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82AD3-9671-844C-88A7-95B8C17F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5A8BFE-E514-9A46-B098-380234AF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6DDA9-BA71-8A41-9596-D2857791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16663-1138-A446-963F-2B89718F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02A67-AFDF-9047-AD95-3013F2A2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69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AFE7D-8267-2347-8BD5-7D0F36F7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6A1CB-D142-9341-84D0-3BE11ABA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47C1-1A13-504D-AFAD-0D311601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936B2-7C3F-C144-8691-5B65CA0A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DF3EA-186E-1445-89B3-0104EBF0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50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0AFEAB-90DE-884D-9381-A68C7EF59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28C0B-58AD-E543-9324-60C5269E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51525-0DFB-A542-8DA2-C187FC1D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CAFA-7A24-9A4C-9B23-DF46847F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A0A4D-6182-374D-BABA-5EFF6441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4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737F5-15D3-EE47-B5DA-D6032418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984A9-EDF3-C147-BC0A-E4E1AE14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D2D83-02F6-1B40-B14A-BE721239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0ACE5-6BEB-274C-9E80-E9C7AE98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1A865-DD79-2B4E-B375-4031DF3A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73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E249-D104-5148-84DA-DF63EF5A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76A08-CA76-ED4C-9CFE-21E4318B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EDECA-52CF-A842-964C-9BF7ACC2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0660A-686C-0842-82FB-67550E58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4E539-AC22-874B-8EBF-1563D0B8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61C4-DAB7-FD44-AEB3-0C925A6F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CCC45-B401-6C47-BE05-C70A826E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1ACF4-6994-B240-ADD5-72BF3B19E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C51A9-4318-FA4C-BB43-A82CBB49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1FAF2-2F28-DA40-8428-A26A53CE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CB571-B4EB-3740-99DA-E19DED19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3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33DDB-3ED9-2A4A-8FB0-7BC9CA5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CB572-E67F-0042-B603-D4DC61C0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00745-15FA-3842-B1BD-6D0F16E8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4DBD3-96DC-634F-9691-194AE0E0D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C71E27-C333-444D-99AE-AD698211A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70B6F-0DE1-1B49-95A2-CE1E9F45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E8C79A-E5BF-9F47-9D4F-7ABB762F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15144A-120F-264E-BC09-7B3CBEF2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C63DE-3C23-1146-8941-146C88CF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C5EC9-4622-714E-AFC9-3BB8A9CB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DF7B5-FF23-704C-A292-9BFD32DD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867F-DB5E-1A49-B013-52B2DC8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0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7F5F-D584-7C4F-B548-C19DB558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11A847-4A06-BD43-A62D-ABBB5593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E0481-FEFD-3F4F-902F-B52152CC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A8AC2-0A23-8341-9B16-A4902C49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5BA4E-04B5-8147-AF2C-C5D130A4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37C66-49E2-3045-9C2A-C8BB1616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BD5FD-29E2-6A4A-BA34-CDAF08FB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A7D0B-768D-EC40-8C6C-CD164DFF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6EEDC-D5F7-A545-8934-D3996D31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0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F131B-1C32-364B-9F7C-1BE415AB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22C7D-2373-CF42-9419-5BB2B049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75361-7EE6-D241-85CB-5B9F2797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678B4-B2D8-0942-9E76-C73C06C4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4D3F4-6B36-644A-98E6-391E863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1BEE7-9D0B-5B4C-832A-D665CFE3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968FC9-62C6-7D41-8258-F04417F1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2318D-847E-CD4E-A00B-AF2C88A1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9995B-8470-B844-A026-8BEDBF6C0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D690-20EF-7E45-A442-51B3F855A1DE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5ECF3-6842-D048-849F-9A8BA4FC8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3C91A-5587-AC46-B37F-DD22CF2A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6444-494E-4D47-A979-CC1FAAFB6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21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27BAC6-BB54-3A4C-AADD-406BE6907C94}"/>
              </a:ext>
            </a:extLst>
          </p:cNvPr>
          <p:cNvGrpSpPr/>
          <p:nvPr/>
        </p:nvGrpSpPr>
        <p:grpSpPr>
          <a:xfrm>
            <a:off x="1305732" y="1043078"/>
            <a:ext cx="9580535" cy="4771844"/>
            <a:chOff x="1123528" y="445626"/>
            <a:chExt cx="9580535" cy="47718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541F58-0B07-6848-A175-B9B7F6832401}"/>
                </a:ext>
              </a:extLst>
            </p:cNvPr>
            <p:cNvSpPr/>
            <p:nvPr/>
          </p:nvSpPr>
          <p:spPr>
            <a:xfrm>
              <a:off x="1123528" y="445626"/>
              <a:ext cx="1551007" cy="6366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注册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登录</a:t>
              </a:r>
              <a:endParaRPr kumimoji="1"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25EBED-7FDE-514D-B974-DFFC47D879E6}"/>
                </a:ext>
              </a:extLst>
            </p:cNvPr>
            <p:cNvSpPr/>
            <p:nvPr/>
          </p:nvSpPr>
          <p:spPr>
            <a:xfrm>
              <a:off x="6363483" y="445626"/>
              <a:ext cx="1551007" cy="6366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首页</a:t>
              </a:r>
              <a:endParaRPr kumimoji="1"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6C03AE-CB4A-FC4B-804D-BB58B9BF0BB7}"/>
                </a:ext>
              </a:extLst>
            </p:cNvPr>
            <p:cNvSpPr/>
            <p:nvPr/>
          </p:nvSpPr>
          <p:spPr>
            <a:xfrm>
              <a:off x="2513393" y="1661812"/>
              <a:ext cx="1796005" cy="6366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单一设备信息</a:t>
              </a:r>
              <a:endParaRPr kumimoji="1" lang="en-US" altLang="zh-CN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E42F85-5FC3-9249-8573-1AF96AFA15CA}"/>
                </a:ext>
              </a:extLst>
            </p:cNvPr>
            <p:cNvSpPr/>
            <p:nvPr/>
          </p:nvSpPr>
          <p:spPr>
            <a:xfrm>
              <a:off x="8270194" y="1661812"/>
              <a:ext cx="1796005" cy="6366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设备总信息</a:t>
              </a:r>
              <a:endParaRPr kumimoji="1" lang="en-US" altLang="zh-CN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C7B47B-275A-3042-972D-DC6ADE2B7546}"/>
                </a:ext>
              </a:extLst>
            </p:cNvPr>
            <p:cNvSpPr/>
            <p:nvPr/>
          </p:nvSpPr>
          <p:spPr>
            <a:xfrm>
              <a:off x="1270924" y="2877998"/>
              <a:ext cx="933932" cy="233947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dirty="0"/>
                <a:t>创建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修改设备信息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D446C9-E4D5-0041-B8C2-2F221DC66121}"/>
                </a:ext>
              </a:extLst>
            </p:cNvPr>
            <p:cNvSpPr/>
            <p:nvPr/>
          </p:nvSpPr>
          <p:spPr>
            <a:xfrm>
              <a:off x="2952145" y="2877998"/>
              <a:ext cx="933932" cy="233947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dirty="0"/>
                <a:t>设备数据查询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353DC6-B500-AE4E-B7F4-AA4D0058DAF5}"/>
                </a:ext>
              </a:extLst>
            </p:cNvPr>
            <p:cNvSpPr/>
            <p:nvPr/>
          </p:nvSpPr>
          <p:spPr>
            <a:xfrm>
              <a:off x="4633366" y="2877998"/>
              <a:ext cx="933932" cy="233947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dirty="0"/>
                <a:t>设备数据统计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9277EE-54BC-6F40-9EBC-3D569C0CF556}"/>
                </a:ext>
              </a:extLst>
            </p:cNvPr>
            <p:cNvSpPr/>
            <p:nvPr/>
          </p:nvSpPr>
          <p:spPr>
            <a:xfrm>
              <a:off x="7625309" y="2877998"/>
              <a:ext cx="933932" cy="233947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dirty="0"/>
                <a:t>地图界面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3D971F-EC24-6E46-AD9A-67305BA2F6C5}"/>
                </a:ext>
              </a:extLst>
            </p:cNvPr>
            <p:cNvSpPr/>
            <p:nvPr/>
          </p:nvSpPr>
          <p:spPr>
            <a:xfrm>
              <a:off x="9770131" y="2877998"/>
              <a:ext cx="933932" cy="233947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dirty="0"/>
                <a:t>信息统计图表</a:t>
              </a: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C280C161-DB59-AE40-93E1-F900219F3D4D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674535" y="763930"/>
              <a:ext cx="3688948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14D14A1C-FF86-8749-811F-C1AA5BBD091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985403" y="-491772"/>
              <a:ext cx="579578" cy="3727591"/>
            </a:xfrm>
            <a:prstGeom prst="bentConnector3">
              <a:avLst/>
            </a:prstGeom>
            <a:ln w="317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6DCF6158-95F6-5D4B-940C-C9CB2C63FA58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7863803" y="357418"/>
              <a:ext cx="579578" cy="2029210"/>
            </a:xfrm>
            <a:prstGeom prst="bentConnector3">
              <a:avLst/>
            </a:prstGeom>
            <a:ln w="317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56432D62-AEBD-DF40-BB87-9AE71000EF07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2284854" y="1751456"/>
              <a:ext cx="579578" cy="1673506"/>
            </a:xfrm>
            <a:prstGeom prst="bentConnector3">
              <a:avLst/>
            </a:prstGeom>
            <a:ln w="317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CA25106-C9BC-7949-8517-72CF985C8460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3411396" y="2298420"/>
              <a:ext cx="7715" cy="579578"/>
            </a:xfrm>
            <a:prstGeom prst="line">
              <a:avLst/>
            </a:prstGeom>
            <a:ln w="317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69BCDF9E-2F2F-5C4F-B39D-FA4F298E1E6C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16200000" flipH="1">
              <a:off x="3966075" y="1743741"/>
              <a:ext cx="579578" cy="1688936"/>
            </a:xfrm>
            <a:prstGeom prst="bentConnector3">
              <a:avLst/>
            </a:prstGeom>
            <a:ln w="317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C183B2B3-3D4A-0249-8210-38338291A96D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rot="5400000">
              <a:off x="8340447" y="2050248"/>
              <a:ext cx="579578" cy="1075922"/>
            </a:xfrm>
            <a:prstGeom prst="bentConnector3">
              <a:avLst/>
            </a:prstGeom>
            <a:ln w="317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肘形连接符 31">
              <a:extLst>
                <a:ext uri="{FF2B5EF4-FFF2-40B4-BE49-F238E27FC236}">
                  <a16:creationId xmlns:a16="http://schemas.microsoft.com/office/drawing/2014/main" id="{349B2CF9-F2B6-E94B-A714-B57DAF6B2F64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rot="16200000" flipH="1">
              <a:off x="9412858" y="2053759"/>
              <a:ext cx="579578" cy="1068900"/>
            </a:xfrm>
            <a:prstGeom prst="bentConnector3">
              <a:avLst/>
            </a:prstGeom>
            <a:ln w="317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19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A64F36-ADE8-CA43-943B-68E8F633E223}"/>
              </a:ext>
            </a:extLst>
          </p:cNvPr>
          <p:cNvGrpSpPr/>
          <p:nvPr/>
        </p:nvGrpSpPr>
        <p:grpSpPr>
          <a:xfrm>
            <a:off x="1638298" y="1069181"/>
            <a:ext cx="9496428" cy="4719638"/>
            <a:chOff x="1638298" y="1069181"/>
            <a:chExt cx="9496428" cy="47196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6D773D-75D6-0F49-8EA7-020065EDF031}"/>
                </a:ext>
              </a:extLst>
            </p:cNvPr>
            <p:cNvSpPr/>
            <p:nvPr/>
          </p:nvSpPr>
          <p:spPr>
            <a:xfrm>
              <a:off x="5543550" y="3078956"/>
              <a:ext cx="1685925" cy="700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系统用户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A8D411-689D-B242-8515-1289E5078985}"/>
                </a:ext>
              </a:extLst>
            </p:cNvPr>
            <p:cNvSpPr/>
            <p:nvPr/>
          </p:nvSpPr>
          <p:spPr>
            <a:xfrm>
              <a:off x="5200649" y="1069181"/>
              <a:ext cx="2371725" cy="8572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用户名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B8DE32-64C6-8643-BE65-024513CF40D4}"/>
                </a:ext>
              </a:extLst>
            </p:cNvPr>
            <p:cNvSpPr/>
            <p:nvPr/>
          </p:nvSpPr>
          <p:spPr>
            <a:xfrm>
              <a:off x="1638298" y="3000375"/>
              <a:ext cx="2371725" cy="8572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用户</a:t>
              </a:r>
              <a:r>
                <a:rPr kumimoji="1" lang="en-US" altLang="zh-CN" dirty="0"/>
                <a:t>ID</a:t>
              </a:r>
              <a:endParaRPr kumimoji="1"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6B526D3-54A7-074A-906D-59C6F21487DD}"/>
                </a:ext>
              </a:extLst>
            </p:cNvPr>
            <p:cNvSpPr/>
            <p:nvPr/>
          </p:nvSpPr>
          <p:spPr>
            <a:xfrm>
              <a:off x="8763001" y="3000375"/>
              <a:ext cx="2371725" cy="8572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邮箱</a:t>
              </a:r>
              <a:endParaRPr kumimoji="1" lang="en-US" altLang="zh-CN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C406C11-CAB0-7D4A-8B73-6A62720B5691}"/>
                </a:ext>
              </a:extLst>
            </p:cNvPr>
            <p:cNvSpPr/>
            <p:nvPr/>
          </p:nvSpPr>
          <p:spPr>
            <a:xfrm>
              <a:off x="5200649" y="4931569"/>
              <a:ext cx="2371725" cy="8572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密码</a:t>
              </a:r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BD65E4B5-F614-F147-BA1D-EB2C692C5357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6386511" y="1926431"/>
              <a:ext cx="2" cy="115252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03AD2BCF-FCAD-B34A-A1B2-0C85A499FAA2}"/>
                </a:ext>
              </a:extLst>
            </p:cNvPr>
            <p:cNvCxnSpPr>
              <a:stCxn id="4" idx="1"/>
              <a:endCxn id="6" idx="6"/>
            </p:cNvCxnSpPr>
            <p:nvPr/>
          </p:nvCxnSpPr>
          <p:spPr>
            <a:xfrm flipH="1">
              <a:off x="4010023" y="3429000"/>
              <a:ext cx="1533527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7F8BBD6-ABE9-C54E-BA16-E3B10BE374E7}"/>
                </a:ext>
              </a:extLst>
            </p:cNvPr>
            <p:cNvCxnSpPr>
              <a:stCxn id="4" idx="3"/>
              <a:endCxn id="7" idx="2"/>
            </p:cNvCxnSpPr>
            <p:nvPr/>
          </p:nvCxnSpPr>
          <p:spPr>
            <a:xfrm>
              <a:off x="7229475" y="3429000"/>
              <a:ext cx="1533526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161E57EE-402F-E54F-8B35-9FE7CD1C5C96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6386512" y="3779044"/>
              <a:ext cx="1" cy="115252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724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B204B7-52C5-BC4D-87CD-77DDE652761B}"/>
              </a:ext>
            </a:extLst>
          </p:cNvPr>
          <p:cNvGrpSpPr/>
          <p:nvPr/>
        </p:nvGrpSpPr>
        <p:grpSpPr>
          <a:xfrm>
            <a:off x="978695" y="933450"/>
            <a:ext cx="10591798" cy="4991100"/>
            <a:chOff x="978695" y="933450"/>
            <a:chExt cx="10591798" cy="49911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9F36C5-8EDE-2241-B570-EF081D1DEBE5}"/>
                </a:ext>
              </a:extLst>
            </p:cNvPr>
            <p:cNvSpPr/>
            <p:nvPr/>
          </p:nvSpPr>
          <p:spPr>
            <a:xfrm>
              <a:off x="5543550" y="3078956"/>
              <a:ext cx="1685925" cy="7000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设备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4AD145C-F173-6C4B-95A2-CFBE3CE09098}"/>
                </a:ext>
              </a:extLst>
            </p:cNvPr>
            <p:cNvSpPr/>
            <p:nvPr/>
          </p:nvSpPr>
          <p:spPr>
            <a:xfrm>
              <a:off x="5293518" y="933450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设备</a:t>
              </a:r>
              <a:r>
                <a:rPr kumimoji="1" lang="en-US" altLang="zh-CN" dirty="0"/>
                <a:t>ID</a:t>
              </a:r>
              <a:endParaRPr kumimoji="1"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4D87D9-B6EA-2C46-AB8F-CEF6B29F4F63}"/>
                </a:ext>
              </a:extLst>
            </p:cNvPr>
            <p:cNvSpPr/>
            <p:nvPr/>
          </p:nvSpPr>
          <p:spPr>
            <a:xfrm>
              <a:off x="8596313" y="1647824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设备名</a:t>
              </a:r>
              <a:endParaRPr kumimoji="1" lang="en-US" altLang="zh-CN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B2A5A7-47FC-F846-9CC2-67372A48685E}"/>
                </a:ext>
              </a:extLst>
            </p:cNvPr>
            <p:cNvSpPr/>
            <p:nvPr/>
          </p:nvSpPr>
          <p:spPr>
            <a:xfrm>
              <a:off x="9384505" y="3128963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设备数据</a:t>
              </a:r>
              <a:endParaRPr kumimoji="1" lang="en-US" altLang="zh-CN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395B4E9-2310-DE4C-B10A-8857B0D10DB2}"/>
                </a:ext>
              </a:extLst>
            </p:cNvPr>
            <p:cNvSpPr/>
            <p:nvPr/>
          </p:nvSpPr>
          <p:spPr>
            <a:xfrm>
              <a:off x="2440783" y="4698206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上报数据</a:t>
              </a:r>
              <a:endParaRPr kumimoji="1" lang="en-US" altLang="zh-CN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87D3DFD-D4E1-1947-B9C7-863D7FB85DFC}"/>
                </a:ext>
              </a:extLst>
            </p:cNvPr>
            <p:cNvSpPr/>
            <p:nvPr/>
          </p:nvSpPr>
          <p:spPr>
            <a:xfrm>
              <a:off x="5293518" y="5138738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上报时间</a:t>
              </a:r>
              <a:endParaRPr kumimoji="1" lang="en-US" altLang="zh-CN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4FA5C75-D9D1-4C45-A1B0-19AFCAF2CA7D}"/>
                </a:ext>
              </a:extLst>
            </p:cNvPr>
            <p:cNvSpPr/>
            <p:nvPr/>
          </p:nvSpPr>
          <p:spPr>
            <a:xfrm>
              <a:off x="978695" y="3107532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位置</a:t>
              </a:r>
              <a:r>
                <a:rPr kumimoji="1" lang="en-US" altLang="zh-CN" dirty="0"/>
                <a:t>_</a:t>
              </a:r>
              <a:r>
                <a:rPr kumimoji="1" lang="zh-CN" altLang="en-US" dirty="0"/>
                <a:t>经度</a:t>
              </a:r>
              <a:endParaRPr kumimoji="1" lang="en-US" altLang="zh-CN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7B4C5F9-A54B-C246-8BDC-1010A5F5CDA6}"/>
                </a:ext>
              </a:extLst>
            </p:cNvPr>
            <p:cNvSpPr/>
            <p:nvPr/>
          </p:nvSpPr>
          <p:spPr>
            <a:xfrm>
              <a:off x="1988344" y="1707356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位置</a:t>
              </a:r>
              <a:r>
                <a:rPr kumimoji="1" lang="en-US" altLang="zh-CN" dirty="0"/>
                <a:t>_</a:t>
              </a:r>
              <a:r>
                <a:rPr kumimoji="1" lang="zh-CN" altLang="en-US" dirty="0"/>
                <a:t>纬度</a:t>
              </a:r>
              <a:endParaRPr kumimoji="1" lang="en-US" altLang="zh-CN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D01CA71-68BE-2C45-8CCC-D2D0E3328DBB}"/>
                </a:ext>
              </a:extLst>
            </p:cNvPr>
            <p:cNvSpPr/>
            <p:nvPr/>
          </p:nvSpPr>
          <p:spPr>
            <a:xfrm>
              <a:off x="8596313" y="4745832"/>
              <a:ext cx="2185988" cy="7858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告警信息</a:t>
              </a:r>
              <a:endParaRPr kumimoji="1" lang="en-US" altLang="zh-CN" dirty="0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03F218C-E91A-9642-8542-FCD333EE2B0C}"/>
                </a:ext>
              </a:extLst>
            </p:cNvPr>
            <p:cNvCxnSpPr>
              <a:stCxn id="5" idx="0"/>
              <a:endCxn id="6" idx="4"/>
            </p:cNvCxnSpPr>
            <p:nvPr/>
          </p:nvCxnSpPr>
          <p:spPr>
            <a:xfrm flipH="1" flipV="1">
              <a:off x="6386512" y="1719262"/>
              <a:ext cx="1" cy="1359694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A74D02D0-C582-3A4E-A3E0-3170EF34B179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flipH="1">
              <a:off x="6386512" y="3779044"/>
              <a:ext cx="1" cy="1359694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8810511-4C8F-454D-B6B1-B8F161503D22}"/>
                </a:ext>
              </a:extLst>
            </p:cNvPr>
            <p:cNvCxnSpPr>
              <a:stCxn id="5" idx="1"/>
              <a:endCxn id="11" idx="6"/>
            </p:cNvCxnSpPr>
            <p:nvPr/>
          </p:nvCxnSpPr>
          <p:spPr>
            <a:xfrm flipH="1">
              <a:off x="3164683" y="3429000"/>
              <a:ext cx="2378867" cy="71438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22F2BB46-3AFE-E044-A002-14DF62FDF828}"/>
                </a:ext>
              </a:extLst>
            </p:cNvPr>
            <p:cNvCxnSpPr>
              <a:endCxn id="12" idx="5"/>
            </p:cNvCxnSpPr>
            <p:nvPr/>
          </p:nvCxnSpPr>
          <p:spPr>
            <a:xfrm flipH="1" flipV="1">
              <a:off x="3854201" y="2378088"/>
              <a:ext cx="1689349" cy="700868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7DCCAF62-C5A6-244A-8206-E947BF94320C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7229475" y="2040730"/>
              <a:ext cx="1366838" cy="10382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13FA967F-34F2-5E4B-B177-4C726C27DBF9}"/>
                </a:ext>
              </a:extLst>
            </p:cNvPr>
            <p:cNvCxnSpPr>
              <a:stCxn id="5" idx="3"/>
              <a:endCxn id="8" idx="2"/>
            </p:cNvCxnSpPr>
            <p:nvPr/>
          </p:nvCxnSpPr>
          <p:spPr>
            <a:xfrm>
              <a:off x="7229475" y="3429000"/>
              <a:ext cx="2155030" cy="92869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3C0AA02C-F269-7E45-8E99-9AECC0E4FB27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4306640" y="3779044"/>
              <a:ext cx="1236910" cy="1034242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C2E3C73-0904-8642-B60E-D7380382D312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229475" y="3779044"/>
              <a:ext cx="1686969" cy="1081868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09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54</Words>
  <Application>Microsoft Macintosh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伏 佳宇</dc:creator>
  <cp:lastModifiedBy>伏 佳宇</cp:lastModifiedBy>
  <cp:revision>4</cp:revision>
  <dcterms:created xsi:type="dcterms:W3CDTF">2021-05-05T12:55:33Z</dcterms:created>
  <dcterms:modified xsi:type="dcterms:W3CDTF">2021-05-06T07:23:51Z</dcterms:modified>
</cp:coreProperties>
</file>