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48d4ad79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48d4ad79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48d4ad7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48d4ad7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48d4ad7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48d4ad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48d4ad7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48d4ad7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48d4ad7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e48d4ad7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e48d4ad7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e48d4ad7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48d4ad79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48d4ad79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48d4ad7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48d4ad7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85916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d85916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48d4ad79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e48d4ad79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h-and-m-personalized-fashion-recommendati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H&amp;M Dataset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83950" y="3924925"/>
            <a:ext cx="38682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Krupa Jangala (sj3140), </a:t>
            </a:r>
            <a:r>
              <a:rPr lang="en"/>
              <a:t>David Heagy (Dh2868),  Karunakar Gadireddy (kg2911), Jugal Shah (js5950), Jiayuan Cui (jc5670)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62" y="388325"/>
            <a:ext cx="6599874" cy="349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2957125" y="36700"/>
            <a:ext cx="36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sales for each month-year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09375" y="3767075"/>
            <a:ext cx="4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54875" y="3985450"/>
            <a:ext cx="862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transactions for almost two years(Nov 2018 - Nov 2020).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we can see, the width of the box plots and the range is different for different months. We have a lot of transactions for the months of June in 2019 and 2020.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plan to create a new set of features for the twelve months and add weights accordingly based on the number of transactions in that particular month.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ML Techniques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Filtering: Build a model from past transactions as well as similar decisions made by other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Nearest Neighborhood (KNN): Use the similarity distance (cosine) of user/item interactions in a sparse matrix of popularity ratings to find the k most similar items; (may need to reduce dimensions of dataset because of computational complexity)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Alternating Least Squares (ALS): Matrix factorization technique that decomposes sparse matrix of user-item ratings into separate user and item latent factors in lower dimensional spaces. ALS runs gradients descent on two loss functions: one holding user matrix fixed and the other running item matrix fixed.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 to use Collaborative Filtering for our baseline models. We plan to advance with Neural Networks and Deep Learning if time permits.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&amp; Data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Overview: </a:t>
            </a: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online shopping sites face the issue of customer’s scrolling through their page but not making a purchase.  We decided to build a product recommendation system based on H&amp;M’s data from previous transactions, as well as the customer’s and product meta data. 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recommendation system will help the customer decide which product to buy easily from the plethora of options.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 efficient recommendation system reduces the risk of return and thereby reducing the cost the firm pays for the logistics on the return policy.</a:t>
            </a:r>
            <a:r>
              <a:rPr lang="en" sz="1200">
                <a:solidFill>
                  <a:schemeClr val="dk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three csv files with different information along with the image of each article.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articles.csv contains article_id, which shows available articles that can be purchased.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 images/ contains images corresponding to each article_id.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customers.csv contains customer_id, which has the detailed information of customers.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transactions_train.csv contains the training data, consisting of the purchases of each customer for each date.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dataset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4675"/>
            <a:ext cx="4804799" cy="19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76225"/>
            <a:ext cx="4804801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16400" y="784675"/>
            <a:ext cx="3983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H&amp;M club status of the customer. Can be active, pre-active or left-club or none. If it is none we can assume that this customer has never taken a membership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 can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see that most of the customers are Active club members with a small minority still creating their membership or left the club. We can also see that the percentage of people with no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club status is very small.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116400" y="2802425"/>
            <a:ext cx="398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Frequency of sending communication to the customer. Can be Regularly, Monthly, None, N/A,NONE.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Since None and NONE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represent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the same data we can consider them the same value.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For the missing data there is no way to infer this data and since it is a small percentage (less than 5) we can drop these rows before training if required.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 can notice that majority of the customers receive no communication from H&amp;M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390700" cy="2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00" y="594725"/>
            <a:ext cx="4390700" cy="231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77675"/>
            <a:ext cx="4390691" cy="23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937750" y="3096925"/>
            <a:ext cx="40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distribution of age with customer count shows the maximum age of the customer buying the products lies around 21-23. 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drop in membership between the 30-40 age group.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311700" y="22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Articles Data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72800" y="647650"/>
            <a:ext cx="87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articles data contained 25 columns which are as follows: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0" y="1120313"/>
            <a:ext cx="8462750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22900" y="2756025"/>
            <a:ext cx="869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part of data cleaning, we dropped columns which are IDs namely, product code, product_type_no, graphical_appearence_no, perceived_colour_value_id, perceived_color_master_is, department_no, index_code, index_group_no, section_no, garment_group_no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Others are categorical variables and target variable(prod_name). There are no missing values found in the data.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plan to do target encoding for these categorical features. Target encoding is not based on the product name(target variable), but we considered the usage of a particular color or product. For example, if a particular color: say black is predominant over all the products, it would be given a higher weightage.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902375" y="251075"/>
            <a:ext cx="2429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" y="54825"/>
            <a:ext cx="4516400" cy="44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475" y="54825"/>
            <a:ext cx="4225075" cy="4348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00275" y="4531400"/>
            <a:ext cx="88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</a:t>
            </a:r>
            <a:r>
              <a:rPr lang="en"/>
              <a:t>observe, Black is the most used color and Jersey Fancy is the most used garment group. These two groups would have higher weightage compared to other groups in our encoding process.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Transactions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338" y="1300850"/>
            <a:ext cx="27908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816450" y="1125050"/>
            <a:ext cx="222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Sales channel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36750" y="1010225"/>
            <a:ext cx="54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transactions data consists of the following columns: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3300"/>
            <a:ext cx="6535125" cy="4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36750" y="1901850"/>
            <a:ext cx="5950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 is gives us information about different transactions, the time of purchase, customer who purchased it, etc. There is no missing information here as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two major sales channels which are used. As seen in the pi chart we can observe that a lot of transactions took place in sales channel 2 which is almost 70% of the total transactions.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Though sales channel 2 is widely used, we had no confirmation that a lot of products will be bought if a particular channel was </a:t>
            </a:r>
            <a:r>
              <a:rPr lang="en"/>
              <a:t>used</a:t>
            </a:r>
            <a:r>
              <a:rPr lang="en"/>
              <a:t>. Hence, we believe that the product purchase is independent of the the channel. So we used one hot encoding for this particular feature.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features like customer_id, article_id was used to merge with the </a:t>
            </a:r>
            <a:r>
              <a:rPr lang="en"/>
              <a:t>previous</a:t>
            </a:r>
            <a:r>
              <a:rPr lang="en"/>
              <a:t> datasets described. Price was used as it is without any encoding.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338300" y="4184700"/>
            <a:ext cx="57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grey period indicates the missing transactions.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 Channel 1 has missing transactions for few months.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plan to impute 0 for missing transactions in sales channel 1.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38" y="242275"/>
            <a:ext cx="7459521" cy="38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0" y="258275"/>
            <a:ext cx="4270850" cy="2116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900" y="258275"/>
            <a:ext cx="4056875" cy="21168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50" y="2461025"/>
            <a:ext cx="4409650" cy="11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076" y="3792525"/>
            <a:ext cx="4307824" cy="11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680725" y="2461025"/>
            <a:ext cx="4056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When analyzing the merge data, we found the corresponding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groups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and product groups that were the highest selling and were generating the highest sales and are most popular.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 Product Group Garment Upper body was the highest sold and revenue generating merchandise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Ladieswear generated the highest sales among the different groups present.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