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64" r:id="rId4"/>
    <p:sldId id="266" r:id="rId5"/>
    <p:sldId id="262" r:id="rId6"/>
    <p:sldId id="263" r:id="rId7"/>
    <p:sldId id="267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2" autoAdjust="0"/>
    <p:restoredTop sz="94740"/>
  </p:normalViewPr>
  <p:slideViewPr>
    <p:cSldViewPr snapToGrid="0" snapToObjects="1" showGuides="1">
      <p:cViewPr>
        <p:scale>
          <a:sx n="114" d="100"/>
          <a:sy n="114" d="100"/>
        </p:scale>
        <p:origin x="2600" y="384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CD94E-88CA-9A45-A019-9051031440E3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43D8C8-D5DC-0F4A-9046-90B0756C7051}">
      <dgm:prSet phldrT="[Text]" custT="1"/>
      <dgm:spPr/>
      <dgm:t>
        <a:bodyPr/>
        <a:lstStyle/>
        <a:p>
          <a:r>
            <a:rPr lang="en-US" sz="1400" dirty="0" smtClean="0"/>
            <a:t>Relative location</a:t>
          </a:r>
          <a:endParaRPr lang="en-US" sz="1400" dirty="0"/>
        </a:p>
      </dgm:t>
    </dgm:pt>
    <dgm:pt modelId="{F5EB9EC0-FB7C-D24A-BA2B-DE81D9B8A22F}" type="parTrans" cxnId="{1FD077FF-0266-A744-9AD5-2C6655D49562}">
      <dgm:prSet/>
      <dgm:spPr/>
      <dgm:t>
        <a:bodyPr/>
        <a:lstStyle/>
        <a:p>
          <a:endParaRPr lang="en-US"/>
        </a:p>
      </dgm:t>
    </dgm:pt>
    <dgm:pt modelId="{B8C84162-AF6F-CE41-AB4A-EE997C93F1B1}" type="sibTrans" cxnId="{1FD077FF-0266-A744-9AD5-2C6655D49562}">
      <dgm:prSet/>
      <dgm:spPr/>
      <dgm:t>
        <a:bodyPr/>
        <a:lstStyle/>
        <a:p>
          <a:endParaRPr lang="en-US"/>
        </a:p>
      </dgm:t>
    </dgm:pt>
    <dgm:pt modelId="{321E8FE2-94BF-E642-A615-FEF8F32DF842}">
      <dgm:prSet phldrT="[Text]" custT="1"/>
      <dgm:spPr/>
      <dgm:t>
        <a:bodyPr/>
        <a:lstStyle/>
        <a:p>
          <a:r>
            <a:rPr lang="en-US" sz="1600" dirty="0" smtClean="0"/>
            <a:t>Budget</a:t>
          </a:r>
          <a:endParaRPr lang="en-US" sz="1600" dirty="0"/>
        </a:p>
      </dgm:t>
    </dgm:pt>
    <dgm:pt modelId="{1428C0B6-3E43-7244-87C2-5DEBE4CABD32}" type="parTrans" cxnId="{92693FFB-7C7D-C848-9EE3-FA7C5DCF94D7}">
      <dgm:prSet/>
      <dgm:spPr/>
      <dgm:t>
        <a:bodyPr/>
        <a:lstStyle/>
        <a:p>
          <a:endParaRPr lang="en-US"/>
        </a:p>
      </dgm:t>
    </dgm:pt>
    <dgm:pt modelId="{947518A6-3CEB-9147-9FB1-9EBA847D5465}" type="sibTrans" cxnId="{92693FFB-7C7D-C848-9EE3-FA7C5DCF94D7}">
      <dgm:prSet/>
      <dgm:spPr/>
      <dgm:t>
        <a:bodyPr/>
        <a:lstStyle/>
        <a:p>
          <a:endParaRPr lang="en-US"/>
        </a:p>
      </dgm:t>
    </dgm:pt>
    <dgm:pt modelId="{41D7850E-AA75-3740-96B5-2EAEE518B857}">
      <dgm:prSet phldrT="[Text]"/>
      <dgm:spPr/>
      <dgm:t>
        <a:bodyPr/>
        <a:lstStyle/>
        <a:p>
          <a:r>
            <a:rPr lang="en-US" dirty="0" smtClean="0"/>
            <a:t>Electricity Demand</a:t>
          </a:r>
        </a:p>
        <a:p>
          <a:r>
            <a:rPr lang="en-US" dirty="0" smtClean="0"/>
            <a:t>(optional)</a:t>
          </a:r>
        </a:p>
      </dgm:t>
    </dgm:pt>
    <dgm:pt modelId="{0F962605-B020-3A49-BFE6-BB4A86CD1426}" type="parTrans" cxnId="{7758F38F-A374-3047-8515-A3439B9C8873}">
      <dgm:prSet/>
      <dgm:spPr/>
      <dgm:t>
        <a:bodyPr/>
        <a:lstStyle/>
        <a:p>
          <a:endParaRPr lang="en-US"/>
        </a:p>
      </dgm:t>
    </dgm:pt>
    <dgm:pt modelId="{C37C8C0E-B58F-9548-AC82-FB46FBCB4CBE}" type="sibTrans" cxnId="{7758F38F-A374-3047-8515-A3439B9C8873}">
      <dgm:prSet/>
      <dgm:spPr/>
      <dgm:t>
        <a:bodyPr/>
        <a:lstStyle/>
        <a:p>
          <a:endParaRPr lang="en-US"/>
        </a:p>
      </dgm:t>
    </dgm:pt>
    <dgm:pt modelId="{96DEB44B-AAEC-5841-A4BC-E8E7F7D8BAF8}" type="pres">
      <dgm:prSet presAssocID="{DC1CD94E-88CA-9A45-A019-9051031440E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460EFF-2EBC-8A49-90C2-2B69FAF36202}" type="pres">
      <dgm:prSet presAssocID="{6043D8C8-D5DC-0F4A-9046-90B0756C7051}" presName="horFlow" presStyleCnt="0"/>
      <dgm:spPr/>
    </dgm:pt>
    <dgm:pt modelId="{3A87F50D-D667-3B48-ADE6-2B35C97B71DE}" type="pres">
      <dgm:prSet presAssocID="{6043D8C8-D5DC-0F4A-9046-90B0756C7051}" presName="bigChev" presStyleLbl="node1" presStyleIdx="0" presStyleCnt="3" custLinFactNeighborY="-24732"/>
      <dgm:spPr/>
      <dgm:t>
        <a:bodyPr/>
        <a:lstStyle/>
        <a:p>
          <a:endParaRPr lang="en-US"/>
        </a:p>
      </dgm:t>
    </dgm:pt>
    <dgm:pt modelId="{BC8D84DC-A863-0249-A5DF-09C54E65C3A0}" type="pres">
      <dgm:prSet presAssocID="{6043D8C8-D5DC-0F4A-9046-90B0756C7051}" presName="vSp" presStyleCnt="0"/>
      <dgm:spPr/>
    </dgm:pt>
    <dgm:pt modelId="{1380B0A5-8CBA-B94D-BA65-2273ABF147DD}" type="pres">
      <dgm:prSet presAssocID="{321E8FE2-94BF-E642-A615-FEF8F32DF842}" presName="horFlow" presStyleCnt="0"/>
      <dgm:spPr/>
    </dgm:pt>
    <dgm:pt modelId="{EB698EE6-F66F-C742-9FF2-BCFD7AEFACB8}" type="pres">
      <dgm:prSet presAssocID="{321E8FE2-94BF-E642-A615-FEF8F32DF842}" presName="bigChev" presStyleLbl="node1" presStyleIdx="1" presStyleCnt="3" custLinFactNeighborY="2072"/>
      <dgm:spPr/>
      <dgm:t>
        <a:bodyPr/>
        <a:lstStyle/>
        <a:p>
          <a:endParaRPr lang="en-US"/>
        </a:p>
      </dgm:t>
    </dgm:pt>
    <dgm:pt modelId="{05EF20FF-505B-3345-8AD1-89B300DB4987}" type="pres">
      <dgm:prSet presAssocID="{321E8FE2-94BF-E642-A615-FEF8F32DF842}" presName="vSp" presStyleCnt="0"/>
      <dgm:spPr/>
    </dgm:pt>
    <dgm:pt modelId="{3FD146D2-881B-F649-87D5-FFEC5927FE00}" type="pres">
      <dgm:prSet presAssocID="{41D7850E-AA75-3740-96B5-2EAEE518B857}" presName="horFlow" presStyleCnt="0"/>
      <dgm:spPr/>
    </dgm:pt>
    <dgm:pt modelId="{D7EB6A3A-8CEB-0043-9A59-694A32507825}" type="pres">
      <dgm:prSet presAssocID="{41D7850E-AA75-3740-96B5-2EAEE518B857}" presName="bigChev" presStyleLbl="node1" presStyleIdx="2" presStyleCnt="3" custLinFactNeighborY="5076"/>
      <dgm:spPr/>
      <dgm:t>
        <a:bodyPr/>
        <a:lstStyle/>
        <a:p>
          <a:endParaRPr lang="en-US"/>
        </a:p>
      </dgm:t>
    </dgm:pt>
  </dgm:ptLst>
  <dgm:cxnLst>
    <dgm:cxn modelId="{0506E675-FEBD-5449-9667-FA17F597B86D}" type="presOf" srcId="{DC1CD94E-88CA-9A45-A019-9051031440E3}" destId="{96DEB44B-AAEC-5841-A4BC-E8E7F7D8BAF8}" srcOrd="0" destOrd="0" presId="urn:microsoft.com/office/officeart/2005/8/layout/lProcess3"/>
    <dgm:cxn modelId="{92693FFB-7C7D-C848-9EE3-FA7C5DCF94D7}" srcId="{DC1CD94E-88CA-9A45-A019-9051031440E3}" destId="{321E8FE2-94BF-E642-A615-FEF8F32DF842}" srcOrd="1" destOrd="0" parTransId="{1428C0B6-3E43-7244-87C2-5DEBE4CABD32}" sibTransId="{947518A6-3CEB-9147-9FB1-9EBA847D5465}"/>
    <dgm:cxn modelId="{1B083BC2-AB00-E948-B234-7B9CE06F6555}" type="presOf" srcId="{6043D8C8-D5DC-0F4A-9046-90B0756C7051}" destId="{3A87F50D-D667-3B48-ADE6-2B35C97B71DE}" srcOrd="0" destOrd="0" presId="urn:microsoft.com/office/officeart/2005/8/layout/lProcess3"/>
    <dgm:cxn modelId="{B2C07BEE-7C68-144B-8549-C9BF0B901595}" type="presOf" srcId="{321E8FE2-94BF-E642-A615-FEF8F32DF842}" destId="{EB698EE6-F66F-C742-9FF2-BCFD7AEFACB8}" srcOrd="0" destOrd="0" presId="urn:microsoft.com/office/officeart/2005/8/layout/lProcess3"/>
    <dgm:cxn modelId="{D207C795-33A3-C64D-9D37-7C99969E281B}" type="presOf" srcId="{41D7850E-AA75-3740-96B5-2EAEE518B857}" destId="{D7EB6A3A-8CEB-0043-9A59-694A32507825}" srcOrd="0" destOrd="0" presId="urn:microsoft.com/office/officeart/2005/8/layout/lProcess3"/>
    <dgm:cxn modelId="{1FD077FF-0266-A744-9AD5-2C6655D49562}" srcId="{DC1CD94E-88CA-9A45-A019-9051031440E3}" destId="{6043D8C8-D5DC-0F4A-9046-90B0756C7051}" srcOrd="0" destOrd="0" parTransId="{F5EB9EC0-FB7C-D24A-BA2B-DE81D9B8A22F}" sibTransId="{B8C84162-AF6F-CE41-AB4A-EE997C93F1B1}"/>
    <dgm:cxn modelId="{7758F38F-A374-3047-8515-A3439B9C8873}" srcId="{DC1CD94E-88CA-9A45-A019-9051031440E3}" destId="{41D7850E-AA75-3740-96B5-2EAEE518B857}" srcOrd="2" destOrd="0" parTransId="{0F962605-B020-3A49-BFE6-BB4A86CD1426}" sibTransId="{C37C8C0E-B58F-9548-AC82-FB46FBCB4CBE}"/>
    <dgm:cxn modelId="{11B55782-A5E0-DD49-A24A-061DB822EEE3}" type="presParOf" srcId="{96DEB44B-AAEC-5841-A4BC-E8E7F7D8BAF8}" destId="{B8460EFF-2EBC-8A49-90C2-2B69FAF36202}" srcOrd="0" destOrd="0" presId="urn:microsoft.com/office/officeart/2005/8/layout/lProcess3"/>
    <dgm:cxn modelId="{59F2F6A6-6CA0-2442-B57B-C8C3BC27C919}" type="presParOf" srcId="{B8460EFF-2EBC-8A49-90C2-2B69FAF36202}" destId="{3A87F50D-D667-3B48-ADE6-2B35C97B71DE}" srcOrd="0" destOrd="0" presId="urn:microsoft.com/office/officeart/2005/8/layout/lProcess3"/>
    <dgm:cxn modelId="{2A9D517B-1F9B-C048-AFE2-42EA6AEEB769}" type="presParOf" srcId="{96DEB44B-AAEC-5841-A4BC-E8E7F7D8BAF8}" destId="{BC8D84DC-A863-0249-A5DF-09C54E65C3A0}" srcOrd="1" destOrd="0" presId="urn:microsoft.com/office/officeart/2005/8/layout/lProcess3"/>
    <dgm:cxn modelId="{9505BA5E-FBF2-4E44-AC06-F72EC0803912}" type="presParOf" srcId="{96DEB44B-AAEC-5841-A4BC-E8E7F7D8BAF8}" destId="{1380B0A5-8CBA-B94D-BA65-2273ABF147DD}" srcOrd="2" destOrd="0" presId="urn:microsoft.com/office/officeart/2005/8/layout/lProcess3"/>
    <dgm:cxn modelId="{539B9D08-FF89-C646-9FA8-FDD4ABA0A342}" type="presParOf" srcId="{1380B0A5-8CBA-B94D-BA65-2273ABF147DD}" destId="{EB698EE6-F66F-C742-9FF2-BCFD7AEFACB8}" srcOrd="0" destOrd="0" presId="urn:microsoft.com/office/officeart/2005/8/layout/lProcess3"/>
    <dgm:cxn modelId="{395B0064-19A8-344C-8049-5F7D4EA2014A}" type="presParOf" srcId="{96DEB44B-AAEC-5841-A4BC-E8E7F7D8BAF8}" destId="{05EF20FF-505B-3345-8AD1-89B300DB4987}" srcOrd="3" destOrd="0" presId="urn:microsoft.com/office/officeart/2005/8/layout/lProcess3"/>
    <dgm:cxn modelId="{71234F3E-D8FC-D144-A16E-81B976094874}" type="presParOf" srcId="{96DEB44B-AAEC-5841-A4BC-E8E7F7D8BAF8}" destId="{3FD146D2-881B-F649-87D5-FFEC5927FE00}" srcOrd="4" destOrd="0" presId="urn:microsoft.com/office/officeart/2005/8/layout/lProcess3"/>
    <dgm:cxn modelId="{9C0FB310-3D7B-6740-AA28-D33F5CF3CAC5}" type="presParOf" srcId="{3FD146D2-881B-F649-87D5-FFEC5927FE00}" destId="{D7EB6A3A-8CEB-0043-9A59-694A3250782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6F40A-B3D3-7745-A2FE-83ADC5ED5409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A09D5433-9768-9D45-93BD-1DFD77A582D2}">
      <dgm:prSet phldrT="[Text]" custT="1"/>
      <dgm:spPr/>
      <dgm:t>
        <a:bodyPr/>
        <a:lstStyle/>
        <a:p>
          <a:r>
            <a:rPr lang="en-US" sz="1000" dirty="0" smtClean="0"/>
            <a:t>Decision Trees</a:t>
          </a:r>
          <a:endParaRPr lang="en-US" sz="1000" dirty="0"/>
        </a:p>
      </dgm:t>
    </dgm:pt>
    <dgm:pt modelId="{1C8CFD20-6041-9C4D-A36A-02703E6BC948}" type="parTrans" cxnId="{06F06EB5-ED50-6249-90DA-161F7C1AD6B8}">
      <dgm:prSet/>
      <dgm:spPr/>
      <dgm:t>
        <a:bodyPr/>
        <a:lstStyle/>
        <a:p>
          <a:endParaRPr lang="en-US"/>
        </a:p>
      </dgm:t>
    </dgm:pt>
    <dgm:pt modelId="{D17D156B-6E9F-F94E-8691-D3CD52214F9E}" type="sibTrans" cxnId="{06F06EB5-ED50-6249-90DA-161F7C1AD6B8}">
      <dgm:prSet/>
      <dgm:spPr/>
      <dgm:t>
        <a:bodyPr/>
        <a:lstStyle/>
        <a:p>
          <a:endParaRPr lang="en-US"/>
        </a:p>
      </dgm:t>
    </dgm:pt>
    <dgm:pt modelId="{6F491253-65E1-814F-8FC4-121DA1B1658B}">
      <dgm:prSet phldrT="[Text]" custT="1"/>
      <dgm:spPr/>
      <dgm:t>
        <a:bodyPr/>
        <a:lstStyle/>
        <a:p>
          <a:r>
            <a:rPr lang="en-US" sz="900" dirty="0" err="1" smtClean="0"/>
            <a:t>RandomForest</a:t>
          </a:r>
          <a:endParaRPr lang="en-US" sz="900" dirty="0"/>
        </a:p>
      </dgm:t>
    </dgm:pt>
    <dgm:pt modelId="{1C71F4F3-4FAB-7449-B9BE-A55707A0FA33}" type="parTrans" cxnId="{F63EB01A-BF0F-0C41-97F3-1F0392AC3141}">
      <dgm:prSet/>
      <dgm:spPr/>
      <dgm:t>
        <a:bodyPr/>
        <a:lstStyle/>
        <a:p>
          <a:endParaRPr lang="en-US"/>
        </a:p>
      </dgm:t>
    </dgm:pt>
    <dgm:pt modelId="{A5735EE1-94DB-0D4F-8BEF-FAE1BDCC127C}" type="sibTrans" cxnId="{F63EB01A-BF0F-0C41-97F3-1F0392AC3141}">
      <dgm:prSet/>
      <dgm:spPr/>
      <dgm:t>
        <a:bodyPr/>
        <a:lstStyle/>
        <a:p>
          <a:endParaRPr lang="en-US"/>
        </a:p>
      </dgm:t>
    </dgm:pt>
    <dgm:pt modelId="{825BF121-EAA0-3249-8575-5E3DD927E5BA}" type="pres">
      <dgm:prSet presAssocID="{5FC6F40A-B3D3-7745-A2FE-83ADC5ED540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81888C9-4FF1-E644-9601-BB44B9F2ACEC}" type="pres">
      <dgm:prSet presAssocID="{A09D5433-9768-9D45-93BD-1DFD77A582D2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931A3-FBD8-124B-AF6D-3D0F34BD70A0}" type="pres">
      <dgm:prSet presAssocID="{A09D5433-9768-9D45-93BD-1DFD77A582D2}" presName="gear1srcNode" presStyleLbl="node1" presStyleIdx="0" presStyleCnt="2"/>
      <dgm:spPr/>
      <dgm:t>
        <a:bodyPr/>
        <a:lstStyle/>
        <a:p>
          <a:endParaRPr lang="en-US"/>
        </a:p>
      </dgm:t>
    </dgm:pt>
    <dgm:pt modelId="{3B67091E-E70B-744A-9A2C-6354C2BF0D8B}" type="pres">
      <dgm:prSet presAssocID="{A09D5433-9768-9D45-93BD-1DFD77A582D2}" presName="gear1dstNode" presStyleLbl="node1" presStyleIdx="0" presStyleCnt="2"/>
      <dgm:spPr/>
      <dgm:t>
        <a:bodyPr/>
        <a:lstStyle/>
        <a:p>
          <a:endParaRPr lang="en-US"/>
        </a:p>
      </dgm:t>
    </dgm:pt>
    <dgm:pt modelId="{2E5B777C-1A67-6846-98FF-F524772B017B}" type="pres">
      <dgm:prSet presAssocID="{6F491253-65E1-814F-8FC4-121DA1B1658B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20BE6-CF5B-3D47-8B81-D2D79EC7D40E}" type="pres">
      <dgm:prSet presAssocID="{6F491253-65E1-814F-8FC4-121DA1B1658B}" presName="gear2srcNode" presStyleLbl="node1" presStyleIdx="1" presStyleCnt="2"/>
      <dgm:spPr/>
      <dgm:t>
        <a:bodyPr/>
        <a:lstStyle/>
        <a:p>
          <a:endParaRPr lang="en-US"/>
        </a:p>
      </dgm:t>
    </dgm:pt>
    <dgm:pt modelId="{7EECA299-14B1-2242-92D0-E4D2849AF50F}" type="pres">
      <dgm:prSet presAssocID="{6F491253-65E1-814F-8FC4-121DA1B1658B}" presName="gear2dstNode" presStyleLbl="node1" presStyleIdx="1" presStyleCnt="2"/>
      <dgm:spPr/>
      <dgm:t>
        <a:bodyPr/>
        <a:lstStyle/>
        <a:p>
          <a:endParaRPr lang="en-US"/>
        </a:p>
      </dgm:t>
    </dgm:pt>
    <dgm:pt modelId="{4919AF89-563D-CA4F-927A-504BD77DB503}" type="pres">
      <dgm:prSet presAssocID="{D17D156B-6E9F-F94E-8691-D3CD52214F9E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2168BB75-B98C-544A-BB2E-FB61611CBD33}" type="pres">
      <dgm:prSet presAssocID="{A5735EE1-94DB-0D4F-8BEF-FAE1BDCC127C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C6AD3E9E-544B-E84A-99C1-F13599F53013}" type="presOf" srcId="{D17D156B-6E9F-F94E-8691-D3CD52214F9E}" destId="{4919AF89-563D-CA4F-927A-504BD77DB503}" srcOrd="0" destOrd="0" presId="urn:microsoft.com/office/officeart/2005/8/layout/gear1"/>
    <dgm:cxn modelId="{32EB8244-F4A8-0246-805E-42FBCB0F5FE1}" type="presOf" srcId="{6F491253-65E1-814F-8FC4-121DA1B1658B}" destId="{70420BE6-CF5B-3D47-8B81-D2D79EC7D40E}" srcOrd="1" destOrd="0" presId="urn:microsoft.com/office/officeart/2005/8/layout/gear1"/>
    <dgm:cxn modelId="{D5E182AB-B2E1-E340-839A-0057CCD8C8A4}" type="presOf" srcId="{5FC6F40A-B3D3-7745-A2FE-83ADC5ED5409}" destId="{825BF121-EAA0-3249-8575-5E3DD927E5BA}" srcOrd="0" destOrd="0" presId="urn:microsoft.com/office/officeart/2005/8/layout/gear1"/>
    <dgm:cxn modelId="{06F06EB5-ED50-6249-90DA-161F7C1AD6B8}" srcId="{5FC6F40A-B3D3-7745-A2FE-83ADC5ED5409}" destId="{A09D5433-9768-9D45-93BD-1DFD77A582D2}" srcOrd="0" destOrd="0" parTransId="{1C8CFD20-6041-9C4D-A36A-02703E6BC948}" sibTransId="{D17D156B-6E9F-F94E-8691-D3CD52214F9E}"/>
    <dgm:cxn modelId="{F63EB01A-BF0F-0C41-97F3-1F0392AC3141}" srcId="{5FC6F40A-B3D3-7745-A2FE-83ADC5ED5409}" destId="{6F491253-65E1-814F-8FC4-121DA1B1658B}" srcOrd="1" destOrd="0" parTransId="{1C71F4F3-4FAB-7449-B9BE-A55707A0FA33}" sibTransId="{A5735EE1-94DB-0D4F-8BEF-FAE1BDCC127C}"/>
    <dgm:cxn modelId="{8DD6DD0B-E72D-9043-BBDC-AC7BF95B4567}" type="presOf" srcId="{A09D5433-9768-9D45-93BD-1DFD77A582D2}" destId="{10D931A3-FBD8-124B-AF6D-3D0F34BD70A0}" srcOrd="1" destOrd="0" presId="urn:microsoft.com/office/officeart/2005/8/layout/gear1"/>
    <dgm:cxn modelId="{2789EFBC-D1E0-C145-83A6-B6A13F4E780F}" type="presOf" srcId="{A09D5433-9768-9D45-93BD-1DFD77A582D2}" destId="{E81888C9-4FF1-E644-9601-BB44B9F2ACEC}" srcOrd="0" destOrd="0" presId="urn:microsoft.com/office/officeart/2005/8/layout/gear1"/>
    <dgm:cxn modelId="{A9B138BF-F812-8346-821D-FC871242A3CC}" type="presOf" srcId="{6F491253-65E1-814F-8FC4-121DA1B1658B}" destId="{7EECA299-14B1-2242-92D0-E4D2849AF50F}" srcOrd="2" destOrd="0" presId="urn:microsoft.com/office/officeart/2005/8/layout/gear1"/>
    <dgm:cxn modelId="{11FE6505-7D75-0B4E-AB7A-BE3C2C9E3274}" type="presOf" srcId="{6F491253-65E1-814F-8FC4-121DA1B1658B}" destId="{2E5B777C-1A67-6846-98FF-F524772B017B}" srcOrd="0" destOrd="0" presId="urn:microsoft.com/office/officeart/2005/8/layout/gear1"/>
    <dgm:cxn modelId="{C5927A1B-C7F5-FB45-BF6E-DBE78653CD4B}" type="presOf" srcId="{A5735EE1-94DB-0D4F-8BEF-FAE1BDCC127C}" destId="{2168BB75-B98C-544A-BB2E-FB61611CBD33}" srcOrd="0" destOrd="0" presId="urn:microsoft.com/office/officeart/2005/8/layout/gear1"/>
    <dgm:cxn modelId="{800842DA-3AFA-F946-9BF2-B4BD68F2FB8E}" type="presOf" srcId="{A09D5433-9768-9D45-93BD-1DFD77A582D2}" destId="{3B67091E-E70B-744A-9A2C-6354C2BF0D8B}" srcOrd="2" destOrd="0" presId="urn:microsoft.com/office/officeart/2005/8/layout/gear1"/>
    <dgm:cxn modelId="{5A4264DC-4551-9345-8CFF-140D90243373}" type="presParOf" srcId="{825BF121-EAA0-3249-8575-5E3DD927E5BA}" destId="{E81888C9-4FF1-E644-9601-BB44B9F2ACEC}" srcOrd="0" destOrd="0" presId="urn:microsoft.com/office/officeart/2005/8/layout/gear1"/>
    <dgm:cxn modelId="{AB2565D0-28E9-7449-BFE8-E30DB51B68C8}" type="presParOf" srcId="{825BF121-EAA0-3249-8575-5E3DD927E5BA}" destId="{10D931A3-FBD8-124B-AF6D-3D0F34BD70A0}" srcOrd="1" destOrd="0" presId="urn:microsoft.com/office/officeart/2005/8/layout/gear1"/>
    <dgm:cxn modelId="{A5B7E421-4403-8E4D-8ACA-C9F56C90CBF0}" type="presParOf" srcId="{825BF121-EAA0-3249-8575-5E3DD927E5BA}" destId="{3B67091E-E70B-744A-9A2C-6354C2BF0D8B}" srcOrd="2" destOrd="0" presId="urn:microsoft.com/office/officeart/2005/8/layout/gear1"/>
    <dgm:cxn modelId="{8EE9707C-6F30-C84C-9302-BF3C80264015}" type="presParOf" srcId="{825BF121-EAA0-3249-8575-5E3DD927E5BA}" destId="{2E5B777C-1A67-6846-98FF-F524772B017B}" srcOrd="3" destOrd="0" presId="urn:microsoft.com/office/officeart/2005/8/layout/gear1"/>
    <dgm:cxn modelId="{35919E50-B6CC-5347-900F-A5B41EF0722B}" type="presParOf" srcId="{825BF121-EAA0-3249-8575-5E3DD927E5BA}" destId="{70420BE6-CF5B-3D47-8B81-D2D79EC7D40E}" srcOrd="4" destOrd="0" presId="urn:microsoft.com/office/officeart/2005/8/layout/gear1"/>
    <dgm:cxn modelId="{666CAB15-7913-0148-995C-011EA1220300}" type="presParOf" srcId="{825BF121-EAA0-3249-8575-5E3DD927E5BA}" destId="{7EECA299-14B1-2242-92D0-E4D2849AF50F}" srcOrd="5" destOrd="0" presId="urn:microsoft.com/office/officeart/2005/8/layout/gear1"/>
    <dgm:cxn modelId="{FFF46FF5-EFAF-5643-9A77-49D22D9E36FA}" type="presParOf" srcId="{825BF121-EAA0-3249-8575-5E3DD927E5BA}" destId="{4919AF89-563D-CA4F-927A-504BD77DB503}" srcOrd="6" destOrd="0" presId="urn:microsoft.com/office/officeart/2005/8/layout/gear1"/>
    <dgm:cxn modelId="{EC270816-22DD-564B-880D-E08EC117588F}" type="presParOf" srcId="{825BF121-EAA0-3249-8575-5E3DD927E5BA}" destId="{2168BB75-B98C-544A-BB2E-FB61611CBD33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84CAD-E44F-1A4E-980A-C90C793B1C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EEE4D-FD12-3E49-AD42-E7FABC4954C4}">
      <dgm:prSet phldrT="[Text]"/>
      <dgm:spPr/>
      <dgm:t>
        <a:bodyPr/>
        <a:lstStyle/>
        <a:p>
          <a:r>
            <a:rPr lang="en-US" dirty="0" smtClean="0"/>
            <a:t>Best Electricity Generation Source</a:t>
          </a:r>
          <a:endParaRPr lang="en-US" dirty="0"/>
        </a:p>
      </dgm:t>
    </dgm:pt>
    <dgm:pt modelId="{DDED78CD-AD4E-824F-AB80-0ADA562F97CE}" type="parTrans" cxnId="{EDC0A967-FA2D-2A47-9964-2572DFB485B5}">
      <dgm:prSet/>
      <dgm:spPr/>
      <dgm:t>
        <a:bodyPr/>
        <a:lstStyle/>
        <a:p>
          <a:endParaRPr lang="en-US"/>
        </a:p>
      </dgm:t>
    </dgm:pt>
    <dgm:pt modelId="{C2C56650-12E1-6D45-8340-C0DE1BAFA940}" type="sibTrans" cxnId="{EDC0A967-FA2D-2A47-9964-2572DFB485B5}">
      <dgm:prSet/>
      <dgm:spPr/>
      <dgm:t>
        <a:bodyPr/>
        <a:lstStyle/>
        <a:p>
          <a:endParaRPr lang="en-US"/>
        </a:p>
      </dgm:t>
    </dgm:pt>
    <dgm:pt modelId="{04BC135A-30FE-EB42-991C-FAFD37800012}">
      <dgm:prSet phldrT="[Text]"/>
      <dgm:spPr/>
      <dgm:t>
        <a:bodyPr/>
        <a:lstStyle/>
        <a:p>
          <a:r>
            <a:rPr lang="en-US" dirty="0" smtClean="0"/>
            <a:t>Most Economical</a:t>
          </a:r>
          <a:endParaRPr lang="en-US" dirty="0"/>
        </a:p>
      </dgm:t>
    </dgm:pt>
    <dgm:pt modelId="{A5120792-5D91-DC44-BA2B-DB27F146B423}" type="parTrans" cxnId="{67FF7432-0539-B540-A1DE-6E338B9F7109}">
      <dgm:prSet/>
      <dgm:spPr/>
      <dgm:t>
        <a:bodyPr/>
        <a:lstStyle/>
        <a:p>
          <a:endParaRPr lang="en-US"/>
        </a:p>
      </dgm:t>
    </dgm:pt>
    <dgm:pt modelId="{34750AEB-1DC9-8A4C-841B-AC1C77BD9B2B}" type="sibTrans" cxnId="{67FF7432-0539-B540-A1DE-6E338B9F7109}">
      <dgm:prSet/>
      <dgm:spPr/>
      <dgm:t>
        <a:bodyPr/>
        <a:lstStyle/>
        <a:p>
          <a:endParaRPr lang="en-US"/>
        </a:p>
      </dgm:t>
    </dgm:pt>
    <dgm:pt modelId="{E61537A9-882E-3D48-953C-46D72665484E}">
      <dgm:prSet phldrT="[Text]"/>
      <dgm:spPr/>
      <dgm:t>
        <a:bodyPr/>
        <a:lstStyle/>
        <a:p>
          <a:r>
            <a:rPr lang="en-US" dirty="0" smtClean="0"/>
            <a:t>Lowest CO</a:t>
          </a:r>
          <a:r>
            <a:rPr lang="en-US" baseline="-25000" dirty="0" smtClean="0"/>
            <a:t>2</a:t>
          </a:r>
          <a:r>
            <a:rPr lang="en-US" baseline="0" dirty="0" smtClean="0"/>
            <a:t> Emission</a:t>
          </a:r>
          <a:endParaRPr lang="en-US" baseline="-25000" dirty="0"/>
        </a:p>
      </dgm:t>
    </dgm:pt>
    <dgm:pt modelId="{7F56967F-E369-234A-BDE1-EFB081BDE972}" type="parTrans" cxnId="{D521A5B7-54E6-144F-9A74-92FEB918EFF6}">
      <dgm:prSet/>
      <dgm:spPr/>
      <dgm:t>
        <a:bodyPr/>
        <a:lstStyle/>
        <a:p>
          <a:endParaRPr lang="en-US"/>
        </a:p>
      </dgm:t>
    </dgm:pt>
    <dgm:pt modelId="{CD6832D4-81E9-6049-AFCF-E23D65B2898D}" type="sibTrans" cxnId="{D521A5B7-54E6-144F-9A74-92FEB918EFF6}">
      <dgm:prSet/>
      <dgm:spPr/>
      <dgm:t>
        <a:bodyPr/>
        <a:lstStyle/>
        <a:p>
          <a:endParaRPr lang="en-US"/>
        </a:p>
      </dgm:t>
    </dgm:pt>
    <dgm:pt modelId="{16CD9836-A95E-E546-AB7C-8F6D87914707}">
      <dgm:prSet phldrT="[Text]"/>
      <dgm:spPr/>
      <dgm:t>
        <a:bodyPr/>
        <a:lstStyle/>
        <a:p>
          <a:r>
            <a:rPr lang="en-US" dirty="0" smtClean="0"/>
            <a:t>Most Weather Suitable</a:t>
          </a:r>
          <a:endParaRPr lang="en-US" dirty="0"/>
        </a:p>
      </dgm:t>
    </dgm:pt>
    <dgm:pt modelId="{FCE99941-6B99-B645-974B-4F277E50DE0F}" type="parTrans" cxnId="{BA678EB6-E42A-6642-82DE-4D176147E3FC}">
      <dgm:prSet/>
      <dgm:spPr/>
      <dgm:t>
        <a:bodyPr/>
        <a:lstStyle/>
        <a:p>
          <a:endParaRPr lang="en-US"/>
        </a:p>
      </dgm:t>
    </dgm:pt>
    <dgm:pt modelId="{EA4294AE-B65D-BC4D-80C6-49FB9CC04F98}" type="sibTrans" cxnId="{BA678EB6-E42A-6642-82DE-4D176147E3FC}">
      <dgm:prSet/>
      <dgm:spPr/>
      <dgm:t>
        <a:bodyPr/>
        <a:lstStyle/>
        <a:p>
          <a:endParaRPr lang="en-US"/>
        </a:p>
      </dgm:t>
    </dgm:pt>
    <dgm:pt modelId="{C218C2C2-E29D-C84E-AA9C-725B4F937BA2}">
      <dgm:prSet phldrT="[Text]"/>
      <dgm:spPr/>
      <dgm:t>
        <a:bodyPr/>
        <a:lstStyle/>
        <a:p>
          <a:r>
            <a:rPr lang="en-US" dirty="0" smtClean="0"/>
            <a:t>Most Efficient</a:t>
          </a:r>
          <a:endParaRPr lang="en-US" dirty="0"/>
        </a:p>
      </dgm:t>
    </dgm:pt>
    <dgm:pt modelId="{1EB03AFD-E3B7-3140-9B69-BD7F5DCE1E77}" type="parTrans" cxnId="{EB630F20-50F4-4D44-B461-242DE361B45B}">
      <dgm:prSet/>
      <dgm:spPr/>
      <dgm:t>
        <a:bodyPr/>
        <a:lstStyle/>
        <a:p>
          <a:endParaRPr lang="en-US"/>
        </a:p>
      </dgm:t>
    </dgm:pt>
    <dgm:pt modelId="{A03C4009-389F-E44E-8D20-A3B47B2E31DF}" type="sibTrans" cxnId="{EB630F20-50F4-4D44-B461-242DE361B45B}">
      <dgm:prSet/>
      <dgm:spPr/>
      <dgm:t>
        <a:bodyPr/>
        <a:lstStyle/>
        <a:p>
          <a:endParaRPr lang="en-US"/>
        </a:p>
      </dgm:t>
    </dgm:pt>
    <dgm:pt modelId="{4B46FA44-4895-FA4B-9F6D-709C6A225CE0}" type="pres">
      <dgm:prSet presAssocID="{5D884CAD-E44F-1A4E-980A-C90C793B1C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265C64-78E9-994B-91CB-FF96DC13CC36}" type="pres">
      <dgm:prSet presAssocID="{348EEE4D-FD12-3E49-AD42-E7FABC4954C4}" presName="centerShape" presStyleLbl="node0" presStyleIdx="0" presStyleCnt="1"/>
      <dgm:spPr/>
      <dgm:t>
        <a:bodyPr/>
        <a:lstStyle/>
        <a:p>
          <a:endParaRPr lang="en-US"/>
        </a:p>
      </dgm:t>
    </dgm:pt>
    <dgm:pt modelId="{F85EB43D-32CD-1549-8DDE-568D4E6EEDBE}" type="pres">
      <dgm:prSet presAssocID="{04BC135A-30FE-EB42-991C-FAFD378000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BBDA-F2CE-9441-BCF7-BBD3D7D2B207}" type="pres">
      <dgm:prSet presAssocID="{04BC135A-30FE-EB42-991C-FAFD37800012}" presName="dummy" presStyleCnt="0"/>
      <dgm:spPr/>
    </dgm:pt>
    <dgm:pt modelId="{76018291-0DB4-F94F-9811-398ECCC7EEDA}" type="pres">
      <dgm:prSet presAssocID="{34750AEB-1DC9-8A4C-841B-AC1C77BD9B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15649E9-AE5C-D246-A742-EF79845EE9F1}" type="pres">
      <dgm:prSet presAssocID="{E61537A9-882E-3D48-953C-46D7266548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BF55-0847-7948-9A14-96FB4FF2E4C4}" type="pres">
      <dgm:prSet presAssocID="{E61537A9-882E-3D48-953C-46D72665484E}" presName="dummy" presStyleCnt="0"/>
      <dgm:spPr/>
    </dgm:pt>
    <dgm:pt modelId="{C8304662-9BEE-B847-A32F-3CE671738DD7}" type="pres">
      <dgm:prSet presAssocID="{CD6832D4-81E9-6049-AFCF-E23D65B2898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41DAA0C-49A0-4A4F-925F-44567BD66B6E}" type="pres">
      <dgm:prSet presAssocID="{16CD9836-A95E-E546-AB7C-8F6D8791470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172C1-69F4-8D45-A214-8C7518D5475F}" type="pres">
      <dgm:prSet presAssocID="{16CD9836-A95E-E546-AB7C-8F6D87914707}" presName="dummy" presStyleCnt="0"/>
      <dgm:spPr/>
    </dgm:pt>
    <dgm:pt modelId="{370EBCD1-7178-E04B-A82D-67E8CDF3ECFF}" type="pres">
      <dgm:prSet presAssocID="{EA4294AE-B65D-BC4D-80C6-49FB9CC04F9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B3CCC32-050A-D64F-B0B0-95EED46384AE}" type="pres">
      <dgm:prSet presAssocID="{C218C2C2-E29D-C84E-AA9C-725B4F937BA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60D6E-3A2E-D84E-BDDA-AA87BB66C921}" type="pres">
      <dgm:prSet presAssocID="{C218C2C2-E29D-C84E-AA9C-725B4F937BA2}" presName="dummy" presStyleCnt="0"/>
      <dgm:spPr/>
    </dgm:pt>
    <dgm:pt modelId="{FCB049A6-E26F-1B4B-BFE7-5129FD193BF7}" type="pres">
      <dgm:prSet presAssocID="{A03C4009-389F-E44E-8D20-A3B47B2E31DF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521A5B7-54E6-144F-9A74-92FEB918EFF6}" srcId="{348EEE4D-FD12-3E49-AD42-E7FABC4954C4}" destId="{E61537A9-882E-3D48-953C-46D72665484E}" srcOrd="1" destOrd="0" parTransId="{7F56967F-E369-234A-BDE1-EFB081BDE972}" sibTransId="{CD6832D4-81E9-6049-AFCF-E23D65B2898D}"/>
    <dgm:cxn modelId="{959D9CC6-ADBA-1140-A702-F55B98BC1F9E}" type="presOf" srcId="{E61537A9-882E-3D48-953C-46D72665484E}" destId="{F15649E9-AE5C-D246-A742-EF79845EE9F1}" srcOrd="0" destOrd="0" presId="urn:microsoft.com/office/officeart/2005/8/layout/radial6"/>
    <dgm:cxn modelId="{EDC0A967-FA2D-2A47-9964-2572DFB485B5}" srcId="{5D884CAD-E44F-1A4E-980A-C90C793B1CDA}" destId="{348EEE4D-FD12-3E49-AD42-E7FABC4954C4}" srcOrd="0" destOrd="0" parTransId="{DDED78CD-AD4E-824F-AB80-0ADA562F97CE}" sibTransId="{C2C56650-12E1-6D45-8340-C0DE1BAFA940}"/>
    <dgm:cxn modelId="{67FF7432-0539-B540-A1DE-6E338B9F7109}" srcId="{348EEE4D-FD12-3E49-AD42-E7FABC4954C4}" destId="{04BC135A-30FE-EB42-991C-FAFD37800012}" srcOrd="0" destOrd="0" parTransId="{A5120792-5D91-DC44-BA2B-DB27F146B423}" sibTransId="{34750AEB-1DC9-8A4C-841B-AC1C77BD9B2B}"/>
    <dgm:cxn modelId="{B0AB5A3C-3140-BF42-8ADB-E039245F7EE4}" type="presOf" srcId="{C218C2C2-E29D-C84E-AA9C-725B4F937BA2}" destId="{4B3CCC32-050A-D64F-B0B0-95EED46384AE}" srcOrd="0" destOrd="0" presId="urn:microsoft.com/office/officeart/2005/8/layout/radial6"/>
    <dgm:cxn modelId="{B8FAFD06-543C-8D4B-9033-205E845CED2E}" type="presOf" srcId="{EA4294AE-B65D-BC4D-80C6-49FB9CC04F98}" destId="{370EBCD1-7178-E04B-A82D-67E8CDF3ECFF}" srcOrd="0" destOrd="0" presId="urn:microsoft.com/office/officeart/2005/8/layout/radial6"/>
    <dgm:cxn modelId="{26CC844A-3DFE-0E42-A9CD-F3A1FE025F7D}" type="presOf" srcId="{CD6832D4-81E9-6049-AFCF-E23D65B2898D}" destId="{C8304662-9BEE-B847-A32F-3CE671738DD7}" srcOrd="0" destOrd="0" presId="urn:microsoft.com/office/officeart/2005/8/layout/radial6"/>
    <dgm:cxn modelId="{EB630F20-50F4-4D44-B461-242DE361B45B}" srcId="{348EEE4D-FD12-3E49-AD42-E7FABC4954C4}" destId="{C218C2C2-E29D-C84E-AA9C-725B4F937BA2}" srcOrd="3" destOrd="0" parTransId="{1EB03AFD-E3B7-3140-9B69-BD7F5DCE1E77}" sibTransId="{A03C4009-389F-E44E-8D20-A3B47B2E31DF}"/>
    <dgm:cxn modelId="{29AFDA84-4C30-4B42-AD40-616971AE4B25}" type="presOf" srcId="{5D884CAD-E44F-1A4E-980A-C90C793B1CDA}" destId="{4B46FA44-4895-FA4B-9F6D-709C6A225CE0}" srcOrd="0" destOrd="0" presId="urn:microsoft.com/office/officeart/2005/8/layout/radial6"/>
    <dgm:cxn modelId="{7F79F463-5BFE-634B-91CE-08D433205EBA}" type="presOf" srcId="{A03C4009-389F-E44E-8D20-A3B47B2E31DF}" destId="{FCB049A6-E26F-1B4B-BFE7-5129FD193BF7}" srcOrd="0" destOrd="0" presId="urn:microsoft.com/office/officeart/2005/8/layout/radial6"/>
    <dgm:cxn modelId="{BA678EB6-E42A-6642-82DE-4D176147E3FC}" srcId="{348EEE4D-FD12-3E49-AD42-E7FABC4954C4}" destId="{16CD9836-A95E-E546-AB7C-8F6D87914707}" srcOrd="2" destOrd="0" parTransId="{FCE99941-6B99-B645-974B-4F277E50DE0F}" sibTransId="{EA4294AE-B65D-BC4D-80C6-49FB9CC04F98}"/>
    <dgm:cxn modelId="{350C7175-9852-8A4A-A51F-C65857CC6A41}" type="presOf" srcId="{16CD9836-A95E-E546-AB7C-8F6D87914707}" destId="{F41DAA0C-49A0-4A4F-925F-44567BD66B6E}" srcOrd="0" destOrd="0" presId="urn:microsoft.com/office/officeart/2005/8/layout/radial6"/>
    <dgm:cxn modelId="{BDCC88E2-0919-FE48-8000-CFAE2A183F58}" type="presOf" srcId="{04BC135A-30FE-EB42-991C-FAFD37800012}" destId="{F85EB43D-32CD-1549-8DDE-568D4E6EEDBE}" srcOrd="0" destOrd="0" presId="urn:microsoft.com/office/officeart/2005/8/layout/radial6"/>
    <dgm:cxn modelId="{80D1E982-96CB-BB48-BCAD-896F76F9795D}" type="presOf" srcId="{348EEE4D-FD12-3E49-AD42-E7FABC4954C4}" destId="{03265C64-78E9-994B-91CB-FF96DC13CC36}" srcOrd="0" destOrd="0" presId="urn:microsoft.com/office/officeart/2005/8/layout/radial6"/>
    <dgm:cxn modelId="{DF9BF33A-18D1-4345-8F18-873D1E2D8A6D}" type="presOf" srcId="{34750AEB-1DC9-8A4C-841B-AC1C77BD9B2B}" destId="{76018291-0DB4-F94F-9811-398ECCC7EEDA}" srcOrd="0" destOrd="0" presId="urn:microsoft.com/office/officeart/2005/8/layout/radial6"/>
    <dgm:cxn modelId="{4C58D7BE-FD89-5241-B0FC-25ED46F2943C}" type="presParOf" srcId="{4B46FA44-4895-FA4B-9F6D-709C6A225CE0}" destId="{03265C64-78E9-994B-91CB-FF96DC13CC36}" srcOrd="0" destOrd="0" presId="urn:microsoft.com/office/officeart/2005/8/layout/radial6"/>
    <dgm:cxn modelId="{2156E59C-CE29-064C-B29F-69C618E5DDF7}" type="presParOf" srcId="{4B46FA44-4895-FA4B-9F6D-709C6A225CE0}" destId="{F85EB43D-32CD-1549-8DDE-568D4E6EEDBE}" srcOrd="1" destOrd="0" presId="urn:microsoft.com/office/officeart/2005/8/layout/radial6"/>
    <dgm:cxn modelId="{C35AAB5E-7037-5B46-A344-4587C4C1B17E}" type="presParOf" srcId="{4B46FA44-4895-FA4B-9F6D-709C6A225CE0}" destId="{E7F4BBDA-F2CE-9441-BCF7-BBD3D7D2B207}" srcOrd="2" destOrd="0" presId="urn:microsoft.com/office/officeart/2005/8/layout/radial6"/>
    <dgm:cxn modelId="{06DB9FB2-3A3E-EE4C-B090-4499BD1CD292}" type="presParOf" srcId="{4B46FA44-4895-FA4B-9F6D-709C6A225CE0}" destId="{76018291-0DB4-F94F-9811-398ECCC7EEDA}" srcOrd="3" destOrd="0" presId="urn:microsoft.com/office/officeart/2005/8/layout/radial6"/>
    <dgm:cxn modelId="{4BD5B273-5100-8742-AF30-B319B897F883}" type="presParOf" srcId="{4B46FA44-4895-FA4B-9F6D-709C6A225CE0}" destId="{F15649E9-AE5C-D246-A742-EF79845EE9F1}" srcOrd="4" destOrd="0" presId="urn:microsoft.com/office/officeart/2005/8/layout/radial6"/>
    <dgm:cxn modelId="{7F7065ED-AFE6-004E-AF8F-56A6BD62B279}" type="presParOf" srcId="{4B46FA44-4895-FA4B-9F6D-709C6A225CE0}" destId="{A1B0BF55-0847-7948-9A14-96FB4FF2E4C4}" srcOrd="5" destOrd="0" presId="urn:microsoft.com/office/officeart/2005/8/layout/radial6"/>
    <dgm:cxn modelId="{EEB46399-B020-224E-AB16-A22CE0B71BFD}" type="presParOf" srcId="{4B46FA44-4895-FA4B-9F6D-709C6A225CE0}" destId="{C8304662-9BEE-B847-A32F-3CE671738DD7}" srcOrd="6" destOrd="0" presId="urn:microsoft.com/office/officeart/2005/8/layout/radial6"/>
    <dgm:cxn modelId="{BF0686F9-E8B6-5341-BDCA-F3B1136DA982}" type="presParOf" srcId="{4B46FA44-4895-FA4B-9F6D-709C6A225CE0}" destId="{F41DAA0C-49A0-4A4F-925F-44567BD66B6E}" srcOrd="7" destOrd="0" presId="urn:microsoft.com/office/officeart/2005/8/layout/radial6"/>
    <dgm:cxn modelId="{88D27DBC-3A6A-3A46-9BF3-8A8D51D23D73}" type="presParOf" srcId="{4B46FA44-4895-FA4B-9F6D-709C6A225CE0}" destId="{E63172C1-69F4-8D45-A214-8C7518D5475F}" srcOrd="8" destOrd="0" presId="urn:microsoft.com/office/officeart/2005/8/layout/radial6"/>
    <dgm:cxn modelId="{EAFF110A-A16A-374C-86B0-1DFFAD415122}" type="presParOf" srcId="{4B46FA44-4895-FA4B-9F6D-709C6A225CE0}" destId="{370EBCD1-7178-E04B-A82D-67E8CDF3ECFF}" srcOrd="9" destOrd="0" presId="urn:microsoft.com/office/officeart/2005/8/layout/radial6"/>
    <dgm:cxn modelId="{884D2874-E011-2144-AA49-797B33DA72E3}" type="presParOf" srcId="{4B46FA44-4895-FA4B-9F6D-709C6A225CE0}" destId="{4B3CCC32-050A-D64F-B0B0-95EED46384AE}" srcOrd="10" destOrd="0" presId="urn:microsoft.com/office/officeart/2005/8/layout/radial6"/>
    <dgm:cxn modelId="{EAF5B461-F4F0-AB4F-AD01-94A007DBB68B}" type="presParOf" srcId="{4B46FA44-4895-FA4B-9F6D-709C6A225CE0}" destId="{31260D6E-3A2E-D84E-BDDA-AA87BB66C921}" srcOrd="11" destOrd="0" presId="urn:microsoft.com/office/officeart/2005/8/layout/radial6"/>
    <dgm:cxn modelId="{FA06BA57-EE2C-AA43-941B-53421A501C61}" type="presParOf" srcId="{4B46FA44-4895-FA4B-9F6D-709C6A225CE0}" destId="{FCB049A6-E26F-1B4B-BFE7-5129FD193BF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7F50D-D667-3B48-ADE6-2B35C97B71DE}">
      <dsp:nvSpPr>
        <dsp:cNvPr id="0" name=""/>
        <dsp:cNvSpPr/>
      </dsp:nvSpPr>
      <dsp:spPr>
        <a:xfrm>
          <a:off x="194089" y="0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Relative location</a:t>
          </a:r>
          <a:endParaRPr lang="en-US" sz="1400" kern="1200" dirty="0"/>
        </a:p>
      </dsp:txBody>
      <dsp:txXfrm>
        <a:off x="428215" y="0"/>
        <a:ext cx="702377" cy="468251"/>
      </dsp:txXfrm>
    </dsp:sp>
    <dsp:sp modelId="{EB698EE6-F66F-C742-9FF2-BCFD7AEFACB8}">
      <dsp:nvSpPr>
        <dsp:cNvPr id="0" name=""/>
        <dsp:cNvSpPr/>
      </dsp:nvSpPr>
      <dsp:spPr>
        <a:xfrm>
          <a:off x="194089" y="543777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Budget</a:t>
          </a:r>
          <a:endParaRPr lang="en-US" sz="1600" kern="1200" dirty="0"/>
        </a:p>
      </dsp:txBody>
      <dsp:txXfrm>
        <a:off x="428215" y="543777"/>
        <a:ext cx="702377" cy="468251"/>
      </dsp:txXfrm>
    </dsp:sp>
    <dsp:sp modelId="{D7EB6A3A-8CEB-0043-9A59-694A32507825}">
      <dsp:nvSpPr>
        <dsp:cNvPr id="0" name=""/>
        <dsp:cNvSpPr/>
      </dsp:nvSpPr>
      <dsp:spPr>
        <a:xfrm>
          <a:off x="194089" y="1068149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Electricity Demand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(optional)</a:t>
          </a:r>
        </a:p>
      </dsp:txBody>
      <dsp:txXfrm>
        <a:off x="428215" y="1068149"/>
        <a:ext cx="702377" cy="46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888C9-4FF1-E644-9601-BB44B9F2ACEC}">
      <dsp:nvSpPr>
        <dsp:cNvPr id="0" name=""/>
        <dsp:cNvSpPr/>
      </dsp:nvSpPr>
      <dsp:spPr>
        <a:xfrm>
          <a:off x="1390014" y="814069"/>
          <a:ext cx="1279252" cy="1279252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Decision Trees</a:t>
          </a:r>
          <a:endParaRPr lang="en-US" sz="1000" kern="1200" dirty="0"/>
        </a:p>
      </dsp:txBody>
      <dsp:txXfrm>
        <a:off x="1647201" y="1113728"/>
        <a:ext cx="764878" cy="657562"/>
      </dsp:txXfrm>
    </dsp:sp>
    <dsp:sp modelId="{2E5B777C-1A67-6846-98FF-F524772B017B}">
      <dsp:nvSpPr>
        <dsp:cNvPr id="0" name=""/>
        <dsp:cNvSpPr/>
      </dsp:nvSpPr>
      <dsp:spPr>
        <a:xfrm>
          <a:off x="645722" y="511701"/>
          <a:ext cx="930365" cy="93036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RandomForest</a:t>
          </a:r>
          <a:endParaRPr lang="en-US" sz="900" kern="1200" dirty="0"/>
        </a:p>
      </dsp:txBody>
      <dsp:txXfrm>
        <a:off x="879944" y="747339"/>
        <a:ext cx="461921" cy="459089"/>
      </dsp:txXfrm>
    </dsp:sp>
    <dsp:sp modelId="{4919AF89-563D-CA4F-927A-504BD77DB503}">
      <dsp:nvSpPr>
        <dsp:cNvPr id="0" name=""/>
        <dsp:cNvSpPr/>
      </dsp:nvSpPr>
      <dsp:spPr>
        <a:xfrm>
          <a:off x="1408201" y="618363"/>
          <a:ext cx="1573480" cy="1573480"/>
        </a:xfrm>
        <a:prstGeom prst="circularArrow">
          <a:avLst>
            <a:gd name="adj1" fmla="val 4878"/>
            <a:gd name="adj2" fmla="val 312630"/>
            <a:gd name="adj3" fmla="val 2949975"/>
            <a:gd name="adj4" fmla="val 15506723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8BB75-B98C-544A-BB2E-FB61611CBD33}">
      <dsp:nvSpPr>
        <dsp:cNvPr id="0" name=""/>
        <dsp:cNvSpPr/>
      </dsp:nvSpPr>
      <dsp:spPr>
        <a:xfrm>
          <a:off x="480956" y="313864"/>
          <a:ext cx="1189705" cy="11897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049A6-E26F-1B4B-BFE7-5129FD193BF7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EBCD1-7178-E04B-A82D-67E8CDF3ECFF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304662-9BEE-B847-A32F-3CE671738DD7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0"/>
            <a:gd name="adj2" fmla="val 54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18291-0DB4-F94F-9811-398ECCC7EEDA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16200000"/>
            <a:gd name="adj2" fmla="val 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65C64-78E9-994B-91CB-FF96DC13CC36}">
      <dsp:nvSpPr>
        <dsp:cNvPr id="0" name=""/>
        <dsp:cNvSpPr/>
      </dsp:nvSpPr>
      <dsp:spPr>
        <a:xfrm>
          <a:off x="1048775" y="738533"/>
          <a:ext cx="808933" cy="8089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Best Electricity Generation Source</a:t>
          </a:r>
          <a:endParaRPr lang="en-US" sz="900" kern="1200" dirty="0"/>
        </a:p>
      </dsp:txBody>
      <dsp:txXfrm>
        <a:off x="1167240" y="856998"/>
        <a:ext cx="572003" cy="572003"/>
      </dsp:txXfrm>
    </dsp:sp>
    <dsp:sp modelId="{F85EB43D-32CD-1549-8DDE-568D4E6EEDBE}">
      <dsp:nvSpPr>
        <dsp:cNvPr id="0" name=""/>
        <dsp:cNvSpPr/>
      </dsp:nvSpPr>
      <dsp:spPr>
        <a:xfrm>
          <a:off x="1170115" y="579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Economical</a:t>
          </a:r>
          <a:endParaRPr lang="en-US" sz="600" kern="1200" dirty="0"/>
        </a:p>
      </dsp:txBody>
      <dsp:txXfrm>
        <a:off x="1253041" y="83505"/>
        <a:ext cx="400401" cy="400401"/>
      </dsp:txXfrm>
    </dsp:sp>
    <dsp:sp modelId="{F15649E9-AE5C-D246-A742-EF79845EE9F1}">
      <dsp:nvSpPr>
        <dsp:cNvPr id="0" name=""/>
        <dsp:cNvSpPr/>
      </dsp:nvSpPr>
      <dsp:spPr>
        <a:xfrm>
          <a:off x="2029408" y="859873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Lowest CO</a:t>
          </a:r>
          <a:r>
            <a:rPr lang="en-US" sz="600" kern="1200" baseline="-25000" dirty="0" smtClean="0"/>
            <a:t>2</a:t>
          </a:r>
          <a:r>
            <a:rPr lang="en-US" sz="600" kern="1200" baseline="0" dirty="0" smtClean="0"/>
            <a:t> Emission</a:t>
          </a:r>
          <a:endParaRPr lang="en-US" sz="600" kern="1200" baseline="-25000" dirty="0"/>
        </a:p>
      </dsp:txBody>
      <dsp:txXfrm>
        <a:off x="2112334" y="942799"/>
        <a:ext cx="400401" cy="400401"/>
      </dsp:txXfrm>
    </dsp:sp>
    <dsp:sp modelId="{F41DAA0C-49A0-4A4F-925F-44567BD66B6E}">
      <dsp:nvSpPr>
        <dsp:cNvPr id="0" name=""/>
        <dsp:cNvSpPr/>
      </dsp:nvSpPr>
      <dsp:spPr>
        <a:xfrm>
          <a:off x="1170115" y="1719166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Weather Suitable</a:t>
          </a:r>
          <a:endParaRPr lang="en-US" sz="600" kern="1200" dirty="0"/>
        </a:p>
      </dsp:txBody>
      <dsp:txXfrm>
        <a:off x="1253041" y="1802092"/>
        <a:ext cx="400401" cy="400401"/>
      </dsp:txXfrm>
    </dsp:sp>
    <dsp:sp modelId="{4B3CCC32-050A-D64F-B0B0-95EED46384AE}">
      <dsp:nvSpPr>
        <dsp:cNvPr id="0" name=""/>
        <dsp:cNvSpPr/>
      </dsp:nvSpPr>
      <dsp:spPr>
        <a:xfrm>
          <a:off x="310822" y="859873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Efficient</a:t>
          </a:r>
          <a:endParaRPr lang="en-US" sz="600" kern="1200" dirty="0"/>
        </a:p>
      </dsp:txBody>
      <dsp:txXfrm>
        <a:off x="393748" y="942799"/>
        <a:ext cx="400401" cy="400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washingtonpost.com/graphics/national/power-plants/" TargetMode="Externa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rn/qcdatasets.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eia.gov/electricity/data/st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1981173"/>
            <a:ext cx="7176843" cy="1717836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- DIRECT Project - 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EASE</a:t>
            </a:r>
            <a:r>
              <a:rPr lang="en-US" dirty="0" smtClean="0"/>
              <a:t> </a:t>
            </a:r>
          </a:p>
          <a:p>
            <a:r>
              <a:rPr lang="en-US" sz="2600" dirty="0" smtClean="0"/>
              <a:t>- </a:t>
            </a:r>
            <a:r>
              <a:rPr lang="en-US" sz="3300" u="sng" dirty="0" smtClean="0">
                <a:solidFill>
                  <a:schemeClr val="accent2"/>
                </a:solidFill>
              </a:rPr>
              <a:t>E</a:t>
            </a:r>
            <a:r>
              <a:rPr lang="en-US" sz="2600" dirty="0" smtClean="0"/>
              <a:t>lectricity </a:t>
            </a:r>
            <a:r>
              <a:rPr lang="en-US" sz="3300" u="sng" dirty="0" smtClean="0">
                <a:solidFill>
                  <a:schemeClr val="accent2"/>
                </a:solidFill>
              </a:rPr>
              <a:t>A</a:t>
            </a:r>
            <a:r>
              <a:rPr lang="en-US" sz="2600" dirty="0" smtClean="0"/>
              <a:t>nalysis </a:t>
            </a:r>
            <a:r>
              <a:rPr lang="en-US" sz="3300" u="sng" dirty="0" smtClean="0">
                <a:solidFill>
                  <a:schemeClr val="accent2"/>
                </a:solidFill>
              </a:rPr>
              <a:t>S</a:t>
            </a:r>
            <a:r>
              <a:rPr lang="en-US" sz="2600" dirty="0" smtClean="0"/>
              <a:t>uggestion </a:t>
            </a:r>
            <a:r>
              <a:rPr lang="en-US" sz="3300" u="sng" dirty="0" smtClean="0">
                <a:solidFill>
                  <a:schemeClr val="accent2"/>
                </a:solidFill>
              </a:rPr>
              <a:t>E</a:t>
            </a:r>
            <a:r>
              <a:rPr lang="en-US" sz="2600" dirty="0" smtClean="0"/>
              <a:t>nsemble -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905932" y="4380545"/>
            <a:ext cx="28276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Open Sans" charset="0"/>
                <a:ea typeface="Open Sans" charset="0"/>
                <a:cs typeface="Open Sans" charset="0"/>
              </a:rPr>
              <a:t>Team 6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 Ivan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Cui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 Daniel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Pan 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Yongquan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Xi  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Jiayuan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Guo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16" y="1507886"/>
            <a:ext cx="6643863" cy="44088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Project Background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0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Project Background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91" y="1631853"/>
            <a:ext cx="3378854" cy="3601330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36725"/>
            <a:ext cx="4334726" cy="4015497"/>
          </a:xfrm>
        </p:spPr>
        <p:txBody>
          <a:bodyPr/>
          <a:lstStyle/>
          <a:p>
            <a:r>
              <a:rPr lang="en-US" b="0" dirty="0" smtClean="0"/>
              <a:t>No electricity generation source model existed that incorporates weather, cost, and CO</a:t>
            </a:r>
            <a:r>
              <a:rPr lang="en-US" b="0" baseline="-25000" dirty="0" smtClean="0"/>
              <a:t>2</a:t>
            </a:r>
            <a:r>
              <a:rPr lang="en-US" b="0" dirty="0" smtClean="0"/>
              <a:t> emission as consideration combined.</a:t>
            </a:r>
          </a:p>
          <a:p>
            <a:r>
              <a:rPr lang="en-US" b="0" dirty="0" smtClean="0"/>
              <a:t>Several separated models  existed at high cost</a:t>
            </a:r>
          </a:p>
          <a:p>
            <a:pPr lvl="1"/>
            <a:r>
              <a:rPr lang="en-US" sz="1400" b="0" dirty="0"/>
              <a:t>New Zealand Interactive Electricity Generation Cost Model </a:t>
            </a:r>
            <a:r>
              <a:rPr lang="en-US" sz="1400" b="0" dirty="0" smtClean="0"/>
              <a:t>2010</a:t>
            </a:r>
          </a:p>
          <a:p>
            <a:pPr lvl="1"/>
            <a:r>
              <a:rPr lang="en-US" sz="1400" b="0" dirty="0" smtClean="0"/>
              <a:t>U.K. Gov. Electricity Generation Cost Model 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5503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Project Proposal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Electricity is one of the major energies being utilized in all sectors (Governmental, Residential, Industrial)</a:t>
            </a:r>
          </a:p>
          <a:p>
            <a:r>
              <a:rPr lang="en-US" b="0" dirty="0" smtClean="0"/>
              <a:t>Electricity is generated through different sources</a:t>
            </a:r>
          </a:p>
          <a:p>
            <a:pPr lvl="1"/>
            <a:r>
              <a:rPr lang="en-US" b="0" dirty="0" smtClean="0"/>
              <a:t>Conventional (Petroleum, Coal, Natural Gas, etc.)</a:t>
            </a:r>
          </a:p>
          <a:p>
            <a:pPr lvl="1"/>
            <a:r>
              <a:rPr lang="en-US" b="0" dirty="0" smtClean="0"/>
              <a:t>Unconventional (Wind, Hydro, Solar, Nuclear, Biofuel, etc.)</a:t>
            </a:r>
          </a:p>
          <a:p>
            <a:r>
              <a:rPr lang="en-US" b="0" dirty="0" smtClean="0"/>
              <a:t>Conventionally generated electricity is accompanied by high CO</a:t>
            </a:r>
            <a:r>
              <a:rPr lang="en-US" b="0" baseline="-25000" dirty="0" smtClean="0"/>
              <a:t>2</a:t>
            </a:r>
            <a:r>
              <a:rPr lang="en-US" b="0" dirty="0" smtClean="0"/>
              <a:t> emission, often associated with different levels of CO</a:t>
            </a:r>
            <a:r>
              <a:rPr lang="en-US" b="0" baseline="-25000" dirty="0" smtClean="0"/>
              <a:t>2</a:t>
            </a:r>
            <a:r>
              <a:rPr lang="en-US" b="0" dirty="0" smtClean="0"/>
              <a:t> taxation depending on the state.</a:t>
            </a:r>
          </a:p>
          <a:p>
            <a:r>
              <a:rPr lang="en-US" b="0" dirty="0" smtClean="0"/>
              <a:t>Unconventionally generated electricity is often accompanied with various degree of costs and limitations</a:t>
            </a:r>
          </a:p>
          <a:p>
            <a:pPr lvl="1"/>
            <a:r>
              <a:rPr lang="en-US" b="0" dirty="0" smtClean="0"/>
              <a:t>Weather, location, technology as limitations</a:t>
            </a:r>
          </a:p>
          <a:p>
            <a:pPr lvl="1"/>
            <a:r>
              <a:rPr lang="en-US" b="0" dirty="0" smtClean="0"/>
              <a:t>Installation and maintenance costs, revenue</a:t>
            </a:r>
          </a:p>
          <a:p>
            <a:endParaRPr lang="en-US" b="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6388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Project Objective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Develop a predicative model using ML to provide users suggestions on the best electricity generation source type.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3361" y="2960879"/>
            <a:ext cx="8042154" cy="3236977"/>
            <a:chOff x="1074359" y="2996911"/>
            <a:chExt cx="8042154" cy="32369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74359" y="2996911"/>
              <a:ext cx="8042154" cy="3236977"/>
              <a:chOff x="996797" y="1457769"/>
              <a:chExt cx="8042154" cy="3236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96797" y="1765300"/>
                <a:ext cx="8042154" cy="2471965"/>
                <a:chOff x="1012037" y="1765300"/>
                <a:chExt cx="8042154" cy="2471965"/>
              </a:xfrm>
            </p:grpSpPr>
            <p:graphicFrame>
              <p:nvGraphicFramePr>
                <p:cNvPr id="40" name="Diagram 39"/>
                <p:cNvGraphicFramePr/>
                <p:nvPr>
                  <p:extLst>
                    <p:ext uri="{D42A27DB-BD31-4B8C-83A1-F6EECF244321}">
                      <p14:modId xmlns:p14="http://schemas.microsoft.com/office/powerpoint/2010/main" val="137384722"/>
                    </p:ext>
                  </p:extLst>
                </p:nvPr>
              </p:nvGraphicFramePr>
              <p:xfrm>
                <a:off x="1012037" y="2256667"/>
                <a:ext cx="1558808" cy="153640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Diagram 40"/>
                <p:cNvGraphicFramePr/>
                <p:nvPr>
                  <p:extLst>
                    <p:ext uri="{D42A27DB-BD31-4B8C-83A1-F6EECF244321}">
                      <p14:modId xmlns:p14="http://schemas.microsoft.com/office/powerpoint/2010/main" val="281473570"/>
                    </p:ext>
                  </p:extLst>
                </p:nvPr>
              </p:nvGraphicFramePr>
              <p:xfrm>
                <a:off x="2852965" y="1765300"/>
                <a:ext cx="3012621" cy="232591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graphicFrame>
              <p:nvGraphicFramePr>
                <p:cNvPr id="42" name="Diagram 41"/>
                <p:cNvGraphicFramePr/>
                <p:nvPr>
                  <p:extLst>
                    <p:ext uri="{D42A27DB-BD31-4B8C-83A1-F6EECF244321}">
                      <p14:modId xmlns:p14="http://schemas.microsoft.com/office/powerpoint/2010/main" val="62203868"/>
                    </p:ext>
                  </p:extLst>
                </p:nvPr>
              </p:nvGraphicFramePr>
              <p:xfrm>
                <a:off x="6147706" y="1951265"/>
                <a:ext cx="2906485" cy="22860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  <p:cxnSp>
              <p:nvCxnSpPr>
                <p:cNvPr id="43" name="Straight Arrow Connector 42"/>
                <p:cNvCxnSpPr>
                  <a:stCxn id="22" idx="3"/>
                </p:cNvCxnSpPr>
                <p:nvPr/>
              </p:nvCxnSpPr>
              <p:spPr>
                <a:xfrm>
                  <a:off x="2570845" y="3024867"/>
                  <a:ext cx="70303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26546" y="3024868"/>
                  <a:ext cx="4327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3252409" y="4262274"/>
                <a:ext cx="1081181" cy="432472"/>
                <a:chOff x="1132129" y="485285"/>
                <a:chExt cx="1081181" cy="432472"/>
              </a:xfrm>
            </p:grpSpPr>
            <p:sp>
              <p:nvSpPr>
                <p:cNvPr id="38" name="Chevron 37"/>
                <p:cNvSpPr/>
                <p:nvPr/>
              </p:nvSpPr>
              <p:spPr>
                <a:xfrm>
                  <a:off x="1132129" y="485285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9" name="Chevron 4"/>
                <p:cNvSpPr/>
                <p:nvPr/>
              </p:nvSpPr>
              <p:spPr>
                <a:xfrm>
                  <a:off x="1348365" y="485285"/>
                  <a:ext cx="648709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Cost Database </a:t>
                  </a:r>
                  <a:endParaRPr lang="en-US" sz="600" kern="12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0800000">
                <a:off x="4487157" y="4262274"/>
                <a:ext cx="1081181" cy="432472"/>
                <a:chOff x="1134129" y="948589"/>
                <a:chExt cx="1081181" cy="432472"/>
              </a:xfrm>
            </p:grpSpPr>
            <p:sp>
              <p:nvSpPr>
                <p:cNvPr id="36" name="Chevron 35"/>
                <p:cNvSpPr/>
                <p:nvPr/>
              </p:nvSpPr>
              <p:spPr>
                <a:xfrm>
                  <a:off x="1134129" y="948589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7" name="Chevron 4"/>
                <p:cNvSpPr/>
                <p:nvPr/>
              </p:nvSpPr>
              <p:spPr>
                <a:xfrm rot="10800000">
                  <a:off x="1350365" y="948589"/>
                  <a:ext cx="617360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CO</a:t>
                  </a:r>
                  <a:r>
                    <a:rPr lang="en-US" sz="600" kern="1200" baseline="-25000" dirty="0" smtClean="0"/>
                    <a:t>2</a:t>
                  </a:r>
                  <a:r>
                    <a:rPr lang="en-US" sz="600" kern="1200" dirty="0" smtClean="0"/>
                    <a:t> Database</a:t>
                  </a:r>
                  <a:endParaRPr lang="en-US" sz="600" kern="12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264119" y="1457769"/>
                <a:ext cx="1081181" cy="432472"/>
                <a:chOff x="1132129" y="485285"/>
                <a:chExt cx="1081181" cy="432472"/>
              </a:xfrm>
            </p:grpSpPr>
            <p:sp>
              <p:nvSpPr>
                <p:cNvPr id="34" name="Chevron 33"/>
                <p:cNvSpPr/>
                <p:nvPr/>
              </p:nvSpPr>
              <p:spPr>
                <a:xfrm>
                  <a:off x="1132129" y="485285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" name="Chevron 4"/>
                <p:cNvSpPr/>
                <p:nvPr/>
              </p:nvSpPr>
              <p:spPr>
                <a:xfrm>
                  <a:off x="1348365" y="485285"/>
                  <a:ext cx="648709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kern="1200" dirty="0" smtClean="0"/>
                    <a:t>Model trained through</a:t>
                  </a:r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Weather Database </a:t>
                  </a:r>
                  <a:endParaRPr lang="en-US" sz="600" kern="12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0800000">
                <a:off x="4514541" y="1457769"/>
                <a:ext cx="1081181" cy="432472"/>
                <a:chOff x="1134129" y="948589"/>
                <a:chExt cx="1081181" cy="432472"/>
              </a:xfrm>
            </p:grpSpPr>
            <p:sp>
              <p:nvSpPr>
                <p:cNvPr id="32" name="Chevron 31"/>
                <p:cNvSpPr/>
                <p:nvPr/>
              </p:nvSpPr>
              <p:spPr>
                <a:xfrm>
                  <a:off x="1134129" y="948589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Chevron 4"/>
                <p:cNvSpPr/>
                <p:nvPr/>
              </p:nvSpPr>
              <p:spPr>
                <a:xfrm rot="10800000">
                  <a:off x="1350365" y="948589"/>
                  <a:ext cx="617360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Energy source Database</a:t>
                  </a:r>
                  <a:endParaRPr lang="en-US" sz="600" kern="1200" dirty="0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4429778" y="1674004"/>
                <a:ext cx="0" cy="582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407275" y="3945489"/>
                <a:ext cx="0" cy="527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7" idx="3"/>
                <a:endCxn id="40" idx="3"/>
              </p:cNvCxnSpPr>
              <p:nvPr/>
            </p:nvCxnSpPr>
            <p:spPr>
              <a:xfrm>
                <a:off x="4345300" y="1674005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31" idx="3"/>
                <a:endCxn id="34" idx="3"/>
              </p:cNvCxnSpPr>
              <p:nvPr/>
            </p:nvCxnSpPr>
            <p:spPr>
              <a:xfrm>
                <a:off x="4333590" y="4478510"/>
                <a:ext cx="15356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543249" y="2563318"/>
                <a:ext cx="0" cy="8469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911306" y="1674004"/>
                <a:ext cx="0" cy="28675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49685" y="1679229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49685" y="4544349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223660" y="3488032"/>
              <a:ext cx="1099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USER INPUT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18332" y="3182630"/>
              <a:ext cx="1489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FF0000"/>
                  </a:solidFill>
                </a:rPr>
                <a:t>MODEL OUTPUT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2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User Case Example</a:t>
            </a:r>
            <a:endParaRPr lang="en-US" b="1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277820" y="1694067"/>
            <a:ext cx="8578600" cy="2903333"/>
            <a:chOff x="-2058981" y="1567067"/>
            <a:chExt cx="14798055" cy="53127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1905285" y="6384644"/>
              <a:ext cx="77634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-2058981" y="1568833"/>
              <a:ext cx="1797843" cy="1078706"/>
              <a:chOff x="1043404" y="436"/>
              <a:chExt cx="1797843" cy="107870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43404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1043404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 smtClean="0">
                    <a:solidFill>
                      <a:schemeClr val="bg2"/>
                    </a:solidFill>
                  </a:rPr>
                  <a:t>USER INPUT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50" kern="1200" dirty="0" smtClean="0"/>
                  <a:t>*City in the States*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7443" y="1568833"/>
              <a:ext cx="1797843" cy="1078706"/>
              <a:chOff x="3254752" y="436"/>
              <a:chExt cx="1797843" cy="107870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angle 13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chemeClr val="bg2"/>
                    </a:solidFill>
                  </a:rPr>
                  <a:t>PIN-POINT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</a:t>
                </a:r>
                <a:r>
                  <a:rPr lang="en-US" sz="1000" kern="1200" dirty="0" smtClean="0"/>
                  <a:t>Longitude/Altitude*</a:t>
                </a:r>
                <a:endParaRPr lang="en-US" sz="1000" kern="12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75531" y="1567067"/>
              <a:ext cx="1797843" cy="1078706"/>
              <a:chOff x="1043404" y="1492646"/>
              <a:chExt cx="1797843" cy="10787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chemeClr val="bg2"/>
                    </a:solidFill>
                  </a:rPr>
                  <a:t>CHECK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*user-input city longitude/altitude in </a:t>
                </a:r>
                <a:r>
                  <a:rPr lang="en-US" sz="900" dirty="0" smtClean="0"/>
                  <a:t>STATES</a:t>
                </a:r>
                <a:r>
                  <a:rPr lang="en-US" sz="900" kern="1200" dirty="0" smtClean="0"/>
                  <a:t>* </a:t>
                </a:r>
                <a:endParaRPr lang="en-US" sz="900" kern="1200" dirty="0"/>
              </a:p>
            </p:txBody>
          </p:sp>
        </p:grpSp>
        <p:cxnSp>
          <p:nvCxnSpPr>
            <p:cNvPr id="30" name="Straight Arrow Connector 29"/>
            <p:cNvCxnSpPr>
              <a:stCxn id="10" idx="3"/>
              <a:endCxn id="13" idx="1"/>
            </p:cNvCxnSpPr>
            <p:nvPr/>
          </p:nvCxnSpPr>
          <p:spPr>
            <a:xfrm>
              <a:off x="-261138" y="2108186"/>
              <a:ext cx="368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905285" y="2108186"/>
              <a:ext cx="368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3"/>
              <a:endCxn id="51" idx="1"/>
            </p:cNvCxnSpPr>
            <p:nvPr/>
          </p:nvCxnSpPr>
          <p:spPr>
            <a:xfrm>
              <a:off x="4073374" y="2106420"/>
              <a:ext cx="36691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107442" y="2980018"/>
              <a:ext cx="1797843" cy="1078706"/>
              <a:chOff x="3254752" y="436"/>
              <a:chExt cx="1797843" cy="107870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ectangle 4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FF0000"/>
                    </a:solidFill>
                  </a:rPr>
                  <a:t>RETURN ERROR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 *Prompt user to input city in the States*</a:t>
                </a:r>
                <a:endParaRPr lang="en-US" sz="900" kern="12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275531" y="2980834"/>
              <a:ext cx="1797843" cy="1078706"/>
              <a:chOff x="3254752" y="436"/>
              <a:chExt cx="1797843" cy="107870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ectangle 47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kern="1200" dirty="0" smtClean="0">
                    <a:solidFill>
                      <a:srgbClr val="FF0000"/>
                    </a:solidFill>
                  </a:rPr>
                  <a:t>CITY NOT VERIFIED IN STATES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 *Raise Error*</a:t>
                </a:r>
                <a:endParaRPr lang="en-US" sz="900" kern="12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40292" y="1567067"/>
              <a:ext cx="1797843" cy="1078706"/>
              <a:chOff x="1043404" y="1492646"/>
              <a:chExt cx="1797843" cy="107870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Rectangle 5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dirty="0" smtClean="0">
                    <a:solidFill>
                      <a:srgbClr val="92D050"/>
                    </a:solidFill>
                  </a:rPr>
                  <a:t>CITY VERIFIED IN STATES</a:t>
                </a:r>
                <a:endParaRPr lang="en-US" sz="900" b="1" kern="1200" dirty="0" smtClean="0">
                  <a:solidFill>
                    <a:srgbClr val="92D050"/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dirty="0" smtClean="0"/>
                  <a:t>*Proceed to identify city longitude and altitude*</a:t>
                </a:r>
                <a:endParaRPr lang="en-US" sz="700" kern="1200" dirty="0"/>
              </a:p>
            </p:txBody>
          </p:sp>
        </p:grpSp>
        <p:cxnSp>
          <p:nvCxnSpPr>
            <p:cNvPr id="57" name="Straight Arrow Connector 56"/>
            <p:cNvCxnSpPr>
              <a:stCxn id="47" idx="1"/>
              <a:endCxn id="42" idx="3"/>
            </p:cNvCxnSpPr>
            <p:nvPr/>
          </p:nvCxnSpPr>
          <p:spPr>
            <a:xfrm flipH="1" flipV="1">
              <a:off x="1905285" y="3519371"/>
              <a:ext cx="370246" cy="8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2" idx="1"/>
            </p:cNvCxnSpPr>
            <p:nvPr/>
          </p:nvCxnSpPr>
          <p:spPr>
            <a:xfrm flipH="1">
              <a:off x="-1147407" y="3519371"/>
              <a:ext cx="12548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05780" y="4391202"/>
              <a:ext cx="1797843" cy="1078706"/>
              <a:chOff x="3254752" y="436"/>
              <a:chExt cx="1797843" cy="107870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Rectangle 65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FF0000"/>
                    </a:solidFill>
                  </a:rPr>
                  <a:t>RETURN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 smtClean="0"/>
                  <a:t> *list of closest city location (within certain mileage)*</a:t>
                </a:r>
                <a:endParaRPr lang="en-US" sz="800" kern="1200" dirty="0"/>
              </a:p>
            </p:txBody>
          </p:sp>
        </p:grpSp>
        <p:cxnSp>
          <p:nvCxnSpPr>
            <p:cNvPr id="67" name="Straight Arrow Connector 66"/>
            <p:cNvCxnSpPr>
              <a:stCxn id="10" idx="2"/>
            </p:cNvCxnSpPr>
            <p:nvPr/>
          </p:nvCxnSpPr>
          <p:spPr>
            <a:xfrm>
              <a:off x="-1160059" y="2647539"/>
              <a:ext cx="0" cy="373710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-1160060" y="6384644"/>
              <a:ext cx="126750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32" idx="2"/>
              <a:endCxn id="152" idx="0"/>
            </p:cNvCxnSpPr>
            <p:nvPr/>
          </p:nvCxnSpPr>
          <p:spPr>
            <a:xfrm>
              <a:off x="7503973" y="2645773"/>
              <a:ext cx="0" cy="1747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42" idx="2"/>
            </p:cNvCxnSpPr>
            <p:nvPr/>
          </p:nvCxnSpPr>
          <p:spPr>
            <a:xfrm flipV="1">
              <a:off x="9668732" y="2645773"/>
              <a:ext cx="3331" cy="373887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6" idx="2"/>
              <a:endCxn id="47" idx="0"/>
            </p:cNvCxnSpPr>
            <p:nvPr/>
          </p:nvCxnSpPr>
          <p:spPr>
            <a:xfrm>
              <a:off x="3174453" y="2645773"/>
              <a:ext cx="0" cy="3350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6605051" y="1567067"/>
              <a:ext cx="1797843" cy="1078706"/>
              <a:chOff x="1043404" y="1492646"/>
              <a:chExt cx="1797843" cy="1078706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3" name="Rectangle 132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 smtClean="0">
                    <a:solidFill>
                      <a:schemeClr val="bg2"/>
                    </a:solidFill>
                  </a:rPr>
                  <a:t>SEARCH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*user-input city’s related database* </a:t>
                </a:r>
                <a:endParaRPr lang="en-US" sz="900" kern="1200" dirty="0"/>
              </a:p>
            </p:txBody>
          </p:sp>
        </p:grpSp>
        <p:cxnSp>
          <p:nvCxnSpPr>
            <p:cNvPr id="134" name="Straight Arrow Connector 133"/>
            <p:cNvCxnSpPr>
              <a:stCxn id="51" idx="3"/>
              <a:endCxn id="132" idx="1"/>
            </p:cNvCxnSpPr>
            <p:nvPr/>
          </p:nvCxnSpPr>
          <p:spPr>
            <a:xfrm>
              <a:off x="6238135" y="2106420"/>
              <a:ext cx="36691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8773141" y="1567067"/>
              <a:ext cx="1797843" cy="1078706"/>
              <a:chOff x="1043404" y="1492646"/>
              <a:chExt cx="1797843" cy="107870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3" name="Rectangle 142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b="1" dirty="0" smtClean="0">
                    <a:solidFill>
                      <a:srgbClr val="92D050"/>
                    </a:solidFill>
                  </a:rPr>
                  <a:t>CITY INFORMATION IDENTIFIED IN STATES</a:t>
                </a:r>
                <a:endParaRPr lang="en-US" sz="800" b="1" kern="1200" dirty="0" smtClean="0">
                  <a:solidFill>
                    <a:srgbClr val="92D050"/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dirty="0" smtClean="0"/>
                  <a:t>*Create input parameter matrix*</a:t>
                </a:r>
                <a:endParaRPr lang="en-US" sz="800" kern="1200" dirty="0"/>
              </a:p>
            </p:txBody>
          </p:sp>
        </p:grpSp>
        <p:cxnSp>
          <p:nvCxnSpPr>
            <p:cNvPr id="144" name="Straight Arrow Connector 143"/>
            <p:cNvCxnSpPr>
              <a:stCxn id="132" idx="3"/>
              <a:endCxn id="142" idx="1"/>
            </p:cNvCxnSpPr>
            <p:nvPr/>
          </p:nvCxnSpPr>
          <p:spPr>
            <a:xfrm>
              <a:off x="8402894" y="2106420"/>
              <a:ext cx="3702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/>
            <p:cNvGrpSpPr/>
            <p:nvPr/>
          </p:nvGrpSpPr>
          <p:grpSpPr>
            <a:xfrm>
              <a:off x="6605051" y="4392969"/>
              <a:ext cx="1797843" cy="1078706"/>
              <a:chOff x="3254752" y="436"/>
              <a:chExt cx="1797843" cy="1078706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3" name="Rectangle 15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kern="1200" dirty="0" smtClean="0">
                    <a:solidFill>
                      <a:srgbClr val="FF0000"/>
                    </a:solidFill>
                  </a:rPr>
                  <a:t>CITY INFORMATION NOTIDENTIFIED 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 </a:t>
                </a:r>
                <a:r>
                  <a:rPr lang="en-US" sz="900" kern="1200" dirty="0" smtClean="0"/>
                  <a:t>*Raise Error*</a:t>
                </a:r>
                <a:endParaRPr lang="en-US" sz="900" kern="1200" dirty="0"/>
              </a:p>
            </p:txBody>
          </p:sp>
        </p:grpSp>
        <p:cxnSp>
          <p:nvCxnSpPr>
            <p:cNvPr id="158" name="Straight Arrow Connector 157"/>
            <p:cNvCxnSpPr>
              <a:stCxn id="152" idx="1"/>
              <a:endCxn id="65" idx="3"/>
            </p:cNvCxnSpPr>
            <p:nvPr/>
          </p:nvCxnSpPr>
          <p:spPr>
            <a:xfrm flipH="1" flipV="1">
              <a:off x="1903623" y="4930555"/>
              <a:ext cx="4701428" cy="1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65" idx="1"/>
            </p:cNvCxnSpPr>
            <p:nvPr/>
          </p:nvCxnSpPr>
          <p:spPr>
            <a:xfrm flipH="1" flipV="1">
              <a:off x="-1160060" y="4930554"/>
              <a:ext cx="126584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128497" y="5801127"/>
              <a:ext cx="1797843" cy="1078706"/>
              <a:chOff x="3254752" y="436"/>
              <a:chExt cx="1797843" cy="1078706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7" name="Rectangle 166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92D050"/>
                    </a:solidFill>
                  </a:rPr>
                  <a:t>USER RETURN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 *city choice in the return list*</a:t>
                </a:r>
                <a:endParaRPr lang="en-US" sz="1000" kern="1200" dirty="0"/>
              </a:p>
            </p:txBody>
          </p:sp>
        </p:grpSp>
        <p:cxnSp>
          <p:nvCxnSpPr>
            <p:cNvPr id="175" name="Straight Arrow Connector 174"/>
            <p:cNvCxnSpPr>
              <a:stCxn id="142" idx="3"/>
              <a:endCxn id="173" idx="1"/>
            </p:cNvCxnSpPr>
            <p:nvPr/>
          </p:nvCxnSpPr>
          <p:spPr>
            <a:xfrm>
              <a:off x="10570984" y="2106420"/>
              <a:ext cx="3702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10941231" y="1567067"/>
              <a:ext cx="1797843" cy="1078706"/>
              <a:chOff x="1043404" y="1492646"/>
              <a:chExt cx="1797843" cy="1078706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0" name="Rectangle 179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 smtClean="0">
                    <a:solidFill>
                      <a:schemeClr val="accent3"/>
                    </a:solidFill>
                  </a:rPr>
                  <a:t>PROCEED TO MODEL</a:t>
                </a:r>
                <a:endParaRPr lang="en-US" sz="1400" b="1" kern="1200" dirty="0" smtClean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Database in hands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Electricity Usage / Generation Source Database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u="sng" dirty="0" smtClean="0"/>
          </a:p>
          <a:p>
            <a:r>
              <a:rPr lang="en-US" dirty="0" smtClean="0"/>
              <a:t>Annual Weather Information Database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Financial Cost Dataset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altLang="zh-TW" sz="1200" dirty="0" smtClean="0"/>
              <a:t>Installation cost and maintenance cost vary greatly by states, database is in search</a:t>
            </a:r>
            <a:r>
              <a:rPr lang="zh-TW" altLang="en-US" sz="1200" dirty="0" smtClean="0">
                <a:solidFill>
                  <a:srgbClr val="FF0000"/>
                </a:solidFill>
              </a:rPr>
              <a:t>*</a:t>
            </a:r>
            <a:endParaRPr lang="en-US" sz="1200" dirty="0" smtClean="0"/>
          </a:p>
          <a:p>
            <a:pPr lvl="1"/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01"/>
          <a:stretch/>
        </p:blipFill>
        <p:spPr>
          <a:xfrm>
            <a:off x="1087383" y="2172369"/>
            <a:ext cx="5433734" cy="8131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87382" y="2172368"/>
            <a:ext cx="5433735" cy="2459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45"/>
          <a:stretch/>
        </p:blipFill>
        <p:spPr>
          <a:xfrm>
            <a:off x="1087382" y="3330467"/>
            <a:ext cx="6227818" cy="49557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87382" y="3334647"/>
            <a:ext cx="6227818" cy="1346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2" y="4246694"/>
            <a:ext cx="5878902" cy="361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2" y="4713395"/>
            <a:ext cx="5878902" cy="40615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87382" y="4246694"/>
            <a:ext cx="5878902" cy="217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87382" y="4726645"/>
            <a:ext cx="5878902" cy="217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</TotalTime>
  <Words>395</Words>
  <Application>Microsoft Macintosh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新細明體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Microsoft Office User</cp:lastModifiedBy>
  <cp:revision>72</cp:revision>
  <cp:lastPrinted>2016-02-10T20:19:12Z</cp:lastPrinted>
  <dcterms:created xsi:type="dcterms:W3CDTF">2014-10-14T00:51:43Z</dcterms:created>
  <dcterms:modified xsi:type="dcterms:W3CDTF">2017-02-13T22:32:04Z</dcterms:modified>
</cp:coreProperties>
</file>