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15"/>
    <a:srgbClr val="FF9615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 autoAdjust="0"/>
    <p:restoredTop sz="94660"/>
  </p:normalViewPr>
  <p:slideViewPr>
    <p:cSldViewPr snapToGrid="0">
      <p:cViewPr>
        <p:scale>
          <a:sx n="108" d="100"/>
          <a:sy n="10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42" Type="http://schemas.openxmlformats.org/officeDocument/2006/relationships/tags" Target="../tags/tag142.xml"/><Relationship Id="rId143" Type="http://schemas.openxmlformats.org/officeDocument/2006/relationships/tags" Target="../tags/tag143.xml"/><Relationship Id="rId144" Type="http://schemas.openxmlformats.org/officeDocument/2006/relationships/tags" Target="../tags/tag144.xml"/><Relationship Id="rId145" Type="http://schemas.openxmlformats.org/officeDocument/2006/relationships/tags" Target="../tags/tag145.xml"/><Relationship Id="rId146" Type="http://schemas.openxmlformats.org/officeDocument/2006/relationships/tags" Target="../tags/tag146.xml"/><Relationship Id="rId147" Type="http://schemas.openxmlformats.org/officeDocument/2006/relationships/tags" Target="../tags/tag147.xml"/><Relationship Id="rId148" Type="http://schemas.openxmlformats.org/officeDocument/2006/relationships/tags" Target="../tags/tag148.xml"/><Relationship Id="rId149" Type="http://schemas.openxmlformats.org/officeDocument/2006/relationships/tags" Target="../tags/tag149.xml"/><Relationship Id="rId40" Type="http://schemas.openxmlformats.org/officeDocument/2006/relationships/tags" Target="../tags/tag40.xml"/><Relationship Id="rId41" Type="http://schemas.openxmlformats.org/officeDocument/2006/relationships/tags" Target="../tags/tag41.xml"/><Relationship Id="rId42" Type="http://schemas.openxmlformats.org/officeDocument/2006/relationships/tags" Target="../tags/tag42.xml"/><Relationship Id="rId43" Type="http://schemas.openxmlformats.org/officeDocument/2006/relationships/tags" Target="../tags/tag43.xml"/><Relationship Id="rId44" Type="http://schemas.openxmlformats.org/officeDocument/2006/relationships/tags" Target="../tags/tag44.xml"/><Relationship Id="rId45" Type="http://schemas.openxmlformats.org/officeDocument/2006/relationships/tags" Target="../tags/tag45.xml"/><Relationship Id="rId46" Type="http://schemas.openxmlformats.org/officeDocument/2006/relationships/tags" Target="../tags/tag46.xml"/><Relationship Id="rId47" Type="http://schemas.openxmlformats.org/officeDocument/2006/relationships/tags" Target="../tags/tag47.xml"/><Relationship Id="rId48" Type="http://schemas.openxmlformats.org/officeDocument/2006/relationships/tags" Target="../tags/tag48.xml"/><Relationship Id="rId49" Type="http://schemas.openxmlformats.org/officeDocument/2006/relationships/tags" Target="../tags/tag49.xml"/><Relationship Id="rId80" Type="http://schemas.openxmlformats.org/officeDocument/2006/relationships/tags" Target="../tags/tag80.xml"/><Relationship Id="rId81" Type="http://schemas.openxmlformats.org/officeDocument/2006/relationships/tags" Target="../tags/tag81.xml"/><Relationship Id="rId82" Type="http://schemas.openxmlformats.org/officeDocument/2006/relationships/tags" Target="../tags/tag82.xml"/><Relationship Id="rId83" Type="http://schemas.openxmlformats.org/officeDocument/2006/relationships/tags" Target="../tags/tag83.xml"/><Relationship Id="rId84" Type="http://schemas.openxmlformats.org/officeDocument/2006/relationships/tags" Target="../tags/tag84.xml"/><Relationship Id="rId85" Type="http://schemas.openxmlformats.org/officeDocument/2006/relationships/tags" Target="../tags/tag85.xml"/><Relationship Id="rId86" Type="http://schemas.openxmlformats.org/officeDocument/2006/relationships/tags" Target="../tags/tag86.xml"/><Relationship Id="rId87" Type="http://schemas.openxmlformats.org/officeDocument/2006/relationships/tags" Target="../tags/tag87.xml"/><Relationship Id="rId88" Type="http://schemas.openxmlformats.org/officeDocument/2006/relationships/tags" Target="../tags/tag88.xml"/><Relationship Id="rId89" Type="http://schemas.openxmlformats.org/officeDocument/2006/relationships/tags" Target="../tags/tag89.xml"/><Relationship Id="rId110" Type="http://schemas.openxmlformats.org/officeDocument/2006/relationships/tags" Target="../tags/tag110.xml"/><Relationship Id="rId111" Type="http://schemas.openxmlformats.org/officeDocument/2006/relationships/tags" Target="../tags/tag111.xml"/><Relationship Id="rId112" Type="http://schemas.openxmlformats.org/officeDocument/2006/relationships/tags" Target="../tags/tag112.xml"/><Relationship Id="rId113" Type="http://schemas.openxmlformats.org/officeDocument/2006/relationships/tags" Target="../tags/tag113.xml"/><Relationship Id="rId114" Type="http://schemas.openxmlformats.org/officeDocument/2006/relationships/tags" Target="../tags/tag114.xml"/><Relationship Id="rId115" Type="http://schemas.openxmlformats.org/officeDocument/2006/relationships/tags" Target="../tags/tag115.xml"/><Relationship Id="rId116" Type="http://schemas.openxmlformats.org/officeDocument/2006/relationships/tags" Target="../tags/tag116.xml"/><Relationship Id="rId117" Type="http://schemas.openxmlformats.org/officeDocument/2006/relationships/tags" Target="../tags/tag117.xml"/><Relationship Id="rId118" Type="http://schemas.openxmlformats.org/officeDocument/2006/relationships/tags" Target="../tags/tag118.xml"/><Relationship Id="rId119" Type="http://schemas.openxmlformats.org/officeDocument/2006/relationships/tags" Target="../tags/tag119.xml"/><Relationship Id="rId150" Type="http://schemas.openxmlformats.org/officeDocument/2006/relationships/tags" Target="../tags/tag150.xml"/><Relationship Id="rId151" Type="http://schemas.openxmlformats.org/officeDocument/2006/relationships/tags" Target="../tags/tag151.xml"/><Relationship Id="rId152" Type="http://schemas.openxmlformats.org/officeDocument/2006/relationships/tags" Target="../tags/tag152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53" Type="http://schemas.openxmlformats.org/officeDocument/2006/relationships/tags" Target="../tags/tag153.xml"/><Relationship Id="rId154" Type="http://schemas.openxmlformats.org/officeDocument/2006/relationships/tags" Target="../tags/tag154.xml"/><Relationship Id="rId155" Type="http://schemas.openxmlformats.org/officeDocument/2006/relationships/tags" Target="../tags/tag155.xml"/><Relationship Id="rId156" Type="http://schemas.openxmlformats.org/officeDocument/2006/relationships/tags" Target="../tags/tag156.xml"/><Relationship Id="rId157" Type="http://schemas.openxmlformats.org/officeDocument/2006/relationships/tags" Target="../tags/tag157.xml"/><Relationship Id="rId158" Type="http://schemas.openxmlformats.org/officeDocument/2006/relationships/tags" Target="../tags/tag158.xml"/><Relationship Id="rId159" Type="http://schemas.openxmlformats.org/officeDocument/2006/relationships/tags" Target="../tags/tag159.xml"/><Relationship Id="rId50" Type="http://schemas.openxmlformats.org/officeDocument/2006/relationships/tags" Target="../tags/tag50.xml"/><Relationship Id="rId51" Type="http://schemas.openxmlformats.org/officeDocument/2006/relationships/tags" Target="../tags/tag51.xml"/><Relationship Id="rId52" Type="http://schemas.openxmlformats.org/officeDocument/2006/relationships/tags" Target="../tags/tag52.xml"/><Relationship Id="rId53" Type="http://schemas.openxmlformats.org/officeDocument/2006/relationships/tags" Target="../tags/tag53.xml"/><Relationship Id="rId54" Type="http://schemas.openxmlformats.org/officeDocument/2006/relationships/tags" Target="../tags/tag54.xml"/><Relationship Id="rId55" Type="http://schemas.openxmlformats.org/officeDocument/2006/relationships/tags" Target="../tags/tag55.xml"/><Relationship Id="rId56" Type="http://schemas.openxmlformats.org/officeDocument/2006/relationships/tags" Target="../tags/tag56.xml"/><Relationship Id="rId57" Type="http://schemas.openxmlformats.org/officeDocument/2006/relationships/tags" Target="../tags/tag57.xml"/><Relationship Id="rId58" Type="http://schemas.openxmlformats.org/officeDocument/2006/relationships/tags" Target="../tags/tag58.xml"/><Relationship Id="rId59" Type="http://schemas.openxmlformats.org/officeDocument/2006/relationships/tags" Target="../tags/tag59.xml"/><Relationship Id="rId90" Type="http://schemas.openxmlformats.org/officeDocument/2006/relationships/tags" Target="../tags/tag90.xml"/><Relationship Id="rId91" Type="http://schemas.openxmlformats.org/officeDocument/2006/relationships/tags" Target="../tags/tag91.xml"/><Relationship Id="rId92" Type="http://schemas.openxmlformats.org/officeDocument/2006/relationships/tags" Target="../tags/tag92.xml"/><Relationship Id="rId93" Type="http://schemas.openxmlformats.org/officeDocument/2006/relationships/tags" Target="../tags/tag93.xml"/><Relationship Id="rId94" Type="http://schemas.openxmlformats.org/officeDocument/2006/relationships/tags" Target="../tags/tag94.xml"/><Relationship Id="rId95" Type="http://schemas.openxmlformats.org/officeDocument/2006/relationships/tags" Target="../tags/tag95.xml"/><Relationship Id="rId96" Type="http://schemas.openxmlformats.org/officeDocument/2006/relationships/tags" Target="../tags/tag96.xml"/><Relationship Id="rId97" Type="http://schemas.openxmlformats.org/officeDocument/2006/relationships/tags" Target="../tags/tag97.xml"/><Relationship Id="rId98" Type="http://schemas.openxmlformats.org/officeDocument/2006/relationships/tags" Target="../tags/tag98.xml"/><Relationship Id="rId99" Type="http://schemas.openxmlformats.org/officeDocument/2006/relationships/tags" Target="../tags/tag99.xml"/><Relationship Id="rId120" Type="http://schemas.openxmlformats.org/officeDocument/2006/relationships/tags" Target="../tags/tag120.xml"/><Relationship Id="rId121" Type="http://schemas.openxmlformats.org/officeDocument/2006/relationships/tags" Target="../tags/tag121.xml"/><Relationship Id="rId122" Type="http://schemas.openxmlformats.org/officeDocument/2006/relationships/tags" Target="../tags/tag122.xml"/><Relationship Id="rId123" Type="http://schemas.openxmlformats.org/officeDocument/2006/relationships/tags" Target="../tags/tag123.xml"/><Relationship Id="rId124" Type="http://schemas.openxmlformats.org/officeDocument/2006/relationships/tags" Target="../tags/tag124.xml"/><Relationship Id="rId125" Type="http://schemas.openxmlformats.org/officeDocument/2006/relationships/tags" Target="../tags/tag125.xml"/><Relationship Id="rId126" Type="http://schemas.openxmlformats.org/officeDocument/2006/relationships/tags" Target="../tags/tag126.xml"/><Relationship Id="rId127" Type="http://schemas.openxmlformats.org/officeDocument/2006/relationships/tags" Target="../tags/tag127.xml"/><Relationship Id="rId128" Type="http://schemas.openxmlformats.org/officeDocument/2006/relationships/tags" Target="../tags/tag128.xml"/><Relationship Id="rId129" Type="http://schemas.openxmlformats.org/officeDocument/2006/relationships/tags" Target="../tags/tag129.xml"/><Relationship Id="rId160" Type="http://schemas.openxmlformats.org/officeDocument/2006/relationships/tags" Target="../tags/tag160.xml"/><Relationship Id="rId161" Type="http://schemas.openxmlformats.org/officeDocument/2006/relationships/tags" Target="../tags/tag161.xml"/><Relationship Id="rId162" Type="http://schemas.openxmlformats.org/officeDocument/2006/relationships/tags" Target="../tags/tag162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tags" Target="../tags/tag25.xml"/><Relationship Id="rId26" Type="http://schemas.openxmlformats.org/officeDocument/2006/relationships/tags" Target="../tags/tag26.xml"/><Relationship Id="rId27" Type="http://schemas.openxmlformats.org/officeDocument/2006/relationships/tags" Target="../tags/tag27.xml"/><Relationship Id="rId28" Type="http://schemas.openxmlformats.org/officeDocument/2006/relationships/tags" Target="../tags/tag28.xml"/><Relationship Id="rId29" Type="http://schemas.openxmlformats.org/officeDocument/2006/relationships/tags" Target="../tags/tag29.xml"/><Relationship Id="rId163" Type="http://schemas.openxmlformats.org/officeDocument/2006/relationships/tags" Target="../tags/tag163.xml"/><Relationship Id="rId164" Type="http://schemas.openxmlformats.org/officeDocument/2006/relationships/tags" Target="../tags/tag164.xml"/><Relationship Id="rId165" Type="http://schemas.openxmlformats.org/officeDocument/2006/relationships/tags" Target="../tags/tag165.xml"/><Relationship Id="rId166" Type="http://schemas.openxmlformats.org/officeDocument/2006/relationships/tags" Target="../tags/tag166.xml"/><Relationship Id="rId167" Type="http://schemas.openxmlformats.org/officeDocument/2006/relationships/tags" Target="../tags/tag167.xml"/><Relationship Id="rId168" Type="http://schemas.openxmlformats.org/officeDocument/2006/relationships/slideLayout" Target="../slideLayouts/slideLayout6.xml"/><Relationship Id="rId60" Type="http://schemas.openxmlformats.org/officeDocument/2006/relationships/tags" Target="../tags/tag60.xml"/><Relationship Id="rId61" Type="http://schemas.openxmlformats.org/officeDocument/2006/relationships/tags" Target="../tags/tag61.xml"/><Relationship Id="rId62" Type="http://schemas.openxmlformats.org/officeDocument/2006/relationships/tags" Target="../tags/tag62.xml"/><Relationship Id="rId63" Type="http://schemas.openxmlformats.org/officeDocument/2006/relationships/tags" Target="../tags/tag63.xml"/><Relationship Id="rId64" Type="http://schemas.openxmlformats.org/officeDocument/2006/relationships/tags" Target="../tags/tag64.xml"/><Relationship Id="rId65" Type="http://schemas.openxmlformats.org/officeDocument/2006/relationships/tags" Target="../tags/tag65.xml"/><Relationship Id="rId66" Type="http://schemas.openxmlformats.org/officeDocument/2006/relationships/tags" Target="../tags/tag66.xml"/><Relationship Id="rId67" Type="http://schemas.openxmlformats.org/officeDocument/2006/relationships/tags" Target="../tags/tag67.xml"/><Relationship Id="rId68" Type="http://schemas.openxmlformats.org/officeDocument/2006/relationships/tags" Target="../tags/tag68.xml"/><Relationship Id="rId69" Type="http://schemas.openxmlformats.org/officeDocument/2006/relationships/tags" Target="../tags/tag69.xml"/><Relationship Id="rId130" Type="http://schemas.openxmlformats.org/officeDocument/2006/relationships/tags" Target="../tags/tag130.xml"/><Relationship Id="rId131" Type="http://schemas.openxmlformats.org/officeDocument/2006/relationships/tags" Target="../tags/tag131.xml"/><Relationship Id="rId132" Type="http://schemas.openxmlformats.org/officeDocument/2006/relationships/tags" Target="../tags/tag132.xml"/><Relationship Id="rId133" Type="http://schemas.openxmlformats.org/officeDocument/2006/relationships/tags" Target="../tags/tag133.xml"/><Relationship Id="rId134" Type="http://schemas.openxmlformats.org/officeDocument/2006/relationships/tags" Target="../tags/tag134.xml"/><Relationship Id="rId135" Type="http://schemas.openxmlformats.org/officeDocument/2006/relationships/tags" Target="../tags/tag135.xml"/><Relationship Id="rId136" Type="http://schemas.openxmlformats.org/officeDocument/2006/relationships/tags" Target="../tags/tag136.xml"/><Relationship Id="rId137" Type="http://schemas.openxmlformats.org/officeDocument/2006/relationships/tags" Target="../tags/tag137.xml"/><Relationship Id="rId138" Type="http://schemas.openxmlformats.org/officeDocument/2006/relationships/tags" Target="../tags/tag138.xml"/><Relationship Id="rId139" Type="http://schemas.openxmlformats.org/officeDocument/2006/relationships/tags" Target="../tags/tag139.xml"/><Relationship Id="rId30" Type="http://schemas.openxmlformats.org/officeDocument/2006/relationships/tags" Target="../tags/tag30.xml"/><Relationship Id="rId31" Type="http://schemas.openxmlformats.org/officeDocument/2006/relationships/tags" Target="../tags/tag31.xml"/><Relationship Id="rId32" Type="http://schemas.openxmlformats.org/officeDocument/2006/relationships/tags" Target="../tags/tag32.xml"/><Relationship Id="rId33" Type="http://schemas.openxmlformats.org/officeDocument/2006/relationships/tags" Target="../tags/tag33.xml"/><Relationship Id="rId34" Type="http://schemas.openxmlformats.org/officeDocument/2006/relationships/tags" Target="../tags/tag34.xml"/><Relationship Id="rId35" Type="http://schemas.openxmlformats.org/officeDocument/2006/relationships/tags" Target="../tags/tag35.xml"/><Relationship Id="rId36" Type="http://schemas.openxmlformats.org/officeDocument/2006/relationships/tags" Target="../tags/tag36.xml"/><Relationship Id="rId37" Type="http://schemas.openxmlformats.org/officeDocument/2006/relationships/tags" Target="../tags/tag37.xml"/><Relationship Id="rId38" Type="http://schemas.openxmlformats.org/officeDocument/2006/relationships/tags" Target="../tags/tag38.xml"/><Relationship Id="rId39" Type="http://schemas.openxmlformats.org/officeDocument/2006/relationships/tags" Target="../tags/tag39.xml"/><Relationship Id="rId70" Type="http://schemas.openxmlformats.org/officeDocument/2006/relationships/tags" Target="../tags/tag70.xml"/><Relationship Id="rId71" Type="http://schemas.openxmlformats.org/officeDocument/2006/relationships/tags" Target="../tags/tag71.xml"/><Relationship Id="rId72" Type="http://schemas.openxmlformats.org/officeDocument/2006/relationships/tags" Target="../tags/tag72.xml"/><Relationship Id="rId73" Type="http://schemas.openxmlformats.org/officeDocument/2006/relationships/tags" Target="../tags/tag73.xml"/><Relationship Id="rId74" Type="http://schemas.openxmlformats.org/officeDocument/2006/relationships/tags" Target="../tags/tag74.xml"/><Relationship Id="rId75" Type="http://schemas.openxmlformats.org/officeDocument/2006/relationships/tags" Target="../tags/tag75.xml"/><Relationship Id="rId76" Type="http://schemas.openxmlformats.org/officeDocument/2006/relationships/tags" Target="../tags/tag76.xml"/><Relationship Id="rId77" Type="http://schemas.openxmlformats.org/officeDocument/2006/relationships/tags" Target="../tags/tag77.xml"/><Relationship Id="rId78" Type="http://schemas.openxmlformats.org/officeDocument/2006/relationships/tags" Target="../tags/tag78.xml"/><Relationship Id="rId79" Type="http://schemas.openxmlformats.org/officeDocument/2006/relationships/tags" Target="../tags/tag7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100" Type="http://schemas.openxmlformats.org/officeDocument/2006/relationships/tags" Target="../tags/tag100.xml"/><Relationship Id="rId101" Type="http://schemas.openxmlformats.org/officeDocument/2006/relationships/tags" Target="../tags/tag101.xml"/><Relationship Id="rId102" Type="http://schemas.openxmlformats.org/officeDocument/2006/relationships/tags" Target="../tags/tag102.xml"/><Relationship Id="rId103" Type="http://schemas.openxmlformats.org/officeDocument/2006/relationships/tags" Target="../tags/tag103.xml"/><Relationship Id="rId104" Type="http://schemas.openxmlformats.org/officeDocument/2006/relationships/tags" Target="../tags/tag104.xml"/><Relationship Id="rId105" Type="http://schemas.openxmlformats.org/officeDocument/2006/relationships/tags" Target="../tags/tag105.xml"/><Relationship Id="rId106" Type="http://schemas.openxmlformats.org/officeDocument/2006/relationships/tags" Target="../tags/tag106.xml"/><Relationship Id="rId107" Type="http://schemas.openxmlformats.org/officeDocument/2006/relationships/tags" Target="../tags/tag107.xml"/><Relationship Id="rId108" Type="http://schemas.openxmlformats.org/officeDocument/2006/relationships/tags" Target="../tags/tag108.xml"/><Relationship Id="rId109" Type="http://schemas.openxmlformats.org/officeDocument/2006/relationships/tags" Target="../tags/tag109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40" Type="http://schemas.openxmlformats.org/officeDocument/2006/relationships/tags" Target="../tags/tag140.xml"/><Relationship Id="rId14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6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5474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sz="13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547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555228" y="4547426"/>
            <a:ext cx="342900" cy="2015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300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n-US" sz="13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7549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0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26443" y="48387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1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80872" y="49657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17582" name="OTLSHAPE_T_4be638bfea754bc59991596c3eef3bf7_LeftVerticalConnector1" hidden="1"/>
          <p:cNvCxnSpPr/>
          <p:nvPr>
            <p:custDataLst>
              <p:tags r:id="rId7"/>
            </p:custDataLst>
          </p:nvPr>
        </p:nvCxnSpPr>
        <p:spPr>
          <a:xfrm>
            <a:off x="1264366" y="1841500"/>
            <a:ext cx="0" cy="2616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4" name="OTLSHAPE_T_81e5f26d871f4ae5ae3409ab7e19e699_LeftVerticalConnector1" hidden="1"/>
          <p:cNvCxnSpPr/>
          <p:nvPr>
            <p:custDataLst>
              <p:tags r:id="rId8"/>
            </p:custDataLst>
          </p:nvPr>
        </p:nvCxnSpPr>
        <p:spPr>
          <a:xfrm>
            <a:off x="2726436" y="2832100"/>
            <a:ext cx="0" cy="1625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5" name="OTLSHAPE_T_81e5f26d871f4ae5ae3409ab7e19e699_RightVerticalConnector1" hidden="1"/>
          <p:cNvCxnSpPr/>
          <p:nvPr>
            <p:custDataLst>
              <p:tags r:id="rId9"/>
            </p:custDataLst>
          </p:nvPr>
        </p:nvCxnSpPr>
        <p:spPr>
          <a:xfrm>
            <a:off x="5626608" y="2832100"/>
            <a:ext cx="0" cy="228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6" name="OTLSHAPE_T_81e5f26d871f4ae5ae3409ab7e19e699_RightVerticalConnector2" hidden="1"/>
          <p:cNvCxnSpPr/>
          <p:nvPr>
            <p:custDataLst>
              <p:tags r:id="rId10"/>
            </p:custDataLst>
          </p:nvPr>
        </p:nvCxnSpPr>
        <p:spPr>
          <a:xfrm>
            <a:off x="5626608" y="3263900"/>
            <a:ext cx="0" cy="1270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7" name="OTLSHAPE_T_81e5f26d871f4ae5ae3409ab7e19e699_RightVerticalConnector3" hidden="1"/>
          <p:cNvCxnSpPr/>
          <p:nvPr>
            <p:custDataLst>
              <p:tags r:id="rId11"/>
            </p:custDataLst>
          </p:nvPr>
        </p:nvCxnSpPr>
        <p:spPr>
          <a:xfrm>
            <a:off x="5626608" y="3594100"/>
            <a:ext cx="0" cy="8636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1" name="OTLSHAPE_T_5417459faabd473e8e317c8fe7fed1ca_LeftVerticalConnector1" hidden="1"/>
          <p:cNvCxnSpPr/>
          <p:nvPr>
            <p:custDataLst>
              <p:tags r:id="rId12"/>
            </p:custDataLst>
          </p:nvPr>
        </p:nvCxnSpPr>
        <p:spPr>
          <a:xfrm>
            <a:off x="5614624" y="3492500"/>
            <a:ext cx="0" cy="9652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8" name="OTLSHAPE_T_f1f008f4f7a74d7cbdddc32efbf8b27f_LeftVerticalConnector1" hidden="1"/>
          <p:cNvCxnSpPr/>
          <p:nvPr>
            <p:custDataLst>
              <p:tags r:id="rId13"/>
            </p:custDataLst>
          </p:nvPr>
        </p:nvCxnSpPr>
        <p:spPr>
          <a:xfrm>
            <a:off x="7088678" y="4152900"/>
            <a:ext cx="0" cy="3048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31" name="OTLSHAPE_T_7773177036fc4cf59bd0d5652def1445_ShapePercentage" hidden="1"/>
          <p:cNvSpPr/>
          <p:nvPr>
            <p:custDataLst>
              <p:tags r:id="rId14"/>
            </p:custDataLst>
          </p:nvPr>
        </p:nvSpPr>
        <p:spPr>
          <a:xfrm>
            <a:off x="892856" y="1079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2" name="OTLSHAPE_T_7773177036fc4cf59bd0d5652def1445_TextPercentage" hidden="1"/>
          <p:cNvSpPr txBox="1"/>
          <p:nvPr>
            <p:custDataLst>
              <p:tags r:id="rId15"/>
            </p:custDataLst>
          </p:nvPr>
        </p:nvSpPr>
        <p:spPr>
          <a:xfrm>
            <a:off x="0" y="1079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33" name="OTLSHAPE_T_7773177036fc4cf59bd0d5652def1445_JoinedDate" hidden="1"/>
          <p:cNvSpPr txBox="1"/>
          <p:nvPr>
            <p:custDataLst>
              <p:tags r:id="rId16"/>
            </p:custDataLst>
          </p:nvPr>
        </p:nvSpPr>
        <p:spPr>
          <a:xfrm>
            <a:off x="0" y="107950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May 1 - Jun 22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4" name="OTLSHAPE_T_7773177036fc4cf59bd0d5652def1445_StartDate" hidden="1"/>
          <p:cNvSpPr txBox="1"/>
          <p:nvPr>
            <p:custDataLst>
              <p:tags r:id="rId17"/>
            </p:custDataLst>
          </p:nvPr>
        </p:nvSpPr>
        <p:spPr>
          <a:xfrm>
            <a:off x="0" y="1250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5" name="OTLSHAPE_T_7773177036fc4cf59bd0d5652def1445_EndDate" hidden="1"/>
          <p:cNvSpPr txBox="1"/>
          <p:nvPr>
            <p:custDataLst>
              <p:tags r:id="rId18"/>
            </p:custDataLst>
          </p:nvPr>
        </p:nvSpPr>
        <p:spPr>
          <a:xfrm>
            <a:off x="0" y="1250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39" name="OTLSHAPE_T_15d2be0220b84c62912bd3e31c0e3ac3_ShapePercentage" hidden="1"/>
          <p:cNvSpPr/>
          <p:nvPr>
            <p:custDataLst>
              <p:tags r:id="rId19"/>
            </p:custDataLst>
          </p:nvPr>
        </p:nvSpPr>
        <p:spPr>
          <a:xfrm>
            <a:off x="1264366" y="1409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0" name="OTLSHAPE_T_15d2be0220b84c62912bd3e31c0e3ac3_TextPercentage" hidden="1"/>
          <p:cNvSpPr txBox="1"/>
          <p:nvPr>
            <p:custDataLst>
              <p:tags r:id="rId20"/>
            </p:custDataLst>
          </p:nvPr>
        </p:nvSpPr>
        <p:spPr>
          <a:xfrm>
            <a:off x="0" y="1409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41" name="OTLSHAPE_T_15d2be0220b84c62912bd3e31c0e3ac3_JoinedDate" hidden="1"/>
          <p:cNvSpPr txBox="1"/>
          <p:nvPr>
            <p:custDataLst>
              <p:tags r:id="rId21"/>
            </p:custDataLst>
          </p:nvPr>
        </p:nvSpPr>
        <p:spPr>
          <a:xfrm>
            <a:off x="0" y="140970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Jun 1 - Aug 6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2" name="OTLSHAPE_T_15d2be0220b84c62912bd3e31c0e3ac3_StartDate" hidden="1"/>
          <p:cNvSpPr txBox="1"/>
          <p:nvPr>
            <p:custDataLst>
              <p:tags r:id="rId22"/>
            </p:custDataLst>
          </p:nvPr>
        </p:nvSpPr>
        <p:spPr>
          <a:xfrm>
            <a:off x="0" y="1580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3" name="OTLSHAPE_T_15d2be0220b84c62912bd3e31c0e3ac3_EndDate" hidden="1"/>
          <p:cNvSpPr txBox="1"/>
          <p:nvPr>
            <p:custDataLst>
              <p:tags r:id="rId23"/>
            </p:custDataLst>
          </p:nvPr>
        </p:nvSpPr>
        <p:spPr>
          <a:xfrm>
            <a:off x="0" y="1580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47" name="OTLSHAPE_T_4be638bfea754bc59991596c3eef3bf7_ShapePercentage" hidden="1"/>
          <p:cNvSpPr/>
          <p:nvPr>
            <p:custDataLst>
              <p:tags r:id="rId24"/>
            </p:custDataLst>
          </p:nvPr>
        </p:nvSpPr>
        <p:spPr>
          <a:xfrm>
            <a:off x="1264366" y="1739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8" name="OTLSHAPE_T_4be638bfea754bc59991596c3eef3bf7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1739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49" name="OTLSHAPE_T_4be638bfea754bc59991596c3eef3bf7_JoinedDate" hidden="1"/>
          <p:cNvSpPr txBox="1"/>
          <p:nvPr>
            <p:custDataLst>
              <p:tags r:id="rId26"/>
            </p:custDataLst>
          </p:nvPr>
        </p:nvSpPr>
        <p:spPr>
          <a:xfrm>
            <a:off x="0" y="1739900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Jun 1 - Sep 1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0" name="OTLSHAPE_T_4be638bfea754bc59991596c3eef3bf7_StartDate" hidden="1"/>
          <p:cNvSpPr txBox="1"/>
          <p:nvPr>
            <p:custDataLst>
              <p:tags r:id="rId27"/>
            </p:custDataLst>
          </p:nvPr>
        </p:nvSpPr>
        <p:spPr>
          <a:xfrm>
            <a:off x="0" y="1910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1" name="OTLSHAPE_T_4be638bfea754bc59991596c3eef3bf7_EndDate" hidden="1"/>
          <p:cNvSpPr txBox="1"/>
          <p:nvPr>
            <p:custDataLst>
              <p:tags r:id="rId28"/>
            </p:custDataLst>
          </p:nvPr>
        </p:nvSpPr>
        <p:spPr>
          <a:xfrm>
            <a:off x="0" y="1910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5" name="OTLSHAPE_T_aee3cd237e094d08996d195632a47ed6_ShapePercentage" hidden="1"/>
          <p:cNvSpPr/>
          <p:nvPr>
            <p:custDataLst>
              <p:tags r:id="rId29"/>
            </p:custDataLst>
          </p:nvPr>
        </p:nvSpPr>
        <p:spPr>
          <a:xfrm>
            <a:off x="1995401" y="2070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6" name="OTLSHAPE_T_aee3cd237e094d08996d195632a47ed6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2070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57" name="OTLSHAPE_T_aee3cd237e094d08996d195632a47ed6_JoinedDate" hidden="1"/>
          <p:cNvSpPr txBox="1"/>
          <p:nvPr>
            <p:custDataLst>
              <p:tags r:id="rId31"/>
            </p:custDataLst>
          </p:nvPr>
        </p:nvSpPr>
        <p:spPr>
          <a:xfrm>
            <a:off x="0" y="2070100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Aug 1 - Dec 29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8" name="OTLSHAPE_T_aee3cd237e094d08996d195632a47ed6_StartDate" hidden="1"/>
          <p:cNvSpPr txBox="1"/>
          <p:nvPr>
            <p:custDataLst>
              <p:tags r:id="rId32"/>
            </p:custDataLst>
          </p:nvPr>
        </p:nvSpPr>
        <p:spPr>
          <a:xfrm>
            <a:off x="0" y="2240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59" name="OTLSHAPE_T_aee3cd237e094d08996d195632a47ed6_EndDate" hidden="1"/>
          <p:cNvSpPr txBox="1"/>
          <p:nvPr>
            <p:custDataLst>
              <p:tags r:id="rId33"/>
            </p:custDataLst>
          </p:nvPr>
        </p:nvSpPr>
        <p:spPr>
          <a:xfrm>
            <a:off x="0" y="2240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3" name="OTLSHAPE_T_595522e6a4c8437398d8e975e7769937_ShapePercentage" hidden="1"/>
          <p:cNvSpPr/>
          <p:nvPr>
            <p:custDataLst>
              <p:tags r:id="rId34"/>
            </p:custDataLst>
          </p:nvPr>
        </p:nvSpPr>
        <p:spPr>
          <a:xfrm>
            <a:off x="2726436" y="24003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4" name="OTLSHAPE_T_595522e6a4c8437398d8e975e7769937_TextPercentage" hidden="1"/>
          <p:cNvSpPr txBox="1"/>
          <p:nvPr>
            <p:custDataLst>
              <p:tags r:id="rId35"/>
            </p:custDataLst>
          </p:nvPr>
        </p:nvSpPr>
        <p:spPr>
          <a:xfrm>
            <a:off x="0" y="2400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65" name="OTLSHAPE_T_595522e6a4c8437398d8e975e7769937_JoinedDate" hidden="1"/>
          <p:cNvSpPr txBox="1"/>
          <p:nvPr>
            <p:custDataLst>
              <p:tags r:id="rId36"/>
            </p:custDataLst>
          </p:nvPr>
        </p:nvSpPr>
        <p:spPr>
          <a:xfrm>
            <a:off x="0" y="24003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6" name="OTLSHAPE_T_595522e6a4c8437398d8e975e7769937_StartDate" hidden="1"/>
          <p:cNvSpPr txBox="1"/>
          <p:nvPr>
            <p:custDataLst>
              <p:tags r:id="rId37"/>
            </p:custDataLst>
          </p:nvPr>
        </p:nvSpPr>
        <p:spPr>
          <a:xfrm>
            <a:off x="0" y="2570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67" name="OTLSHAPE_T_595522e6a4c8437398d8e975e7769937_EndDate" hidden="1"/>
          <p:cNvSpPr txBox="1"/>
          <p:nvPr>
            <p:custDataLst>
              <p:tags r:id="rId38"/>
            </p:custDataLst>
          </p:nvPr>
        </p:nvSpPr>
        <p:spPr>
          <a:xfrm>
            <a:off x="0" y="2570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1" name="OTLSHAPE_T_81e5f26d871f4ae5ae3409ab7e19e699_ShapePercentage" hidden="1"/>
          <p:cNvSpPr/>
          <p:nvPr>
            <p:custDataLst>
              <p:tags r:id="rId39"/>
            </p:custDataLst>
          </p:nvPr>
        </p:nvSpPr>
        <p:spPr>
          <a:xfrm>
            <a:off x="2726436" y="27305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2" name="OTLSHAPE_T_81e5f26d871f4ae5ae3409ab7e19e699_TextPercentage" hidden="1"/>
          <p:cNvSpPr txBox="1"/>
          <p:nvPr>
            <p:custDataLst>
              <p:tags r:id="rId40"/>
            </p:custDataLst>
          </p:nvPr>
        </p:nvSpPr>
        <p:spPr>
          <a:xfrm>
            <a:off x="0" y="27305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73" name="OTLSHAPE_T_81e5f26d871f4ae5ae3409ab7e19e699_JoinedDate" hidden="1"/>
          <p:cNvSpPr txBox="1"/>
          <p:nvPr>
            <p:custDataLst>
              <p:tags r:id="rId41"/>
            </p:custDataLst>
          </p:nvPr>
        </p:nvSpPr>
        <p:spPr>
          <a:xfrm>
            <a:off x="0" y="2730500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Oct 1 - May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4" name="OTLSHAPE_T_81e5f26d871f4ae5ae3409ab7e19e699_StartDate" hidden="1"/>
          <p:cNvSpPr txBox="1"/>
          <p:nvPr>
            <p:custDataLst>
              <p:tags r:id="rId42"/>
            </p:custDataLst>
          </p:nvPr>
        </p:nvSpPr>
        <p:spPr>
          <a:xfrm>
            <a:off x="0" y="2901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5" name="OTLSHAPE_T_81e5f26d871f4ae5ae3409ab7e19e699_EndDate" hidden="1"/>
          <p:cNvSpPr txBox="1"/>
          <p:nvPr>
            <p:custDataLst>
              <p:tags r:id="rId43"/>
            </p:custDataLst>
          </p:nvPr>
        </p:nvSpPr>
        <p:spPr>
          <a:xfrm>
            <a:off x="0" y="29010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79" name="OTLSHAPE_T_483bbbf5c83f40fdba3b1ddb997e80eb_ShapePercentage" hidden="1"/>
          <p:cNvSpPr/>
          <p:nvPr>
            <p:custDataLst>
              <p:tags r:id="rId44"/>
            </p:custDataLst>
          </p:nvPr>
        </p:nvSpPr>
        <p:spPr>
          <a:xfrm>
            <a:off x="3828981" y="30607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0" name="OTLSHAPE_T_483bbbf5c83f40fdba3b1ddb997e80eb_TextPercentage" hidden="1"/>
          <p:cNvSpPr txBox="1"/>
          <p:nvPr>
            <p:custDataLst>
              <p:tags r:id="rId45"/>
            </p:custDataLst>
          </p:nvPr>
        </p:nvSpPr>
        <p:spPr>
          <a:xfrm>
            <a:off x="0" y="30607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81" name="OTLSHAPE_T_483bbbf5c83f40fdba3b1ddb997e80eb_JoinedDate" hidden="1"/>
          <p:cNvSpPr txBox="1"/>
          <p:nvPr>
            <p:custDataLst>
              <p:tags r:id="rId46"/>
            </p:custDataLst>
          </p:nvPr>
        </p:nvSpPr>
        <p:spPr>
          <a:xfrm>
            <a:off x="0" y="3060700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Jan 1 - Jun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2" name="OTLSHAPE_T_483bbbf5c83f40fdba3b1ddb997e80eb_StartDate" hidden="1"/>
          <p:cNvSpPr txBox="1"/>
          <p:nvPr>
            <p:custDataLst>
              <p:tags r:id="rId47"/>
            </p:custDataLst>
          </p:nvPr>
        </p:nvSpPr>
        <p:spPr>
          <a:xfrm>
            <a:off x="0" y="3231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3" name="OTLSHAPE_T_483bbbf5c83f40fdba3b1ddb997e80eb_EndDate" hidden="1"/>
          <p:cNvSpPr txBox="1"/>
          <p:nvPr>
            <p:custDataLst>
              <p:tags r:id="rId48"/>
            </p:custDataLst>
          </p:nvPr>
        </p:nvSpPr>
        <p:spPr>
          <a:xfrm>
            <a:off x="0" y="32312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87" name="OTLSHAPE_T_5417459faabd473e8e317c8fe7fed1ca_ShapePercentage" hidden="1"/>
          <p:cNvSpPr/>
          <p:nvPr>
            <p:custDataLst>
              <p:tags r:id="rId49"/>
            </p:custDataLst>
          </p:nvPr>
        </p:nvSpPr>
        <p:spPr>
          <a:xfrm>
            <a:off x="5614624" y="33909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8" name="OTLSHAPE_T_5417459faabd473e8e317c8fe7fed1ca_TextPercentage" hidden="1"/>
          <p:cNvSpPr txBox="1"/>
          <p:nvPr>
            <p:custDataLst>
              <p:tags r:id="rId50"/>
            </p:custDataLst>
          </p:nvPr>
        </p:nvSpPr>
        <p:spPr>
          <a:xfrm>
            <a:off x="0" y="33909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89" name="OTLSHAPE_T_5417459faabd473e8e317c8fe7fed1ca_JoinedDate" hidden="1"/>
          <p:cNvSpPr txBox="1"/>
          <p:nvPr>
            <p:custDataLst>
              <p:tags r:id="rId51"/>
            </p:custDataLst>
          </p:nvPr>
        </p:nvSpPr>
        <p:spPr>
          <a:xfrm>
            <a:off x="0" y="3390900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May 30 - Sep 30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0" name="OTLSHAPE_T_5417459faabd473e8e317c8fe7fed1ca_StartDate" hidden="1"/>
          <p:cNvSpPr txBox="1"/>
          <p:nvPr>
            <p:custDataLst>
              <p:tags r:id="rId52"/>
            </p:custDataLst>
          </p:nvPr>
        </p:nvSpPr>
        <p:spPr>
          <a:xfrm>
            <a:off x="0" y="3561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1" name="OTLSHAPE_T_5417459faabd473e8e317c8fe7fed1ca_EndDate" hidden="1"/>
          <p:cNvSpPr txBox="1"/>
          <p:nvPr>
            <p:custDataLst>
              <p:tags r:id="rId53"/>
            </p:custDataLst>
          </p:nvPr>
        </p:nvSpPr>
        <p:spPr>
          <a:xfrm>
            <a:off x="0" y="35614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5" name="OTLSHAPE_T_f6ce9139817b4340b0dc2640e2beede1_ShapePercentage" hidden="1"/>
          <p:cNvSpPr/>
          <p:nvPr>
            <p:custDataLst>
              <p:tags r:id="rId54"/>
            </p:custDataLst>
          </p:nvPr>
        </p:nvSpPr>
        <p:spPr>
          <a:xfrm>
            <a:off x="6741137" y="37211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6" name="OTLSHAPE_T_f6ce9139817b4340b0dc2640e2beede1_TextPercentage" hidden="1"/>
          <p:cNvSpPr txBox="1"/>
          <p:nvPr>
            <p:custDataLst>
              <p:tags r:id="rId55"/>
            </p:custDataLst>
          </p:nvPr>
        </p:nvSpPr>
        <p:spPr>
          <a:xfrm>
            <a:off x="0" y="37211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697" name="OTLSHAPE_T_f6ce9139817b4340b0dc2640e2beede1_JoinedDate" hidden="1"/>
          <p:cNvSpPr txBox="1"/>
          <p:nvPr>
            <p:custDataLst>
              <p:tags r:id="rId56"/>
            </p:custDataLst>
          </p:nvPr>
        </p:nvSpPr>
        <p:spPr>
          <a:xfrm>
            <a:off x="0" y="3721100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Sep 1 - Oct 15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8" name="OTLSHAPE_T_f6ce9139817b4340b0dc2640e2beede1_StartDate" hidden="1"/>
          <p:cNvSpPr txBox="1"/>
          <p:nvPr>
            <p:custDataLst>
              <p:tags r:id="rId57"/>
            </p:custDataLst>
          </p:nvPr>
        </p:nvSpPr>
        <p:spPr>
          <a:xfrm>
            <a:off x="0" y="3891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699" name="OTLSHAPE_T_f6ce9139817b4340b0dc2640e2beede1_EndDate" hidden="1"/>
          <p:cNvSpPr txBox="1"/>
          <p:nvPr>
            <p:custDataLst>
              <p:tags r:id="rId58"/>
            </p:custDataLst>
          </p:nvPr>
        </p:nvSpPr>
        <p:spPr>
          <a:xfrm>
            <a:off x="0" y="38916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3" name="OTLSHAPE_T_f1f008f4f7a74d7cbdddc32efbf8b27f_ShapePercentage" hidden="1"/>
          <p:cNvSpPr/>
          <p:nvPr>
            <p:custDataLst>
              <p:tags r:id="rId59"/>
            </p:custDataLst>
          </p:nvPr>
        </p:nvSpPr>
        <p:spPr>
          <a:xfrm>
            <a:off x="7088678" y="4051300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4" name="OTLSHAPE_T_f1f008f4f7a74d7cbdddc32efbf8b27f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051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705" name="OTLSHAPE_T_f1f008f4f7a74d7cbdddc32efbf8b27f_JoinedDate" hidden="1"/>
          <p:cNvSpPr txBox="1"/>
          <p:nvPr>
            <p:custDataLst>
              <p:tags r:id="rId61"/>
            </p:custDataLst>
          </p:nvPr>
        </p:nvSpPr>
        <p:spPr>
          <a:xfrm>
            <a:off x="0" y="4051300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mtClean="0">
                <a:solidFill>
                  <a:srgbClr val="737373"/>
                </a:solidFill>
                <a:latin typeface="Calibri" panose="020F0502020204030204" pitchFamily="34" charset="0"/>
              </a:rPr>
              <a:t>Sep 30 - Dec 31</a:t>
            </a:r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6" name="OTLSHAPE_T_f1f008f4f7a74d7cbdddc32efbf8b27f_StartDate" hidden="1"/>
          <p:cNvSpPr txBox="1"/>
          <p:nvPr>
            <p:custDataLst>
              <p:tags r:id="rId62"/>
            </p:custDataLst>
          </p:nvPr>
        </p:nvSpPr>
        <p:spPr>
          <a:xfrm>
            <a:off x="0" y="4221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17707" name="OTLSHAPE_T_f1f008f4f7a74d7cbdddc32efbf8b27f_EndDate" hidden="1"/>
          <p:cNvSpPr txBox="1"/>
          <p:nvPr>
            <p:custDataLst>
              <p:tags r:id="rId63"/>
            </p:custDataLst>
          </p:nvPr>
        </p:nvSpPr>
        <p:spPr>
          <a:xfrm>
            <a:off x="0" y="4221819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100">
              <a:solidFill>
                <a:srgbClr val="737373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888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EASE Project High-Level Timeline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9052" y="1053630"/>
            <a:ext cx="8676533" cy="4897959"/>
            <a:chOff x="259052" y="1053630"/>
            <a:chExt cx="8676533" cy="4897959"/>
          </a:xfrm>
        </p:grpSpPr>
        <p:cxnSp>
          <p:nvCxnSpPr>
            <p:cNvPr id="254" name="OTLSHAPE_T_595522e6a4c8437398d8e975e7769937_RightVerticalConnector4"/>
            <p:cNvCxnSpPr/>
            <p:nvPr>
              <p:custDataLst>
                <p:tags r:id="rId64"/>
              </p:custDataLst>
            </p:nvPr>
          </p:nvCxnSpPr>
          <p:spPr>
            <a:xfrm>
              <a:off x="8029320" y="4394497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OTLSHAPE_T_595522e6a4c8437398d8e975e7769937_RightVerticalConnector4"/>
            <p:cNvCxnSpPr/>
            <p:nvPr>
              <p:custDataLst>
                <p:tags r:id="rId65"/>
              </p:custDataLst>
            </p:nvPr>
          </p:nvCxnSpPr>
          <p:spPr>
            <a:xfrm>
              <a:off x="7583204" y="4431364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OTLSHAPE_T_595522e6a4c8437398d8e975e7769937_RightVerticalConnector4"/>
            <p:cNvCxnSpPr/>
            <p:nvPr>
              <p:custDataLst>
                <p:tags r:id="rId66"/>
              </p:custDataLst>
            </p:nvPr>
          </p:nvCxnSpPr>
          <p:spPr>
            <a:xfrm>
              <a:off x="6089060" y="3856908"/>
              <a:ext cx="1150" cy="761938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OTLSHAPE_T_595522e6a4c8437398d8e975e7769937_RightVerticalConnector4"/>
            <p:cNvCxnSpPr/>
            <p:nvPr>
              <p:custDataLst>
                <p:tags r:id="rId67"/>
              </p:custDataLst>
            </p:nvPr>
          </p:nvCxnSpPr>
          <p:spPr>
            <a:xfrm flipH="1">
              <a:off x="6746955" y="3902417"/>
              <a:ext cx="1648" cy="67850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OTLSHAPE_T_595522e6a4c8437398d8e975e7769937_RightVerticalConnector4"/>
            <p:cNvCxnSpPr/>
            <p:nvPr>
              <p:custDataLst>
                <p:tags r:id="rId68"/>
              </p:custDataLst>
            </p:nvPr>
          </p:nvCxnSpPr>
          <p:spPr>
            <a:xfrm>
              <a:off x="5463245" y="4419439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OTLSHAPE_T_595522e6a4c8437398d8e975e7769937_RightVerticalConnector4"/>
            <p:cNvCxnSpPr/>
            <p:nvPr>
              <p:custDataLst>
                <p:tags r:id="rId69"/>
              </p:custDataLst>
            </p:nvPr>
          </p:nvCxnSpPr>
          <p:spPr>
            <a:xfrm>
              <a:off x="6088999" y="4445165"/>
              <a:ext cx="1316" cy="17104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OTLSHAPE_T_595522e6a4c8437398d8e975e7769937_RightVerticalConnector4"/>
            <p:cNvCxnSpPr/>
            <p:nvPr>
              <p:custDataLst>
                <p:tags r:id="rId70"/>
              </p:custDataLst>
            </p:nvPr>
          </p:nvCxnSpPr>
          <p:spPr>
            <a:xfrm>
              <a:off x="7420691" y="4167542"/>
              <a:ext cx="1316" cy="39820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0" name="OTLSHAPE_T_483bbbf5c83f40fdba3b1ddb997e80eb_RightVerticalConnector2"/>
            <p:cNvCxnSpPr/>
            <p:nvPr>
              <p:custDataLst>
                <p:tags r:id="rId71"/>
              </p:custDataLst>
            </p:nvPr>
          </p:nvCxnSpPr>
          <p:spPr>
            <a:xfrm>
              <a:off x="6745318" y="2825656"/>
              <a:ext cx="0" cy="1777193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OTLSHAPE_T_483bbbf5c83f40fdba3b1ddb997e80eb_RightVerticalConnector2"/>
            <p:cNvCxnSpPr/>
            <p:nvPr>
              <p:custDataLst>
                <p:tags r:id="rId72"/>
              </p:custDataLst>
            </p:nvPr>
          </p:nvCxnSpPr>
          <p:spPr>
            <a:xfrm>
              <a:off x="6745318" y="2811087"/>
              <a:ext cx="0" cy="286496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OTLSHAPE_T_483bbbf5c83f40fdba3b1ddb997e80eb_RightVerticalConnector2"/>
            <p:cNvCxnSpPr>
              <a:endCxn id="230" idx="1"/>
            </p:cNvCxnSpPr>
            <p:nvPr>
              <p:custDataLst>
                <p:tags r:id="rId73"/>
              </p:custDataLst>
            </p:nvPr>
          </p:nvCxnSpPr>
          <p:spPr>
            <a:xfrm>
              <a:off x="6306678" y="2947075"/>
              <a:ext cx="0" cy="17441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OTLSHAPE_T_483bbbf5c83f40fdba3b1ddb997e80eb_Shape"/>
            <p:cNvSpPr/>
            <p:nvPr>
              <p:custDataLst>
                <p:tags r:id="rId74"/>
              </p:custDataLst>
            </p:nvPr>
          </p:nvSpPr>
          <p:spPr>
            <a:xfrm>
              <a:off x="6297975" y="3022235"/>
              <a:ext cx="458148" cy="205806"/>
            </a:xfrm>
            <a:prstGeom prst="roundRect">
              <a:avLst>
                <a:gd name="adj" fmla="val 100000"/>
              </a:avLst>
            </a:prstGeom>
            <a:solidFill>
              <a:srgbClr val="1C5B8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05" name="OTLSHAPE_T_f6ce9139817b4340b0dc2640e2beede1_LeftVerticalConnector1"/>
            <p:cNvCxnSpPr/>
            <p:nvPr>
              <p:custDataLst>
                <p:tags r:id="rId75"/>
              </p:custDataLst>
            </p:nvPr>
          </p:nvCxnSpPr>
          <p:spPr>
            <a:xfrm>
              <a:off x="4565964" y="2620650"/>
              <a:ext cx="0" cy="19558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78" name="OTLSHAPE_T_483bbbf5c83f40fdba3b1ddb997e80eb_Shape"/>
            <p:cNvSpPr/>
            <p:nvPr>
              <p:custDataLst>
                <p:tags r:id="rId76"/>
              </p:custDataLst>
            </p:nvPr>
          </p:nvSpPr>
          <p:spPr>
            <a:xfrm>
              <a:off x="4260296" y="2729615"/>
              <a:ext cx="2494353" cy="214524"/>
            </a:xfrm>
            <a:prstGeom prst="roundRect">
              <a:avLst>
                <a:gd name="adj" fmla="val 100000"/>
              </a:avLst>
            </a:prstGeom>
            <a:solidFill>
              <a:srgbClr val="1C5B8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OTLSHAPE_T_5417459faabd473e8e317c8fe7fed1ca_RightVerticalConnector1"/>
            <p:cNvCxnSpPr>
              <a:stCxn id="17686" idx="3"/>
            </p:cNvCxnSpPr>
            <p:nvPr>
              <p:custDataLst>
                <p:tags r:id="rId77"/>
              </p:custDataLst>
            </p:nvPr>
          </p:nvCxnSpPr>
          <p:spPr>
            <a:xfrm flipH="1">
              <a:off x="7582856" y="3535581"/>
              <a:ext cx="3478" cy="105269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2" name="OTLSHAPE_T_5417459faabd473e8e317c8fe7fed1ca_RightVerticalConnector1"/>
            <p:cNvCxnSpPr>
              <a:stCxn id="17686" idx="1"/>
            </p:cNvCxnSpPr>
            <p:nvPr>
              <p:custDataLst>
                <p:tags r:id="rId78"/>
              </p:custDataLst>
            </p:nvPr>
          </p:nvCxnSpPr>
          <p:spPr>
            <a:xfrm>
              <a:off x="6750060" y="3535581"/>
              <a:ext cx="0" cy="1052699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98" name="OTLSHAPE_T_483bbbf5c83f40fdba3b1ddb997e80eb_LeftVerticalConnector1"/>
            <p:cNvCxnSpPr/>
            <p:nvPr>
              <p:custDataLst>
                <p:tags r:id="rId79"/>
              </p:custDataLst>
            </p:nvPr>
          </p:nvCxnSpPr>
          <p:spPr>
            <a:xfrm>
              <a:off x="4260295" y="2849250"/>
              <a:ext cx="0" cy="17272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8" name="OTLSHAPE_T_aee3cd237e094d08996d195632a47ed6_RightVerticalConnector3"/>
            <p:cNvCxnSpPr>
              <a:stCxn id="182" idx="3"/>
            </p:cNvCxnSpPr>
            <p:nvPr>
              <p:custDataLst>
                <p:tags r:id="rId80"/>
              </p:custDataLst>
            </p:nvPr>
          </p:nvCxnSpPr>
          <p:spPr>
            <a:xfrm>
              <a:off x="4070193" y="2468334"/>
              <a:ext cx="0" cy="210811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5" name="OTLSHAPE_T_aee3cd237e094d08996d195632a47ed6_LeftVerticalConnector1"/>
            <p:cNvCxnSpPr>
              <a:stCxn id="182" idx="1"/>
            </p:cNvCxnSpPr>
            <p:nvPr>
              <p:custDataLst>
                <p:tags r:id="rId81"/>
              </p:custDataLst>
            </p:nvPr>
          </p:nvCxnSpPr>
          <p:spPr>
            <a:xfrm>
              <a:off x="3399078" y="2468334"/>
              <a:ext cx="4760" cy="217161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4" name="OTLSHAPE_T_4be638bfea754bc59991596c3eef3bf7_RightVerticalConnector2"/>
            <p:cNvCxnSpPr>
              <a:stCxn id="167" idx="3"/>
            </p:cNvCxnSpPr>
            <p:nvPr>
              <p:custDataLst>
                <p:tags r:id="rId82"/>
              </p:custDataLst>
            </p:nvPr>
          </p:nvCxnSpPr>
          <p:spPr>
            <a:xfrm flipH="1">
              <a:off x="2905897" y="1678284"/>
              <a:ext cx="12172" cy="2904087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89" name="OTLSHAPE_T_595522e6a4c8437398d8e975e7769937_LeftVerticalConnector1"/>
            <p:cNvCxnSpPr/>
            <p:nvPr>
              <p:custDataLst>
                <p:tags r:id="rId83"/>
              </p:custDataLst>
            </p:nvPr>
          </p:nvCxnSpPr>
          <p:spPr>
            <a:xfrm>
              <a:off x="2560186" y="2061850"/>
              <a:ext cx="0" cy="25146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OTLSHAPE_T_595522e6a4c8437398d8e975e7769937_RightVerticalConnector4"/>
            <p:cNvCxnSpPr/>
            <p:nvPr>
              <p:custDataLst>
                <p:tags r:id="rId84"/>
              </p:custDataLst>
            </p:nvPr>
          </p:nvCxnSpPr>
          <p:spPr>
            <a:xfrm>
              <a:off x="2077507" y="4178248"/>
              <a:ext cx="1316" cy="39820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TLSHAPE_T_5417459faabd473e8e317c8fe7fed1ca_Shape"/>
            <p:cNvSpPr/>
            <p:nvPr>
              <p:custDataLst>
                <p:tags r:id="rId85"/>
              </p:custDataLst>
            </p:nvPr>
          </p:nvSpPr>
          <p:spPr>
            <a:xfrm>
              <a:off x="2066868" y="4065319"/>
              <a:ext cx="5358896" cy="208322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76" name="OTLSHAPE_T_7773177036fc4cf59bd0d5652def1445_RightVerticalConnector3"/>
            <p:cNvCxnSpPr/>
            <p:nvPr>
              <p:custDataLst>
                <p:tags r:id="rId86"/>
              </p:custDataLst>
            </p:nvPr>
          </p:nvCxnSpPr>
          <p:spPr>
            <a:xfrm>
              <a:off x="1361768" y="1799992"/>
              <a:ext cx="0" cy="2776458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8" name="OTLSHAPE_T_15d2be0220b84c62912bd3e31c0e3ac3_LeftVerticalConnector2"/>
            <p:cNvCxnSpPr/>
            <p:nvPr>
              <p:custDataLst>
                <p:tags r:id="rId87"/>
              </p:custDataLst>
            </p:nvPr>
          </p:nvCxnSpPr>
          <p:spPr>
            <a:xfrm>
              <a:off x="1098116" y="1678284"/>
              <a:ext cx="0" cy="2898166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3" name="OTLSHAPE_T_7773177036fc4cf59bd0d5652def1445_LeftVerticalConnector1"/>
            <p:cNvCxnSpPr/>
            <p:nvPr>
              <p:custDataLst>
                <p:tags r:id="rId88"/>
              </p:custDataLst>
            </p:nvPr>
          </p:nvCxnSpPr>
          <p:spPr>
            <a:xfrm>
              <a:off x="726606" y="1299850"/>
              <a:ext cx="0" cy="327660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48" name="OTLSHAPE_TB_00000000000000000000000000000000_ScaleContainer"/>
            <p:cNvSpPr/>
            <p:nvPr>
              <p:custDataLst>
                <p:tags r:id="rId89"/>
              </p:custDataLst>
            </p:nvPr>
          </p:nvSpPr>
          <p:spPr>
            <a:xfrm>
              <a:off x="549522" y="4576450"/>
              <a:ext cx="7721600" cy="381000"/>
            </a:xfrm>
            <a:prstGeom prst="roundRect">
              <a:avLst>
                <a:gd name="adj" fmla="val 100000"/>
              </a:avLst>
            </a:prstGeom>
            <a:gradFill flip="none" rotWithShape="1">
              <a:gsLst>
                <a:gs pos="0">
                  <a:srgbClr val="3D3D3D"/>
                </a:gs>
                <a:gs pos="0">
                  <a:srgbClr val="3D3D3D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81" name="OTLSHAPE_T_15d2be0220b84c62912bd3e31c0e3ac3_RightVerticalConnector3"/>
            <p:cNvCxnSpPr>
              <a:stCxn id="17654" idx="3"/>
            </p:cNvCxnSpPr>
            <p:nvPr>
              <p:custDataLst>
                <p:tags r:id="rId90"/>
              </p:custDataLst>
            </p:nvPr>
          </p:nvCxnSpPr>
          <p:spPr>
            <a:xfrm flipH="1">
              <a:off x="4565964" y="2024837"/>
              <a:ext cx="1" cy="246953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4" name="OTLSHAPE_T_7773177036fc4cf59bd0d5652def1445_RightVerticalConnector1"/>
            <p:cNvCxnSpPr/>
            <p:nvPr>
              <p:custDataLst>
                <p:tags r:id="rId91"/>
              </p:custDataLst>
            </p:nvPr>
          </p:nvCxnSpPr>
          <p:spPr>
            <a:xfrm>
              <a:off x="1361768" y="1299850"/>
              <a:ext cx="0" cy="548612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30" name="OTLSHAPE_T_7773177036fc4cf59bd0d5652def1445_Shape"/>
            <p:cNvSpPr/>
            <p:nvPr>
              <p:custDataLst>
                <p:tags r:id="rId92"/>
              </p:custDataLst>
            </p:nvPr>
          </p:nvSpPr>
          <p:spPr>
            <a:xfrm>
              <a:off x="726606" y="1198250"/>
              <a:ext cx="647700" cy="203200"/>
            </a:xfrm>
            <a:prstGeom prst="roundRect">
              <a:avLst>
                <a:gd name="adj" fmla="val 100000"/>
              </a:avLst>
            </a:prstGeom>
            <a:solidFill>
              <a:srgbClr val="528A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6" name="OTLSHAPE_T_7773177036fc4cf59bd0d5652def1445_Title"/>
            <p:cNvSpPr txBox="1"/>
            <p:nvPr>
              <p:custDataLst>
                <p:tags r:id="rId93"/>
              </p:custDataLst>
            </p:nvPr>
          </p:nvSpPr>
          <p:spPr>
            <a:xfrm>
              <a:off x="1412568" y="1053630"/>
              <a:ext cx="3153396" cy="49244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EASE Project Conception from Danial Pan and Ivan Cui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Located initial, and secondary database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Recruited members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 (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Jiayuan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Guo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,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Yongquan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spc="-6" dirty="0" err="1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Xie</a:t>
              </a: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)</a:t>
              </a:r>
            </a:p>
            <a:p>
              <a:pPr marL="171450" indent="-171450">
                <a:buFont typeface="Arial" charset="0"/>
                <a:buChar char="•"/>
              </a:pPr>
              <a:endParaRPr lang="en-US" sz="700" b="1" spc="-6" dirty="0" smtClean="0">
                <a:solidFill>
                  <a:srgbClr val="59944D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37" name="OTLSHAPE_T_7773177036fc4cf59bd0d5652def1445_Duration"/>
            <p:cNvSpPr txBox="1"/>
            <p:nvPr>
              <p:custDataLst>
                <p:tags r:id="rId94"/>
              </p:custDataLst>
            </p:nvPr>
          </p:nvSpPr>
          <p:spPr>
            <a:xfrm>
              <a:off x="845898" y="1222338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45" name="OTLSHAPE_T_15d2be0220b84c62912bd3e31c0e3ac3_Duration"/>
            <p:cNvSpPr txBox="1"/>
            <p:nvPr>
              <p:custDataLst>
                <p:tags r:id="rId95"/>
              </p:custDataLst>
            </p:nvPr>
          </p:nvSpPr>
          <p:spPr>
            <a:xfrm>
              <a:off x="1301297" y="1552538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9.4 wks</a:t>
              </a:r>
              <a:endParaRPr lang="en-US" sz="1000" b="1" spc="-6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54" name="OTLSHAPE_T_aee3cd237e094d08996d195632a47ed6_Shape"/>
            <p:cNvSpPr/>
            <p:nvPr>
              <p:custDataLst>
                <p:tags r:id="rId96"/>
              </p:custDataLst>
            </p:nvPr>
          </p:nvSpPr>
          <p:spPr>
            <a:xfrm>
              <a:off x="2560187" y="1923237"/>
              <a:ext cx="2005778" cy="203200"/>
            </a:xfrm>
            <a:prstGeom prst="roundRect">
              <a:avLst>
                <a:gd name="adj" fmla="val 100000"/>
              </a:avLst>
            </a:prstGeom>
            <a:solidFill>
              <a:srgbClr val="FF90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0" name="OTLSHAPE_T_aee3cd237e094d08996d195632a47ed6_Title"/>
            <p:cNvSpPr txBox="1"/>
            <p:nvPr>
              <p:custDataLst>
                <p:tags r:id="rId97"/>
              </p:custDataLst>
            </p:nvPr>
          </p:nvSpPr>
          <p:spPr>
            <a:xfrm>
              <a:off x="4614011" y="1848462"/>
              <a:ext cx="2695384" cy="38472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4" dirty="0" err="1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RandomFroest</a:t>
              </a:r>
              <a:r>
                <a:rPr lang="en-US" sz="11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 Classification Fitting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Continued database construction with feedback loops from RF fitting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Detail workflow constructed to facilitate RF construction</a:t>
              </a:r>
              <a:endParaRPr lang="en-US" sz="700" b="1" spc="-4" dirty="0">
                <a:solidFill>
                  <a:srgbClr val="FF981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61" name="OTLSHAPE_T_aee3cd237e094d08996d195632a47ed6_Duration"/>
            <p:cNvSpPr txBox="1"/>
            <p:nvPr>
              <p:custDataLst>
                <p:tags r:id="rId98"/>
              </p:custDataLst>
            </p:nvPr>
          </p:nvSpPr>
          <p:spPr>
            <a:xfrm>
              <a:off x="3325570" y="1937452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10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76" name="OTLSHAPE_T_81e5f26d871f4ae5ae3409ab7e19e699_Title"/>
            <p:cNvSpPr txBox="1"/>
            <p:nvPr>
              <p:custDataLst>
                <p:tags r:id="rId99"/>
              </p:custDataLst>
            </p:nvPr>
          </p:nvSpPr>
          <p:spPr>
            <a:xfrm>
              <a:off x="6818150" y="2610383"/>
              <a:ext cx="1695588" cy="44627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Core Analysis Development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Development of cost model based on CO</a:t>
              </a:r>
              <a:r>
                <a:rPr lang="en-US" sz="600" b="1" spc="-6" baseline="-25000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2</a:t>
              </a: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 tax, average cost, and governmental electricity sales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Regression fitting testing if needed </a:t>
              </a:r>
              <a:endParaRPr lang="en-US" sz="600" b="1" spc="-6" baseline="-25000" dirty="0">
                <a:solidFill>
                  <a:srgbClr val="1F608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85" name="OTLSHAPE_T_483bbbf5c83f40fdba3b1ddb997e80eb_Duration"/>
            <p:cNvSpPr txBox="1"/>
            <p:nvPr>
              <p:custDataLst>
                <p:tags r:id="rId100"/>
              </p:custDataLst>
            </p:nvPr>
          </p:nvSpPr>
          <p:spPr>
            <a:xfrm>
              <a:off x="5267888" y="2748712"/>
              <a:ext cx="424188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12 </a:t>
              </a:r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86" name="OTLSHAPE_T_5417459faabd473e8e317c8fe7fed1ca_Shape"/>
            <p:cNvSpPr/>
            <p:nvPr>
              <p:custDataLst>
                <p:tags r:id="rId101"/>
              </p:custDataLst>
            </p:nvPr>
          </p:nvSpPr>
          <p:spPr>
            <a:xfrm>
              <a:off x="6750060" y="3429174"/>
              <a:ext cx="836274" cy="212814"/>
            </a:xfrm>
            <a:prstGeom prst="roundRect">
              <a:avLst>
                <a:gd name="adj" fmla="val 100000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2" name="OTLSHAPE_T_5417459faabd473e8e317c8fe7fed1ca_Title"/>
            <p:cNvSpPr txBox="1"/>
            <p:nvPr>
              <p:custDataLst>
                <p:tags r:id="rId102"/>
              </p:custDataLst>
            </p:nvPr>
          </p:nvSpPr>
          <p:spPr>
            <a:xfrm>
              <a:off x="6133026" y="4366794"/>
              <a:ext cx="787400" cy="10772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Logo Design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7" name="OTLSHAPE_T_7773177036fc4cf59bd0d5652def1445_Shape"/>
            <p:cNvSpPr/>
            <p:nvPr>
              <p:custDataLst>
                <p:tags r:id="rId103"/>
              </p:custDataLst>
            </p:nvPr>
          </p:nvSpPr>
          <p:spPr>
            <a:xfrm>
              <a:off x="1098116" y="1576684"/>
              <a:ext cx="1819953" cy="203200"/>
            </a:xfrm>
            <a:prstGeom prst="roundRect">
              <a:avLst>
                <a:gd name="adj" fmla="val 100000"/>
              </a:avLst>
            </a:prstGeom>
            <a:solidFill>
              <a:srgbClr val="528A4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TLSHAPE_T_7773177036fc4cf59bd0d5652def1445_Duration"/>
            <p:cNvSpPr txBox="1"/>
            <p:nvPr>
              <p:custDataLst>
                <p:tags r:id="rId104"/>
              </p:custDataLst>
            </p:nvPr>
          </p:nvSpPr>
          <p:spPr>
            <a:xfrm>
              <a:off x="1807275" y="1604016"/>
              <a:ext cx="406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1" name="OTLSHAPE_T_7773177036fc4cf59bd0d5652def1445_Title"/>
            <p:cNvSpPr txBox="1"/>
            <p:nvPr>
              <p:custDataLst>
                <p:tags r:id="rId105"/>
              </p:custDataLst>
            </p:nvPr>
          </p:nvSpPr>
          <p:spPr>
            <a:xfrm>
              <a:off x="2993640" y="1522993"/>
              <a:ext cx="3153396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Database Mining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6" dirty="0" smtClean="0">
                  <a:solidFill>
                    <a:srgbClr val="59944D"/>
                  </a:solidFill>
                  <a:latin typeface="Calibri" panose="020F0502020204030204" pitchFamily="34" charset="0"/>
                </a:rPr>
                <a:t>Locate, clean-up all database needed for EASE</a:t>
              </a:r>
            </a:p>
          </p:txBody>
        </p:sp>
        <p:sp>
          <p:nvSpPr>
            <p:cNvPr id="182" name="OTLSHAPE_T_aee3cd237e094d08996d195632a47ed6_Shape"/>
            <p:cNvSpPr/>
            <p:nvPr>
              <p:custDataLst>
                <p:tags r:id="rId106"/>
              </p:custDataLst>
            </p:nvPr>
          </p:nvSpPr>
          <p:spPr>
            <a:xfrm>
              <a:off x="3399078" y="2366734"/>
              <a:ext cx="671115" cy="203200"/>
            </a:xfrm>
            <a:prstGeom prst="roundRect">
              <a:avLst>
                <a:gd name="adj" fmla="val 100000"/>
              </a:avLst>
            </a:prstGeom>
            <a:solidFill>
              <a:srgbClr val="FF90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TLSHAPE_T_aee3cd237e094d08996d195632a47ed6_Duration"/>
            <p:cNvSpPr txBox="1"/>
            <p:nvPr>
              <p:custDataLst>
                <p:tags r:id="rId107"/>
              </p:custDataLst>
            </p:nvPr>
          </p:nvSpPr>
          <p:spPr>
            <a:xfrm>
              <a:off x="3496944" y="2386295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7" name="OTLSHAPE_T_aee3cd237e094d08996d195632a47ed6_Title"/>
            <p:cNvSpPr txBox="1"/>
            <p:nvPr>
              <p:custDataLst>
                <p:tags r:id="rId108"/>
              </p:custDataLst>
            </p:nvPr>
          </p:nvSpPr>
          <p:spPr>
            <a:xfrm>
              <a:off x="4128229" y="2314030"/>
              <a:ext cx="2840860" cy="27699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4" dirty="0" err="1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RandomFroest</a:t>
              </a:r>
              <a:r>
                <a:rPr lang="en-US" sz="11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 Finalization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700" b="1" spc="-4" dirty="0" smtClean="0">
                  <a:solidFill>
                    <a:srgbClr val="FF9816"/>
                  </a:solidFill>
                  <a:latin typeface="Calibri" panose="020F0502020204030204" pitchFamily="34" charset="0"/>
                </a:rPr>
                <a:t>Daniel Pan and Ivan Cui finalized detail workflow (from GUI to output)</a:t>
              </a:r>
              <a:endParaRPr lang="en-US" sz="700" b="1" spc="-4" dirty="0">
                <a:solidFill>
                  <a:srgbClr val="FF981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6" name="OTLSHAPE_T_5417459faabd473e8e317c8fe7fed1ca_Shape"/>
            <p:cNvSpPr/>
            <p:nvPr>
              <p:custDataLst>
                <p:tags r:id="rId109"/>
              </p:custDataLst>
            </p:nvPr>
          </p:nvSpPr>
          <p:spPr>
            <a:xfrm>
              <a:off x="5461911" y="4320386"/>
              <a:ext cx="630200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TLSHAPE_T_5417459faabd473e8e317c8fe7fed1ca_Duration"/>
            <p:cNvSpPr txBox="1"/>
            <p:nvPr>
              <p:custDataLst>
                <p:tags r:id="rId110"/>
              </p:custDataLst>
            </p:nvPr>
          </p:nvSpPr>
          <p:spPr>
            <a:xfrm>
              <a:off x="5543386" y="4337121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7" name="OTLSHAPE_T_5417459faabd473e8e317c8fe7fed1ca_Title"/>
            <p:cNvSpPr txBox="1"/>
            <p:nvPr>
              <p:custDataLst>
                <p:tags r:id="rId111"/>
              </p:custDataLst>
            </p:nvPr>
          </p:nvSpPr>
          <p:spPr>
            <a:xfrm>
              <a:off x="7467656" y="4115618"/>
              <a:ext cx="1467929" cy="10772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Continuous Documentation Update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15" name="OTLSHAPE_M_c6c892620afd42aba44c1b51ae7d3a52_Title"/>
            <p:cNvSpPr txBox="1"/>
            <p:nvPr>
              <p:custDataLst>
                <p:tags r:id="rId112"/>
              </p:custDataLst>
            </p:nvPr>
          </p:nvSpPr>
          <p:spPr>
            <a:xfrm>
              <a:off x="2560186" y="5397377"/>
              <a:ext cx="744969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1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24" name="OTLSHAPE_M_5a8668fe0e5f47688340e8a167c5bf9b_Title"/>
            <p:cNvSpPr txBox="1"/>
            <p:nvPr>
              <p:custDataLst>
                <p:tags r:id="rId113"/>
              </p:custDataLst>
            </p:nvPr>
          </p:nvSpPr>
          <p:spPr>
            <a:xfrm>
              <a:off x="6398318" y="5402310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3</a:t>
              </a:r>
              <a:endParaRPr lang="en-US" sz="1200" b="1" spc="-1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625" name="OTLSHAPE_M_5a8668fe0e5f47688340e8a167c5bf9b_Date"/>
            <p:cNvSpPr txBox="1"/>
            <p:nvPr>
              <p:custDataLst>
                <p:tags r:id="rId114"/>
              </p:custDataLst>
            </p:nvPr>
          </p:nvSpPr>
          <p:spPr>
            <a:xfrm>
              <a:off x="6575302" y="5264976"/>
              <a:ext cx="389006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Mar</a:t>
              </a:r>
              <a:r>
                <a:rPr lang="en-US" sz="1100" spc="-10" dirty="0" smtClean="0">
                  <a:solidFill>
                    <a:schemeClr val="accent5">
                      <a:lumMod val="75000"/>
                    </a:schemeClr>
                  </a:solidFill>
                  <a:latin typeface="Calibri" panose="020F0502020204030204" pitchFamily="34" charset="0"/>
                </a:rPr>
                <a:t> 6</a:t>
              </a:r>
              <a:endParaRPr lang="en-US" sz="1100" spc="-1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1" name="OTLSHAPE_M_c6c892620afd42aba44c1b51ae7d3a52_Title"/>
            <p:cNvSpPr txBox="1"/>
            <p:nvPr>
              <p:custDataLst>
                <p:tags r:id="rId115"/>
              </p:custDataLst>
            </p:nvPr>
          </p:nvSpPr>
          <p:spPr>
            <a:xfrm>
              <a:off x="4217951" y="5417450"/>
              <a:ext cx="744969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2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552" name="OTLSHAPE_TB_00000000000000000000000000000000_TimescaleInterval1"/>
            <p:cNvSpPr txBox="1"/>
            <p:nvPr>
              <p:custDataLst>
                <p:tags r:id="rId116"/>
              </p:custDataLst>
            </p:nvPr>
          </p:nvSpPr>
          <p:spPr>
            <a:xfrm>
              <a:off x="778122" y="4673922"/>
              <a:ext cx="4699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14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0</a:t>
              </a:r>
              <a:endParaRPr lang="en-US" sz="1200" spc="-14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3" name="OTLSHAPE_TB_00000000000000000000000000000000_Separator1"/>
            <p:cNvCxnSpPr/>
            <p:nvPr>
              <p:custDataLst>
                <p:tags r:id="rId117"/>
              </p:custDataLst>
            </p:nvPr>
          </p:nvCxnSpPr>
          <p:spPr>
            <a:xfrm>
              <a:off x="1385736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4" name="OTLSHAPE_TB_00000000000000000000000000000000_TimescaleInterval2"/>
            <p:cNvSpPr txBox="1"/>
            <p:nvPr>
              <p:custDataLst>
                <p:tags r:id="rId118"/>
              </p:custDataLst>
            </p:nvPr>
          </p:nvSpPr>
          <p:spPr>
            <a:xfrm>
              <a:off x="1449236" y="4673922"/>
              <a:ext cx="7547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>
                  <a:solidFill>
                    <a:schemeClr val="lt1"/>
                  </a:solidFill>
                  <a:latin typeface="Calibri" panose="020F0502020204030204" pitchFamily="34" charset="0"/>
                </a:rPr>
                <a:t>3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5" name="OTLSHAPE_TB_00000000000000000000000000000000_Separator2"/>
            <p:cNvCxnSpPr/>
            <p:nvPr>
              <p:custDataLst>
                <p:tags r:id="rId119"/>
              </p:custDataLst>
            </p:nvPr>
          </p:nvCxnSpPr>
          <p:spPr>
            <a:xfrm>
              <a:off x="2056850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6" name="OTLSHAPE_TB_00000000000000000000000000000000_TimescaleInterval3"/>
            <p:cNvSpPr txBox="1"/>
            <p:nvPr>
              <p:custDataLst>
                <p:tags r:id="rId120"/>
              </p:custDataLst>
            </p:nvPr>
          </p:nvSpPr>
          <p:spPr>
            <a:xfrm>
              <a:off x="2120350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6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7" name="OTLSHAPE_TB_00000000000000000000000000000000_Separator3"/>
            <p:cNvCxnSpPr/>
            <p:nvPr>
              <p:custDataLst>
                <p:tags r:id="rId121"/>
              </p:custDataLst>
            </p:nvPr>
          </p:nvCxnSpPr>
          <p:spPr>
            <a:xfrm>
              <a:off x="2727964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58" name="OTLSHAPE_TB_00000000000000000000000000000000_TimescaleInterval4"/>
            <p:cNvSpPr txBox="1"/>
            <p:nvPr>
              <p:custDataLst>
                <p:tags r:id="rId122"/>
              </p:custDataLst>
            </p:nvPr>
          </p:nvSpPr>
          <p:spPr>
            <a:xfrm>
              <a:off x="2791465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9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59" name="OTLSHAPE_TB_00000000000000000000000000000000_Separator4"/>
            <p:cNvCxnSpPr/>
            <p:nvPr>
              <p:custDataLst>
                <p:tags r:id="rId123"/>
              </p:custDataLst>
            </p:nvPr>
          </p:nvCxnSpPr>
          <p:spPr>
            <a:xfrm>
              <a:off x="3399079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0" name="OTLSHAPE_TB_00000000000000000000000000000000_TimescaleInterval5"/>
            <p:cNvSpPr txBox="1"/>
            <p:nvPr>
              <p:custDataLst>
                <p:tags r:id="rId124"/>
              </p:custDataLst>
            </p:nvPr>
          </p:nvSpPr>
          <p:spPr>
            <a:xfrm>
              <a:off x="3462579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12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1" name="OTLSHAPE_TB_00000000000000000000000000000000_Separator5"/>
            <p:cNvCxnSpPr/>
            <p:nvPr>
              <p:custDataLst>
                <p:tags r:id="rId125"/>
              </p:custDataLst>
            </p:nvPr>
          </p:nvCxnSpPr>
          <p:spPr>
            <a:xfrm>
              <a:off x="4070193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2" name="OTLSHAPE_TB_00000000000000000000000000000000_TimescaleInterval6"/>
            <p:cNvSpPr txBox="1"/>
            <p:nvPr>
              <p:custDataLst>
                <p:tags r:id="rId126"/>
              </p:custDataLst>
            </p:nvPr>
          </p:nvSpPr>
          <p:spPr>
            <a:xfrm>
              <a:off x="4133693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15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3" name="OTLSHAPE_TB_00000000000000000000000000000000_Separator6"/>
            <p:cNvCxnSpPr/>
            <p:nvPr>
              <p:custDataLst>
                <p:tags r:id="rId127"/>
              </p:custDataLst>
            </p:nvPr>
          </p:nvCxnSpPr>
          <p:spPr>
            <a:xfrm>
              <a:off x="4741307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4" name="OTLSHAPE_TB_00000000000000000000000000000000_TimescaleInterval7"/>
            <p:cNvSpPr txBox="1"/>
            <p:nvPr>
              <p:custDataLst>
                <p:tags r:id="rId128"/>
              </p:custDataLst>
            </p:nvPr>
          </p:nvSpPr>
          <p:spPr>
            <a:xfrm>
              <a:off x="4804807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18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5" name="OTLSHAPE_TB_00000000000000000000000000000000_Separator7"/>
            <p:cNvCxnSpPr/>
            <p:nvPr>
              <p:custDataLst>
                <p:tags r:id="rId129"/>
              </p:custDataLst>
            </p:nvPr>
          </p:nvCxnSpPr>
          <p:spPr>
            <a:xfrm>
              <a:off x="5412421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6" name="OTLSHAPE_TB_00000000000000000000000000000000_TimescaleInterval8"/>
            <p:cNvSpPr txBox="1"/>
            <p:nvPr>
              <p:custDataLst>
                <p:tags r:id="rId130"/>
              </p:custDataLst>
            </p:nvPr>
          </p:nvSpPr>
          <p:spPr>
            <a:xfrm>
              <a:off x="5475921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21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7" name="OTLSHAPE_TB_00000000000000000000000000000000_Separator8"/>
            <p:cNvCxnSpPr/>
            <p:nvPr>
              <p:custDataLst>
                <p:tags r:id="rId131"/>
              </p:custDataLst>
            </p:nvPr>
          </p:nvCxnSpPr>
          <p:spPr>
            <a:xfrm>
              <a:off x="6083536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68" name="OTLSHAPE_TB_00000000000000000000000000000000_TimescaleInterval9"/>
            <p:cNvSpPr txBox="1"/>
            <p:nvPr>
              <p:custDataLst>
                <p:tags r:id="rId132"/>
              </p:custDataLst>
            </p:nvPr>
          </p:nvSpPr>
          <p:spPr>
            <a:xfrm>
              <a:off x="6147036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24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69" name="OTLSHAPE_TB_00000000000000000000000000000000_Separator9"/>
            <p:cNvCxnSpPr/>
            <p:nvPr>
              <p:custDataLst>
                <p:tags r:id="rId133"/>
              </p:custDataLst>
            </p:nvPr>
          </p:nvCxnSpPr>
          <p:spPr>
            <a:xfrm>
              <a:off x="6748210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70" name="OTLSHAPE_TB_00000000000000000000000000000000_TimescaleInterval10"/>
            <p:cNvSpPr txBox="1"/>
            <p:nvPr>
              <p:custDataLst>
                <p:tags r:id="rId134"/>
              </p:custDataLst>
            </p:nvPr>
          </p:nvSpPr>
          <p:spPr>
            <a:xfrm>
              <a:off x="6818150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27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571" name="OTLSHAPE_TB_00000000000000000000000000000000_Separator10"/>
            <p:cNvCxnSpPr/>
            <p:nvPr>
              <p:custDataLst>
                <p:tags r:id="rId135"/>
              </p:custDataLst>
            </p:nvPr>
          </p:nvCxnSpPr>
          <p:spPr>
            <a:xfrm>
              <a:off x="7425764" y="4639950"/>
              <a:ext cx="0" cy="254000"/>
            </a:xfrm>
            <a:prstGeom prst="line">
              <a:avLst/>
            </a:prstGeom>
            <a:ln w="6350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72" name="OTLSHAPE_TB_00000000000000000000000000000000_TimescaleInterval11"/>
            <p:cNvSpPr txBox="1"/>
            <p:nvPr>
              <p:custDataLst>
                <p:tags r:id="rId136"/>
              </p:custDataLst>
            </p:nvPr>
          </p:nvSpPr>
          <p:spPr>
            <a:xfrm>
              <a:off x="7489264" y="467392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2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30</a:t>
              </a:r>
              <a:endParaRPr lang="en-US" sz="1200" spc="-2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7610" name="OTLSHAPE_M_c6c892620afd42aba44c1b51ae7d3a52_Connector1"/>
            <p:cNvCxnSpPr/>
            <p:nvPr>
              <p:custDataLst>
                <p:tags r:id="rId137"/>
              </p:custDataLst>
            </p:nvPr>
          </p:nvCxnSpPr>
          <p:spPr>
            <a:xfrm>
              <a:off x="2915875" y="4979035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17" name="OTLSHAPE_M_c6c892620afd42aba44c1b51ae7d3a52_Shape"/>
            <p:cNvSpPr/>
            <p:nvPr>
              <p:custDataLst>
                <p:tags r:id="rId138"/>
              </p:custDataLst>
            </p:nvPr>
          </p:nvSpPr>
          <p:spPr>
            <a:xfrm>
              <a:off x="2839675" y="4886092"/>
              <a:ext cx="152400" cy="177800"/>
            </a:xfrm>
            <a:prstGeom prst="teardrop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6" name="OTLSHAPE_M_5a8668fe0e5f47688340e8a167c5bf9b_Shape"/>
            <p:cNvSpPr/>
            <p:nvPr>
              <p:custDataLst>
                <p:tags r:id="rId139"/>
              </p:custDataLst>
            </p:nvPr>
          </p:nvSpPr>
          <p:spPr>
            <a:xfrm>
              <a:off x="6679025" y="4876078"/>
              <a:ext cx="152400" cy="177800"/>
            </a:xfrm>
            <a:prstGeom prst="teardrop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TLSHAPE_M_2491646ac2c94835896cf8a48c4c0fdc_Date"/>
            <p:cNvSpPr txBox="1"/>
            <p:nvPr>
              <p:custDataLst>
                <p:tags r:id="rId140"/>
              </p:custDataLst>
            </p:nvPr>
          </p:nvSpPr>
          <p:spPr>
            <a:xfrm>
              <a:off x="2727964" y="5262304"/>
              <a:ext cx="407713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8" smtClean="0">
                  <a:solidFill>
                    <a:schemeClr val="dk2"/>
                  </a:solidFill>
                  <a:latin typeface="Calibri" panose="020F0502020204030204" pitchFamily="34" charset="0"/>
                </a:rPr>
                <a:t>Feb 20</a:t>
              </a:r>
              <a:endParaRPr lang="en-US" sz="1100" spc="-8" dirty="0">
                <a:solidFill>
                  <a:schemeClr val="dk2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0" name="OTLSHAPE_M_c6c892620afd42aba44c1b51ae7d3a52_Connector1"/>
            <p:cNvCxnSpPr/>
            <p:nvPr>
              <p:custDataLst>
                <p:tags r:id="rId141"/>
              </p:custDataLst>
            </p:nvPr>
          </p:nvCxnSpPr>
          <p:spPr>
            <a:xfrm>
              <a:off x="4574184" y="4989678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TLSHAPE_M_c6c892620afd42aba44c1b51ae7d3a52_Shape"/>
            <p:cNvSpPr/>
            <p:nvPr>
              <p:custDataLst>
                <p:tags r:id="rId142"/>
              </p:custDataLst>
            </p:nvPr>
          </p:nvSpPr>
          <p:spPr>
            <a:xfrm>
              <a:off x="4497984" y="4896735"/>
              <a:ext cx="152400" cy="177800"/>
            </a:xfrm>
            <a:prstGeom prst="teardrop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TLSHAPE_M_2491646ac2c94835896cf8a48c4c0fdc_Date"/>
            <p:cNvSpPr txBox="1"/>
            <p:nvPr>
              <p:custDataLst>
                <p:tags r:id="rId143"/>
              </p:custDataLst>
            </p:nvPr>
          </p:nvSpPr>
          <p:spPr>
            <a:xfrm>
              <a:off x="4350265" y="5272947"/>
              <a:ext cx="454542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8" smtClean="0">
                  <a:solidFill>
                    <a:schemeClr val="accent2"/>
                  </a:solidFill>
                  <a:latin typeface="Calibri" panose="020F0502020204030204" pitchFamily="34" charset="0"/>
                </a:rPr>
                <a:t>Feb 28</a:t>
              </a:r>
              <a:endParaRPr lang="en-US" sz="1100" spc="-8" dirty="0">
                <a:solidFill>
                  <a:schemeClr val="accent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6" name="OTLSHAPE_T_5417459faabd473e8e317c8fe7fed1ca_Duration"/>
            <p:cNvSpPr txBox="1"/>
            <p:nvPr>
              <p:custDataLst>
                <p:tags r:id="rId144"/>
              </p:custDataLst>
            </p:nvPr>
          </p:nvSpPr>
          <p:spPr>
            <a:xfrm>
              <a:off x="4511115" y="4085427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25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1" name="OTLSHAPE_T_483bbbf5c83f40fdba3b1ddb997e80eb_Duration"/>
            <p:cNvSpPr txBox="1"/>
            <p:nvPr>
              <p:custDataLst>
                <p:tags r:id="rId145"/>
              </p:custDataLst>
            </p:nvPr>
          </p:nvSpPr>
          <p:spPr>
            <a:xfrm>
              <a:off x="6991488" y="3451593"/>
              <a:ext cx="368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3 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27" name="OTLSHAPE_M_c6c892620afd42aba44c1b51ae7d3a52_Connector1"/>
            <p:cNvCxnSpPr/>
            <p:nvPr>
              <p:custDataLst>
                <p:tags r:id="rId146"/>
              </p:custDataLst>
            </p:nvPr>
          </p:nvCxnSpPr>
          <p:spPr>
            <a:xfrm>
              <a:off x="6760001" y="5013375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TLSHAPE_T_81e5f26d871f4ae5ae3409ab7e19e699_Title"/>
            <p:cNvSpPr txBox="1"/>
            <p:nvPr>
              <p:custDataLst>
                <p:tags r:id="rId147"/>
              </p:custDataLst>
            </p:nvPr>
          </p:nvSpPr>
          <p:spPr>
            <a:xfrm>
              <a:off x="7640293" y="3375185"/>
              <a:ext cx="1237465" cy="44627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1100" b="1" spc="-6" dirty="0" err="1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Unittest</a:t>
              </a:r>
              <a:r>
                <a:rPr lang="en-US" sz="11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 &amp; Validation</a:t>
              </a:r>
              <a:endParaRPr lang="en-US" sz="1100" b="1" spc="-6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Code development for </a:t>
              </a:r>
              <a:r>
                <a:rPr lang="en-US" sz="600" b="1" spc="-6" dirty="0" err="1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unittest</a:t>
              </a: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 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600" b="1" spc="-6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Code development for validation (if needed)</a:t>
              </a:r>
              <a:endParaRPr lang="en-US" sz="600" b="1" spc="-6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0" name="OTLSHAPE_T_483bbbf5c83f40fdba3b1ddb997e80eb_Duration"/>
            <p:cNvSpPr txBox="1"/>
            <p:nvPr>
              <p:custDataLst>
                <p:tags r:id="rId148"/>
              </p:custDataLst>
            </p:nvPr>
          </p:nvSpPr>
          <p:spPr>
            <a:xfrm>
              <a:off x="6306678" y="3044548"/>
              <a:ext cx="424188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8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2 days</a:t>
              </a:r>
              <a:endParaRPr lang="en-US" sz="1000" b="1" spc="-8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OTLSHAPE_T_81e5f26d871f4ae5ae3409ab7e19e699_Title"/>
            <p:cNvSpPr txBox="1"/>
            <p:nvPr>
              <p:custDataLst>
                <p:tags r:id="rId149"/>
              </p:custDataLst>
            </p:nvPr>
          </p:nvSpPr>
          <p:spPr>
            <a:xfrm>
              <a:off x="6292292" y="3242206"/>
              <a:ext cx="468869" cy="1538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5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Core Refinement  </a:t>
              </a:r>
            </a:p>
            <a:p>
              <a:pPr algn="ctr"/>
              <a:r>
                <a:rPr lang="en-US" sz="500" b="1" spc="-6" dirty="0" smtClean="0">
                  <a:solidFill>
                    <a:srgbClr val="1F6086"/>
                  </a:solidFill>
                  <a:latin typeface="Calibri" panose="020F0502020204030204" pitchFamily="34" charset="0"/>
                </a:rPr>
                <a:t>(if time permits)</a:t>
              </a:r>
            </a:p>
          </p:txBody>
        </p:sp>
        <p:sp>
          <p:nvSpPr>
            <p:cNvPr id="244" name="OTLSHAPE_T_5417459faabd473e8e317c8fe7fed1ca_Shape"/>
            <p:cNvSpPr/>
            <p:nvPr>
              <p:custDataLst>
                <p:tags r:id="rId150"/>
              </p:custDataLst>
            </p:nvPr>
          </p:nvSpPr>
          <p:spPr>
            <a:xfrm>
              <a:off x="6083536" y="3819176"/>
              <a:ext cx="1499320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TLSHAPE_T_5417459faabd473e8e317c8fe7fed1ca_Duration"/>
            <p:cNvSpPr txBox="1"/>
            <p:nvPr>
              <p:custDataLst>
                <p:tags r:id="rId151"/>
              </p:custDataLst>
            </p:nvPr>
          </p:nvSpPr>
          <p:spPr>
            <a:xfrm>
              <a:off x="6596475" y="3837590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3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0" name="OTLSHAPE_T_5417459faabd473e8e317c8fe7fed1ca_Title"/>
            <p:cNvSpPr txBox="1"/>
            <p:nvPr>
              <p:custDataLst>
                <p:tags r:id="rId152"/>
              </p:custDataLst>
            </p:nvPr>
          </p:nvSpPr>
          <p:spPr>
            <a:xfrm>
              <a:off x="5205989" y="3801369"/>
              <a:ext cx="839783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GitHub Repo </a:t>
              </a:r>
              <a:r>
                <a:rPr lang="en-US" sz="700" b="1" spc="-4" dirty="0">
                  <a:solidFill>
                    <a:srgbClr val="AC2F3C"/>
                  </a:solidFill>
                  <a:latin typeface="Calibri" panose="020F0502020204030204" pitchFamily="34" charset="0"/>
                </a:rPr>
                <a:t>C</a:t>
              </a:r>
              <a:r>
                <a:rPr lang="en-US" sz="700" b="1" spc="-4" dirty="0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lean-up and Rearrangement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2" name="OTLSHAPE_T_5417459faabd473e8e317c8fe7fed1ca_Shape"/>
            <p:cNvSpPr/>
            <p:nvPr>
              <p:custDataLst>
                <p:tags r:id="rId153"/>
              </p:custDataLst>
            </p:nvPr>
          </p:nvSpPr>
          <p:spPr>
            <a:xfrm>
              <a:off x="7588067" y="4318348"/>
              <a:ext cx="448585" cy="203200"/>
            </a:xfrm>
            <a:prstGeom prst="roundRect">
              <a:avLst>
                <a:gd name="adj" fmla="val 100000"/>
              </a:avLst>
            </a:prstGeom>
            <a:solidFill>
              <a:srgbClr val="A52C38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TLSHAPE_T_5417459faabd473e8e317c8fe7fed1ca_Duration"/>
            <p:cNvSpPr txBox="1"/>
            <p:nvPr>
              <p:custDataLst>
                <p:tags r:id="rId154"/>
              </p:custDataLst>
            </p:nvPr>
          </p:nvSpPr>
          <p:spPr>
            <a:xfrm>
              <a:off x="7563611" y="4325328"/>
              <a:ext cx="469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000" b="1" spc="-6" dirty="0" smtClean="0">
                  <a:solidFill>
                    <a:schemeClr val="lt1"/>
                  </a:solidFill>
                  <a:latin typeface="Calibri" panose="020F0502020204030204" pitchFamily="34" charset="0"/>
                </a:rPr>
                <a:t> 2 days</a:t>
              </a:r>
              <a:endParaRPr lang="en-US" sz="1000" b="1" spc="-6" dirty="0">
                <a:solidFill>
                  <a:schemeClr val="l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5" name="OTLSHAPE_T_5417459faabd473e8e317c8fe7fed1ca_Title"/>
            <p:cNvSpPr txBox="1"/>
            <p:nvPr>
              <p:custDataLst>
                <p:tags r:id="rId155"/>
              </p:custDataLst>
            </p:nvPr>
          </p:nvSpPr>
          <p:spPr>
            <a:xfrm>
              <a:off x="8075851" y="4372298"/>
              <a:ext cx="534804" cy="10772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US" sz="700" b="1" spc="-4" smtClean="0">
                  <a:solidFill>
                    <a:srgbClr val="AC2F3C"/>
                  </a:solidFill>
                  <a:latin typeface="Calibri" panose="020F0502020204030204" pitchFamily="34" charset="0"/>
                </a:rPr>
                <a:t>Poster Design</a:t>
              </a:r>
              <a:endParaRPr lang="en-US" sz="700" b="1" spc="-4" dirty="0">
                <a:solidFill>
                  <a:srgbClr val="AC2F3C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6" name="OTLSHAPE_M_5a8668fe0e5f47688340e8a167c5bf9b_Title"/>
            <p:cNvSpPr txBox="1"/>
            <p:nvPr>
              <p:custDataLst>
                <p:tags r:id="rId156"/>
              </p:custDataLst>
            </p:nvPr>
          </p:nvSpPr>
          <p:spPr>
            <a:xfrm>
              <a:off x="7236072" y="5404333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Milestone 4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7" name="OTLSHAPE_M_5a8668fe0e5f47688340e8a167c5bf9b_Date"/>
            <p:cNvSpPr txBox="1"/>
            <p:nvPr>
              <p:custDataLst>
                <p:tags r:id="rId157"/>
              </p:custDataLst>
            </p:nvPr>
          </p:nvSpPr>
          <p:spPr>
            <a:xfrm>
              <a:off x="7371632" y="5273001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Mar</a:t>
              </a:r>
              <a:r>
                <a:rPr lang="en-US" sz="1100" spc="-10" dirty="0" smtClean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</a:rPr>
                <a:t> 10</a:t>
              </a:r>
              <a:endParaRPr lang="en-US" sz="1100" spc="-1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8" name="OTLSHAPE_M_5a8668fe0e5f47688340e8a167c5bf9b_Shape"/>
            <p:cNvSpPr/>
            <p:nvPr>
              <p:custDataLst>
                <p:tags r:id="rId158"/>
              </p:custDataLst>
            </p:nvPr>
          </p:nvSpPr>
          <p:spPr>
            <a:xfrm>
              <a:off x="7516779" y="4878101"/>
              <a:ext cx="152400" cy="177800"/>
            </a:xfrm>
            <a:prstGeom prst="teardrop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OTLSHAPE_M_c6c892620afd42aba44c1b51ae7d3a52_Connector1"/>
            <p:cNvCxnSpPr/>
            <p:nvPr>
              <p:custDataLst>
                <p:tags r:id="rId159"/>
              </p:custDataLst>
            </p:nvPr>
          </p:nvCxnSpPr>
          <p:spPr>
            <a:xfrm>
              <a:off x="7597755" y="5015398"/>
              <a:ext cx="0" cy="265458"/>
            </a:xfrm>
            <a:prstGeom prst="line">
              <a:avLst/>
            </a:prstGeom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TLSHAPE_M_5a8668fe0e5f47688340e8a167c5bf9b_Title"/>
            <p:cNvSpPr txBox="1"/>
            <p:nvPr>
              <p:custDataLst>
                <p:tags r:id="rId160"/>
              </p:custDataLst>
            </p:nvPr>
          </p:nvSpPr>
          <p:spPr>
            <a:xfrm>
              <a:off x="7836119" y="5766923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Completion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1" name="OTLSHAPE_M_5a8668fe0e5f47688340e8a167c5bf9b_Date"/>
            <p:cNvSpPr txBox="1"/>
            <p:nvPr>
              <p:custDataLst>
                <p:tags r:id="rId161"/>
              </p:custDataLst>
            </p:nvPr>
          </p:nvSpPr>
          <p:spPr>
            <a:xfrm>
              <a:off x="7971679" y="5626795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rgbClr val="7030A0"/>
                  </a:solidFill>
                  <a:latin typeface="Calibri" panose="020F0502020204030204" pitchFamily="34" charset="0"/>
                </a:rPr>
                <a:t>Mar</a:t>
              </a:r>
              <a:r>
                <a:rPr lang="en-US" sz="1100" spc="-10" dirty="0" smtClean="0">
                  <a:solidFill>
                    <a:srgbClr val="7030A0"/>
                  </a:solidFill>
                  <a:latin typeface="Calibri" panose="020F0502020204030204" pitchFamily="34" charset="0"/>
                </a:rPr>
                <a:t> 15</a:t>
              </a:r>
              <a:endParaRPr lang="en-US" sz="1100" spc="-10" dirty="0">
                <a:solidFill>
                  <a:srgbClr val="7030A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2" name="OTLSHAPE_M_5a8668fe0e5f47688340e8a167c5bf9b_Shape"/>
            <p:cNvSpPr/>
            <p:nvPr>
              <p:custDataLst>
                <p:tags r:id="rId162"/>
              </p:custDataLst>
            </p:nvPr>
          </p:nvSpPr>
          <p:spPr>
            <a:xfrm>
              <a:off x="8116826" y="4880206"/>
              <a:ext cx="152400" cy="177800"/>
            </a:xfrm>
            <a:prstGeom prst="teardrop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3" name="OTLSHAPE_M_c6c892620afd42aba44c1b51ae7d3a52_Connector1"/>
            <p:cNvCxnSpPr>
              <a:endCxn id="261" idx="0"/>
            </p:cNvCxnSpPr>
            <p:nvPr>
              <p:custDataLst>
                <p:tags r:id="rId163"/>
              </p:custDataLst>
            </p:nvPr>
          </p:nvCxnSpPr>
          <p:spPr>
            <a:xfrm flipH="1">
              <a:off x="8195715" y="5017503"/>
              <a:ext cx="2087" cy="609292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TLSHAPE_M_5a8668fe0e5f47688340e8a167c5bf9b_Title"/>
            <p:cNvSpPr txBox="1"/>
            <p:nvPr>
              <p:custDataLst>
                <p:tags r:id="rId164"/>
              </p:custDataLst>
            </p:nvPr>
          </p:nvSpPr>
          <p:spPr>
            <a:xfrm>
              <a:off x="259052" y="5746694"/>
              <a:ext cx="762000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b="1" spc="-10" dirty="0" smtClean="0">
                  <a:solidFill>
                    <a:schemeClr val="dk1"/>
                  </a:solidFill>
                  <a:latin typeface="Calibri" panose="020F0502020204030204" pitchFamily="34" charset="0"/>
                </a:rPr>
                <a:t>Initiation</a:t>
              </a:r>
              <a:endParaRPr lang="en-US" sz="1200" b="1" spc="-10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6" name="OTLSHAPE_M_5a8668fe0e5f47688340e8a167c5bf9b_Date"/>
            <p:cNvSpPr txBox="1"/>
            <p:nvPr>
              <p:custDataLst>
                <p:tags r:id="rId165"/>
              </p:custDataLst>
            </p:nvPr>
          </p:nvSpPr>
          <p:spPr>
            <a:xfrm>
              <a:off x="394612" y="5606566"/>
              <a:ext cx="448071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100" spc="-10" dirty="0" smtClean="0">
                  <a:solidFill>
                    <a:srgbClr val="7030A0"/>
                  </a:solidFill>
                  <a:latin typeface="Calibri" panose="020F0502020204030204" pitchFamily="34" charset="0"/>
                </a:rPr>
                <a:t>Feb 20</a:t>
              </a:r>
              <a:endParaRPr lang="en-US" sz="1100" spc="-10" dirty="0">
                <a:solidFill>
                  <a:srgbClr val="7030A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7" name="OTLSHAPE_M_5a8668fe0e5f47688340e8a167c5bf9b_Shape"/>
            <p:cNvSpPr/>
            <p:nvPr>
              <p:custDataLst>
                <p:tags r:id="rId166"/>
              </p:custDataLst>
            </p:nvPr>
          </p:nvSpPr>
          <p:spPr>
            <a:xfrm>
              <a:off x="539759" y="4859977"/>
              <a:ext cx="152400" cy="177800"/>
            </a:xfrm>
            <a:prstGeom prst="teardrop">
              <a:avLst/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OTLSHAPE_M_c6c892620afd42aba44c1b51ae7d3a52_Connector1"/>
            <p:cNvCxnSpPr/>
            <p:nvPr>
              <p:custDataLst>
                <p:tags r:id="rId167"/>
              </p:custDataLst>
            </p:nvPr>
          </p:nvCxnSpPr>
          <p:spPr>
            <a:xfrm flipH="1">
              <a:off x="618648" y="4997274"/>
              <a:ext cx="2087" cy="609292"/>
            </a:xfrm>
            <a:prstGeom prst="line">
              <a:avLst/>
            </a:prstGeom>
            <a:ln w="9525" cap="flat" cmpd="sng" algn="ctr">
              <a:solidFill>
                <a:srgbClr val="7030A0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86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dHJ1ZSwiVmVyc2lvbiI6eyIkaWQiOiIyIiwiVmVyc2lvbiI6IjMuMC4xIiwiT3JpZ2luYWxBc3NlbWJseVZlcnNpb24iOiIxLjAwLjAwLjAwIiwiRWRpdGlvbiI6IlBsdXMiLCJJc1BsdXNFZGl0aW9uIjp0cnV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xLCJHIjo2MSwiQiI6Nj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M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M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I1NSwiUiI6MjM4LCJHIjoyMzYsIkIiOjIyNX19LCJBcHBlbmRZZWFyT25ZZWFyQ2hhbmdlIjp0cnVlLCJFbGFwc2VkVGltZUZvcm1hdCI6MCwiVG9kYXlNYXJrZXJQb3NpdGlvbiI6MCwiUXVpY2tQb3NpdGlvbiI6MywiQWJzb2x1dGVQb3NpdGlvbiI6MzUxLjAsIk1hcmdpbiI6eyIkaWQiOiI0OSIsIlRvcCI6MCwiTGVmdCI6MTAsIlJpZ2h0IjoxMCwiQm90dG9tIjowfSwiUGFkZGluZyI6eyIkaWQiOiI1MCIsIlRvcCI6MCwiTGVmdCI6MCwiUmlnaHQiOjAsIkJvdHRvbSI6MH0sIkJhY2tncm91bmQiOnsiJGlkIjoiNTEiLCJDb2xvciI6eyIkaWQiOiI1MiIsIkEiOjI1NSwiUiI6NjEsIkciOjYxLCJCIjo2MX19LCJJc1Zpc2libGUiOnRydWUsIldpZHRoIjowLjAsIkhlaWdodCI6MC4wLCJCb3JkZXJTdHlsZSI6bnVsbCwiUGFyZW50U3R5bGUiOm51bGx9LCJEZWZhdWx0TWlsZXN0b25lU3R5bGUiOnsiJGlkIjoiNTMiLCJTaGFwZSI6MC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c5LCJHIjoxMjksIkIiOjE4OX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mYWxzZSwiSXNJdGFsaWMiOmZhbHNlLCJJc1VuZGVybGluZWQiOmZhbHNlLCJQYXJlbnRTdHlsZSI6bnVsbH0sIkF1dG9TaXplIjowLCJGb3JlZ3JvdW5kIjp7IiRpZCI6IjY3IiwiQ29sb3IiOnsiJGlkIjoiNjgiLCJBIjoyNTUsIlIiOjY4LCJHIjo4NCwiQiI6MTA2fX0sIk1heFdpZHRoIjoyMDAuMCwiTWF4SGVpZ2h0IjoiSW5maW5pdHkiLCJTbWFydEZvcmVncm91bmRJc0FjdGl2ZSI6ZmFsc2UsIkhvcml6b250YWxBbGlnbm1lbnQiOjE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EsIkZvbnROYW1lIjoiQ2FsaWJyaSIsIklzQm9sZCI6ZmFsc2UsIklzSXRhbGljIjpmYWxzZSwiSXNVbmRlcmxpbmVkIjpmYWxzZSwiUGFyZW50U3R5bGUiOm51bGx9LCJBdXRvU2l6ZSI6MCwiRm9yZWdyb3VuZCI6eyIkaWQiOiI3NCIsIkNvbG9yIjp7IiRpZCI6Ijc1IiwiQSI6MjU1LCJSIjoxMTUsIkciOjExNSwiQiI6MTE1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MiwiU2hhcGVUaGlja25lc3MiOjEsIkR1cmF0aW9uRm9ybWF0Ijo1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IzNywiRyI6MTI1LCJCIjo0OX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A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mYWxzZSwiSXNJdGFsaWMiOmZhbHNlLCJJc1VuZGVybGluZWQiOmZhbHNlLCJQYXJlbnRTdHlsZSI6bnVsbH0sIkF1dG9TaXplIjowLCJGb3JlZ3JvdW5kIjp7IiRpZCI6IjEwOSIsIkNvbG9yIjp7IiRpZCI6IjExMCIsIkEiOjI1NSwiUiI6NjgsIkciOjg0LCJCIjoxMDZ9fSwiTWF4V2lkdGgiOjIwMC4wLCJNYXhIZWlnaHQiOiJJbmZpbml0eSIsIlNtYXJ0Rm9yZWdyb3VuZElzQWN0aXZlIjpmYWxzZSwiSG9yaXpvbnRhbEFsaWdubWVudCI6MC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yLCJGb250TmFtZSI6IkNhbGlicmkiLCJJc0JvbGQiOmZhbHNlLCJJc0l0YWxpYyI6ZmFsc2UsIklzVW5kZXJsaW5lZCI6ZmFsc2UsIlBhcmVudFN0eWxlIjpudWxsfSwiQXV0b1NpemUiOjAsIkZvcmVncm91bmQiOnsiJGlkIjoiMTE2IiwiQ29sb3IiOnsiJGlkIjoiMTE3IiwiQSI6MjU1LCJSIjoyNTUsIkciOjI1NSwiQiI6MjU1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mZhbHN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3LTA1LTAxVDAwOjAwOjAwWiIsIkVuZERhdGUiOiIyMDE4LTEyLTMxVDIzOjU5OjU5Ljk5OVoiLCJGb3JtYXQiOiJ3IiwiVHlwZSI6MSwiQXV0b0RhdGVSYW5nZSI6dHJ1ZSwiV29ya2luZ0RheXMiOjMxLCJUb2RheU1hcmtlclRleHQiOiJUb2RheSIsIkF1dG9TY2FsZVR5cGUiOmZhbHNlfSwiTWlsZXN0b25lcyI6W3siJGlkIjoiMTIzIiwiRGF0ZSI6IjIwMTctMDUtMzBUMjM6NTk6NTkuOTk5WiIsIlN0eWxlIjp7IiRpZCI6IjEyNCIsIlNoYXBlIjo4LCJDb25uZWN0b3JNYXJnaW4iOnsiJHJlZiI6IjU0In0sIkNvbm5lY3RvclN0eWxlIjp7IiRpZCI6IjEyNSIsIkxpbmVDb2xvciI6eyIkaWQiOiIxMjYiLCIkdHlwZSI6Ik5MUkUuQ29tbW9uLkRvbS5Tb2xpZENvbG9yQnJ1c2gsIE5MUkUuQ29tbW9uIiwiQ29sb3IiOnsiJGlkIjoiMTI3IiwiQSI6MjU1LCJSIjoyMzcsIkciOjEyNSwiQiI6NDl9fSwiTGluZVdlaWdodCI6MS4wLCJMaW5lVHlwZSI6MCwiUGFyZW50U3R5bGUiOnsiJHJlZiI6IjU1In19LCJJc0JlbG93VGltZWJhbmQiOnRydWUsIkhpZGVEYXRlIjpmYWxzZSwiU2hhcGVTaXplIjowLCJTcGFjaW5nIjowLjAsIlBhZGRpbmciOnsiJGlkIjoiMTI4IiwiVG9wIjowLCJMZWZ0IjowLCJSaWdodCI6MCwiQm90dG9tIjowfSwiU2hhcGVTdHlsZSI6eyIkaWQiOiIxMjkiLCJNYXJnaW4iOnsiJHJlZiI6IjYwIn0sIlBhZGRpbmciOnsiJHJlZiI6IjYxIn0sIkJhY2tncm91bmQiOnsiJGlkIjoiMTMwIiwiQ29sb3IiOnsiJGlkIjoiMTMxIiwiQSI6MjU1LCJSIjoyMzcsIkciOjEyNSwiQiI6NDl9fSwiSXNWaXNpYmxlIjp0cnVlLCJXaWR0aCI6MTIuMCwiSGVpZ2h0IjoxNC4wLCJCb3JkZXJTdHlsZSI6eyIkaWQiOiIxMzIiLCJMaW5lQ29sb3IiOnsiJHJlZiI6IjYzIn0sIkxpbmVXZWlnaHQiOjAuMCwiTGluZVR5cGUiOjAsIlBhcmVudFN0eWxlIjp7IiRyZWYiOiI2MiJ9fSwiUGFyZW50U3R5bGUiOnsiJHJlZiI6IjU5In19LCJUaXRsZVN0eWxlIjp7IiRpZCI6IjEzMyIsIkZvbnRTZXR0aW5ncyI6eyIkaWQiOiIxMzQiLCJGb250U2l6ZSI6MTIsIkZvbnROYW1lIjoiQ2FsaWJyaSIsIklzQm9sZCI6dHJ1ZSwiSXNJdGFsaWMiOmZhbHNlLCJJc1VuZGVybGluZWQiOmZhbHNlLCJQYXJlbnRTdHlsZSI6eyIkcmVmIjoiNjYifX0sIkF1dG9TaXplIjowLCJGb3JlZ3JvdW5kIjp7IiRpZCI6IjEzNSIsIkNvbG9yIjp7IiRpZCI6IjEzNiIsIkEiOjI1NSwiUiI6MCwiRyI6MCwiQiI6MH1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xMSwiRm9udE5hbWUiOiJDYWxpYnJpIiwiSXNCb2xkIjpmYWxzZSwiSXNJdGFsaWMiOmZhbHNlLCJJc1VuZGVybGluZWQiOmZhbHNlLCJQYXJlbnRTdHlsZSI6eyIkcmVmIjoiNzMifX0sIkF1dG9TaXplIjowLCJGb3JlZ3JvdW5kIjp7IiRpZCI6IjE0MCIsIkNvbG9yIjp7IiRpZCI6IjE0MSIsIkEiOjI1NSwiUiI6MjM3LCJHIjoxMjUsIkIiOjQ5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QyIiwiTGluZUNvbG9yIjpudWxsLCJMaW5lV2VpZ2h0IjowLjAsIkxpbmVUeXBlIjowLCJQYXJlbnRTdHlsZSI6bnVsbH0sIlBhcmVudFN0eWxlIjp7IiRyZWYiOiI3MiJ9fSwiRGF0ZUZvcm1hdCI6eyIkcmVmIjoiNzkifSwiSXNWaXNpYmxlIjp0cnVlLCJQYXJlbnRTdHlsZSI6eyIkcmVmIjoiNTMifX0sIlBvc2l0aW9uIjp7IlJhdGlvIjowLjEwMzY2NDYwNzI5NTI4MzUzLCJJc0N1c3RvbSI6dHJ1ZX0sIklkIjoiYzZjODkyNjItMGFmZC00MmFiLWE0NGMtMWI1MWFlN2QzYTUyIiwiSW1wb3J0SWQiOm51bGwsIlRpdGxlIjoiVGFyZ2V0IDEiLCJOb3RlIjpudWxsLCJIeXBlcmxpbmsiOm51bGwsIklzQ2hhbmdlZCI6ZmFsc2UsIklzTmV3Ijp0cnVlfSx7IiRpZCI6IjE0MyIsIkRhdGUiOiIyMDE3LTEwLTAxVDIzOjU5OjU5Ljk5OVoiLCJTdHlsZSI6eyIkaWQiOiIxNDQiLCJTaGFwZSI6OCwiQ29ubmVjdG9yTWFyZ2luIjp7IiRyZWYiOiI1NCJ9LCJDb25uZWN0b3JTdHlsZSI6eyIkaWQiOiIxNDUiLCJMaW5lQ29sb3IiOnsiJGlkIjoiMTQ2IiwiJHR5cGUiOiJOTFJFLkNvbW1vbi5Eb20uU29saWRDb2xvckJydXNoLCBOTFJFLkNvbW1vbiIsIkNvbG9yIjp7IiRpZCI6IjE0NyIsIkEiOjI1NSwiUiI6NDAsIkciOjEwOCwiQiI6MTQ4fX0sIkxpbmVXZWlnaHQiOjEuMCwiTGluZVR5cGUiOjAsIlBhcmVudFN0eWxlIjp7IiRyZWYiOiI1NSJ9fSwiSXNCZWxvd1RpbWViYW5kIjp0cnVlLCJIaWRlRGF0ZSI6ZmFsc2UsIlNoYXBlU2l6ZSI6MCwiU3BhY2luZyI6MC4wLCJQYWRkaW5nIjp7IiRpZCI6IjE0OCIsIlRvcCI6MCwiTGVmdCI6MCwiUmlnaHQiOjAsIkJvdHRvbSI6MH0sIlNoYXBlU3R5bGUiOnsiJGlkIjoiMTQ5IiwiTWFyZ2luIjp7IiRyZWYiOiI2MCJ9LCJQYWRkaW5nIjp7IiRyZWYiOiI2MSJ9LCJCYWNrZ3JvdW5kIjp7IiRpZCI6IjE1MCIsIkNvbG9yIjp7IiRpZCI6IjE1MSIsIkEiOjI1NSwiUiI6NDAsIkciOjEwOCwiQiI6MTQ4fX0sIklzVmlzaWJsZSI6dHJ1ZSwiV2lkdGgiOjEyLjAsIkhlaWdodCI6MTQuMCwiQm9yZGVyU3R5bGUiOnsiJGlkIjoiMTUyIiwiTGluZUNvbG9yIjp7IiRyZWYiOiI2MyJ9LCJMaW5lV2VpZ2h0IjowLjAsIkxpbmVUeXBlIjowLCJQYXJlbnRTdHlsZSI6eyIkcmVmIjoiNjIifX0sIlBhcmVudFN0eWxlIjp7IiRyZWYiOiI1OSJ9fSwiVGl0bGVTdHlsZSI6eyIkaWQiOiIxNTMiLCJGb250U2V0dGluZ3MiOnsiJGlkIjoiMTU0IiwiRm9udFNpemUiOjEyLCJGb250TmFtZSI6IkNhbGlicmkiLCJJc0JvbGQiOnRydWUsIklzSXRhbGljIjpmYWxzZSwiSXNVbmRlcmxpbmVkIjpmYWxzZSwiUGFyZW50U3R5bGUiOnsiJHJlZiI6IjY2In19LCJBdXRvU2l6ZSI6MCwiRm9yZWdyb3VuZCI6eyIkaWQiOiIxNTUiLCJDb2xvciI6eyIkaWQiOiIxNT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U3IiwiTGluZUNvbG9yIjpudWxsLCJMaW5lV2VpZ2h0IjowLjAsIkxpbmVUeXBlIjowLCJQYXJlbnRTdHlsZSI6bnVsbH0sIlBhcmVudFN0eWxlIjp7IiRyZWYiOiI2NSJ9fSwiRGF0ZVN0eWxlIjp7IiRpZCI6IjE1OCIsIkZvbnRTZXR0aW5ncyI6eyIkaWQiOiIxNTkiLCJGb250U2l6ZSI6MTEsIkZvbnROYW1lIjoiQ2FsaWJyaSIsIklzQm9sZCI6ZmFsc2UsIklzSXRhbGljIjpmYWxzZSwiSXNVbmRlcmxpbmVkIjpmYWxzZSwiUGFyZW50U3R5bGUiOnsiJHJlZiI6IjczIn19LCJBdXRvU2l6ZSI6MCwiRm9yZWdyb3VuZCI6eyIkaWQiOiIxNjAiLCJDb2xvciI6eyIkaWQiOiIxNjEiLCJBIjoyNTUsIlIiOjY4LCJHIjo4NCwiQiI6MTA2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yIiwiTGluZUNvbG9yIjpudWxsLCJMaW5lV2VpZ2h0IjowLjAsIkxpbmVUeXBlIjowLCJQYXJlbnRTdHlsZSI6bnVsbH0sIlBhcmVudFN0eWxlIjp7IiRyZWYiOiI3MiJ9fSwiRGF0ZUZvcm1hdCI6eyIkcmVmIjoiNzkifSwiSXNWaXNpYmxlIjp0cnVlLCJQYXJlbnRTdHlsZSI6eyIkcmVmIjoiNTMifX0sIlBvc2l0aW9uIjp7IlJhdGlvIjowLjE2MjQ2NzM0NjE5MTQwNjIxLCJJc0N1c3RvbSI6dHJ1ZX0sIklkIjoiMjQ5MTY0NmEtYzJjOS00ODM1LTg5NmMtZjhhNDhjNGMwZmRjIiwiSW1wb3J0SWQiOm51bGwsIlRpdGxlIjoiVGFyZ2V0IDIiLCJOb3RlIjpudWxsLCJIeXBlcmxpbmsiOm51bGwsIklzQ2hhbmdlZCI6ZmFsc2UsIklzTmV3Ijp0cnVlfSx7IiRpZCI6IjE2MyIsIkRhdGUiOiIyMDE4LTAxLTAxVDIzOjU5OjU5Ljk5OVoiLCJTdHlsZSI6eyIkaWQiOiIxNjQiLCJTaGFwZSI6OCwiQ29ubmVjdG9yTWFyZ2luIjp7IiRyZWYiOiI1NCJ9LCJDb25uZWN0b3JTdHlsZSI6eyIkaWQiOiIxNjUiLCJMaW5lQ29sb3IiOnsiJGlkIjoiMTY2IiwiJHR5cGUiOiJOTFJFLkNvbW1vbi5Eb20uU29saWRDb2xvckJydXNoLCBOTFJFLkNvbW1vbiIsIkNvbG9yIjp7IiRpZCI6IjE2NyIsIkEiOjI1NSwiUiI6NDAsIkciOjEwOCwiQiI6MTQ4fX0sIkxpbmVXZWlnaHQiOjEuMCwiTGluZVR5cGUiOjAsIlBhcmVudFN0eWxlIjp7IiRyZWYiOiI1NSJ9fSwiSXNCZWxvd1RpbWViYW5kIjp0cnVlLCJIaWRlRGF0ZSI6ZmFsc2UsIlNoYXBlU2l6ZSI6MCwiU3BhY2luZyI6MC4wLCJQYWRkaW5nIjp7IiRpZCI6IjE2OCIsIlRvcCI6MCwiTGVmdCI6MCwiUmlnaHQiOjAsIkJvdHRvbSI6MH0sIlNoYXBlU3R5bGUiOnsiJGlkIjoiMTY5IiwiTWFyZ2luIjp7IiRyZWYiOiI2MCJ9LCJQYWRkaW5nIjp7IiRyZWYiOiI2MSJ9LCJCYWNrZ3JvdW5kIjp7IiRpZCI6IjE3MCIsIkNvbG9yIjp7IiRpZCI6IjE3MSIsIkEiOjI1NSwiUiI6NDAsIkciOjEwOCwiQiI6MTQ4fX0sIklzVmlzaWJsZSI6dHJ1ZSwiV2lkdGgiOjEyLjAsIkhlaWdodCI6MTQuMCwiQm9yZGVyU3R5bGUiOnsiJGlkIjoiMTcyIiwiTGluZUNvbG9yIjp7IiRyZWYiOiI2MyJ9LCJMaW5lV2VpZ2h0IjowLjAsIkxpbmVUeXBlIjowLCJQYXJlbnRTdHlsZSI6eyIkcmVmIjoiNjIifX0sIlBhcmVudFN0eWxlIjp7IiRyZWYiOiI1OSJ9fSwiVGl0bGVTdHlsZSI6eyIkaWQiOiIxNzMiLCJGb250U2V0dGluZ3MiOnsiJGlkIjoiMTc0IiwiRm9udFNpemUiOjEyLCJGb250TmFtZSI6IkNhbGlicmkiLCJJc0JvbGQiOnRydWUsIklzSXRhbGljIjpmYWxzZSwiSXNVbmRlcmxpbmVkIjpmYWxzZSwiUGFyZW50U3R5bGUiOnsiJHJlZiI6IjY2In19LCJBdXRvU2l6ZSI6MCwiRm9yZWdyb3VuZCI6eyIkaWQiOiIxNzUiLCJDb2xvciI6eyIkaWQiOiIxNz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c3IiwiTGluZUNvbG9yIjpudWxsLCJMaW5lV2VpZ2h0IjowLjAsIkxpbmVUeXBlIjowLCJQYXJlbnRTdHlsZSI6bnVsbH0sIlBhcmVudFN0eWxlIjp7IiRyZWYiOiI2NSJ9fSwiRGF0ZVN0eWxlIjp7IiRpZCI6IjE3OCIsIkZvbnRTZXR0aW5ncyI6eyIkaWQiOiIxNzkiLCJGb250U2l6ZSI6MTEsIkZvbnROYW1lIjoiQ2FsaWJyaSIsIklzQm9sZCI6ZmFsc2UsIklzSXRhbGljIjpmYWxzZSwiSXNVbmRlcmxpbmVkIjpmYWxzZSwiUGFyZW50U3R5bGUiOnsiJHJlZiI6IjczIn19LCJBdXRvU2l6ZSI6MCwiRm9yZWdyb3VuZCI6eyIkaWQiOiIxODAiLCJDb2xvciI6eyIkaWQiOiIxODEiLCJBIjoyNTUsIlIiOjY4LCJHIjo4NCwiQiI6MTA2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lJhdGlvIjowLjEwMDg4NjgyOTUxNzUwNTc0LCJJc0N1c3RvbSI6dHJ1ZX0sIklkIjoiYjBhYmRkOTEtNDU1Yi00NGQ3LWJiYzEtZGY0YTIyZmVkZDI2IiwiSW1wb3J0SWQiOm51bGwsIlRpdGxlIjoiVGFyZ2V0IDMiLCJOb3RlIjpudWxsLCJIeXBlcmxpbmsiOm51bGwsIklzQ2hhbmdlZCI6ZmFsc2UsIklzTmV3Ijp0cnVlfSx7IiRpZCI6IjE4MyIsIkRhdGUiOiIyMDE4LTA3LTAxVDIzOjU5OjU5Ljk5OVoiLCJTdHlsZSI6eyIkaWQiOiIxODQiLCJTaGFwZSI6OCwiQ29ubmVjdG9yTWFyZ2luIjp7IiRyZWYiOiI1NCJ9LCJDb25uZWN0b3JTdHlsZSI6eyIkaWQiOiIxODUiLCJMaW5lQ29sb3IiOnsiJGlkIjoiMTg2IiwiJHR5cGUiOiJOTFJFLkNvbW1vbi5Eb20uU29saWRDb2xvckJydXNoLCBOTFJFLkNvbW1vbiIsIkNvbG9yIjp7IiRpZCI6IjE4NyIsIkEiOjI1NSwiUiI6MjM3LCJHIjoxMjUsIkIiOjQ5fX0sIkxpbmVXZWlnaHQiOjEuMCwiTGluZVR5cGUiOjAsIlBhcmVudFN0eWxlIjp7IiRyZWYiOiI1NSJ9fSwiSXNCZWxvd1RpbWViYW5kIjp0cnVlLCJIaWRlRGF0ZSI6ZmFsc2UsIlNoYXBlU2l6ZSI6MCwiU3BhY2luZyI6MC4wLCJQYWRkaW5nIjp7IiRpZCI6IjE4OCIsIlRvcCI6MCwiTGVmdCI6MCwiUmlnaHQiOjAsIkJvdHRvbSI6MH0sIlNoYXBlU3R5bGUiOnsiJGlkIjoiMTg5IiwiTWFyZ2luIjp7IiRyZWYiOiI2MCJ9LCJQYWRkaW5nIjp7IiRyZWYiOiI2MSJ9LCJCYWNrZ3JvdW5kIjp7IiRpZCI6IjE5MCIsIkNvbG9yIjp7IiRpZCI6IjE5MSIsIkEiOjI1NSwiUiI6MjM3LCJHIjoxMjUsIkIiOjQ5fX0sIklzVmlzaWJsZSI6dHJ1ZSwiV2lkdGgiOjEyLjAsIkhlaWdodCI6MTQuMCwiQm9yZGVyU3R5bGUiOnsiJGlkIjoiMTkyIiwiTGluZUNvbG9yIjp7IiRyZWYiOiI2MyJ9LCJMaW5lV2VpZ2h0IjowLjAsIkxpbmVUeXBlIjowLCJQYXJlbnRTdHlsZSI6eyIkcmVmIjoiNjIifX0sIlBhcmVudFN0eWxlIjp7IiRyZWYiOiI1OSJ9fSwiVGl0bGVTdHlsZSI6eyIkaWQiOiIxOTMiLCJGb250U2V0dGluZ3MiOnsiJGlkIjoiMTk0IiwiRm9udFNpemUiOjEyLCJGb250TmFtZSI6IkNhbGlicmkiLCJJc0JvbGQiOnRydWUsIklzSXRhbGljIjpmYWxzZSwiSXNVbmRlcmxpbmVkIjpmYWxzZSwiUGFyZW50U3R5bGUiOnsiJHJlZiI6IjY2In19LCJBdXRvU2l6ZSI6MCwiRm9yZWdyb3VuZCI6eyIkaWQiOiIxOTUiLCJDb2xvciI6eyIkaWQiOiIxOTYiLCJBIjoyNTUsIlIiOjAsIkciOjAsIkIiOjB9fSwiTWF4V2lkdGgiOjQyLjM2NDk1OTcxNjc5Njg3NS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3IiwiTGluZUNvbG9yIjpudWxsLCJMaW5lV2VpZ2h0IjowLjAsIkxpbmVUeXBlIjowLCJQYXJlbnRTdHlsZSI6bnVsbH0sIlBhcmVudFN0eWxlIjp7IiRyZWYiOiI2NSJ9fSwiRGF0ZVN0eWxlIjp7IiRpZCI6IjE5OCIsIkZvbnRTZXR0aW5ncyI6eyIkaWQiOiIxOTkiLCJGb250U2l6ZSI6MTEsIkZvbnROYW1lIjoiQ2FsaWJyaSIsIklzQm9sZCI6ZmFsc2UsIklzSXRhbGljIjpmYWxzZSwiSXNVbmRlcmxpbmVkIjpmYWxzZSwiUGFyZW50U3R5bGUiOnsiJHJlZiI6IjczIn19LCJBdXRvU2l6ZSI6MCwiRm9yZWdyb3VuZCI6eyIkaWQiOiIyMDAiLCJDb2xvciI6eyIkaWQiOiIyMDEiLCJBIjoyNTUsIlIiOjIzNywiRyI6MTI1LCJCIjo0OX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wMiIsIkxpbmVDb2xvciI6bnVsbCwiTGluZVdlaWdodCI6MC4wLCJMaW5lVHlwZSI6MCwiUGFyZW50U3R5bGUiOm51bGx9LCJQYXJlbnRTdHlsZSI6eyIkcmVmIjoiNzIifX0sIkRhdGVGb3JtYXQiOnsiJHJlZiI6Ijc5In0sIklzVmlzaWJsZSI6dHJ1ZSwiUGFyZW50U3R5bGUiOnsiJHJlZiI6IjUzIn19LCJQb3NpdGlvbiI6eyJSYXRpbyI6MC4xNjI0NjczNDYxOTE0MDYyMSwiSXNDdXN0b20iOnRydWV9LCJJZCI6IjVhODY2OGZlLTBlNWYtNDc2OC04MzQwLWU4YTE2N2M1YmY5YiIsIkltcG9ydElkIjpudWxsLCJUaXRsZSI6IlRhcmdldCA0IiwiTm90ZSI6bnVsbCwiSHlwZXJsaW5rIjpudWxsLCJJc0NoYW5nZWQiOmZhbHNlLCJJc05ldyI6dHJ1ZX0seyIkaWQiOiIyMDMiLCJEYXRlIjoiMjAxOC0xMC0xNVQyMzo1OTo1OS45OTlaIiwiU3R5bGUiOnsiJGlkIjoiMjA0IiwiU2hhcGUiOjgsIkNvbm5lY3Rvck1hcmdpbiI6eyIkcmVmIjoiNTQifSwiQ29ubmVjdG9yU3R5bGUiOnsiJGlkIjoiMjA1IiwiTGluZUNvbG9yIjp7IiRpZCI6IjIwNiIsIiR0eXBlIjoiTkxSRS5Db21tb24uRG9tLlNvbGlkQ29sb3JCcnVzaCwgTkxSRS5Db21tb24iLCJDb2xvciI6eyIkaWQiOiIyMDciLCJBIjoyNTUsIlIiOjkyLCJHIjoxNTAsIkIiOjgwfX0sIkxpbmVXZWlnaHQiOjEuMCwiTGluZVR5cGUiOjAsIlBhcmVudFN0eWxlIjp7IiRyZWYiOiI1NSJ9fSwiSXNCZWxvd1RpbWViYW5kIjp0cnVlLCJIaWRlRGF0ZSI6ZmFsc2UsIlNoYXBlU2l6ZSI6MCwiU3BhY2luZyI6MC4wLCJQYWRkaW5nIjp7IiRpZCI6IjIwOCIsIlRvcCI6MCwiTGVmdCI6MCwiUmlnaHQiOjAsIkJvdHRvbSI6MH0sIlNoYXBlU3R5bGUiOnsiJGlkIjoiMjA5IiwiTWFyZ2luIjp7IiRyZWYiOiI2MCJ9LCJQYWRkaW5nIjp7IiRyZWYiOiI2MSJ9LCJCYWNrZ3JvdW5kIjp7IiRpZCI6IjIxMCIsIkNvbG9yIjp7IiRpZCI6IjIxMSIsIkEiOjI1NSwiUiI6OTIsIkciOjE1MCwiQiI6ODB9fSwiSXNWaXNpYmxlIjp0cnVlLCJXaWR0aCI6MTIuMCwiSGVpZ2h0IjoxNC4wLCJCb3JkZXJTdHlsZSI6eyIkaWQiOiIyMTIiLCJMaW5lQ29sb3IiOnsiJHJlZiI6IjYzIn0sIkxpbmVXZWlnaHQiOjAuMCwiTGluZVR5cGUiOjAsIlBhcmVudFN0eWxlIjp7IiRyZWYiOiI2MiJ9fSwiUGFyZW50U3R5bGUiOnsiJHJlZiI6IjU5In19LCJUaXRsZVN0eWxlIjp7IiRpZCI6IjIxMyIsIkZvbnRTZXR0aW5ncyI6eyIkaWQiOiIyMTQiLCJGb250U2l6ZSI6MTIsIkZvbnROYW1lIjoiQ2FsaWJyaSIsIklzQm9sZCI6dHJ1ZSwiSXNJdGFsaWMiOmZhbHNlLCJJc1VuZGVybGluZWQiOmZhbHNlLCJQYXJlbnRTdHlsZSI6eyIkcmVmIjoiNjYifX0sIkF1dG9TaXplIjowLCJGb3JlZ3JvdW5kIjp7IiRpZCI6IjIxNSIsIkNvbG9yIjp7IiRpZCI6IjIxNiIsIkEiOjI1NSwiUiI6MCwiRyI6MCwiQiI6MH19LCJNYXhXaWR0aCI6NDIuMzY0OTU5NzE2Nzk2OD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ciLCJMaW5lQ29sb3IiOm51bGwsIkxpbmVXZWlnaHQiOjAuMCwiTGluZVR5cGUiOjAsIlBhcmVudFN0eWxlIjpudWxsfSwiUGFyZW50U3R5bGUiOnsiJHJlZiI6IjY1In19LCJEYXRlU3R5bGUiOnsiJGlkIjoiMjE4IiwiRm9udFNldHRpbmdzIjp7IiRpZCI6IjIxOSIsIkZvbnRTaXplIjoxMSwiRm9udE5hbWUiOiJDYWxpYnJpIiwiSXNCb2xkIjpmYWxzZSwiSXNJdGFsaWMiOmZhbHNlLCJJc1VuZGVybGluZWQiOmZhbHNlLCJQYXJlbnRTdHlsZSI6eyIkcmVmIjoiNzMifX0sIkF1dG9TaXplIjowLCJGb3JlZ3JvdW5kIjp7IiRpZCI6IjIyMCIsIkNvbG9yIjp7IiRpZCI6IjIyMSIsIkEiOjI1NSwiUiI6MTEyLCJHIjoxNzMsIkIiOjcx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IyIiwiTGluZUNvbG9yIjpudWxsLCJMaW5lV2VpZ2h0IjowLjAsIkxpbmVUeXBlIjowLCJQYXJlbnRTdHlsZSI6bnVsbH0sIlBhcmVudFN0eWxlIjp7IiRyZWYiOiI3MiJ9fSwiRGF0ZUZvcm1hdCI6eyIkcmVmIjoiNzkifSwiSXNWaXNpYmxlIjp0cnVlLCJQYXJlbnRTdHlsZSI6eyIkcmVmIjoiNTMifX0sIlBvc2l0aW9uIjp7IlJhdGlvIjowLjE2MjQ2NzM0NjE5MTQwNjIxLCJJc0N1c3RvbSI6dHJ1ZX0sIklkIjoiMDJjZDhmNTAtZDBkNS00MmU3LTg3MjktODM0NWYzMmI3NjNjIiwiSW1wb3J0SWQiOm51bGwsIlRpdGxlIjoiVGFyZ2V0IDUiLCJOb3RlIjpudWxsLCJIeXBlcmxpbmsiOm51bGwsIklzQ2hhbmdlZCI6ZmFsc2UsIklzTmV3Ijp0cnVlfV0sIlRhc2tzIjpbeyIkaWQiOiIyMjMiLCJHcm91cE5hbWUiOm51bGwsIlN0YXJ0RGF0ZSI6IjIwMTctMDUtMDFUMDA6MDA6MDBaIiwiRW5kRGF0ZSI6IjIwMTctMDYtMjJUMjM6NTk6NTkuOTk5WiIsIlBlcmNlbnRhZ2VDb21wbGV0ZSI6bnVsbCwiU3R5bGUiOnsiJGlkIjoiMjI0IiwiU2hhcGUiOjIsIlNoYXBlVGhpY2tuZXNzIjoxLCJEdXJhdGlvbkZvcm1hdCI6NSwiSW5jbHVkZU5vbldvcmtpbmdEYXlzSW5EdXJhdGlvbiI6ZmFsc2UsIlBlcmNlbnRhZ2VDb21wbGV0ZVN0eWxlIjp7IiRpZCI6IjIyNSIsIkZvbnRTZXR0aW5ncyI6eyIkaWQiOiIyM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ciLCJMaW5lQ29sb3IiOm51bGwsIkxpbmVXZWlnaHQiOjAuMCwiTGluZVR5cGUiOjAsIlBhcmVudFN0eWxlIjpudWxsfSwiUGFyZW50U3R5bGUiOnsiJHJlZiI6IjgxIn19LCJEdXJhdGlvblN0eWxlIjp7IiRpZCI6IjIyOCIsIkZvbnRTZXR0aW5ncyI6eyIkaWQiOiIyMjkiLCJGb250U2l6ZSI6MTAsIkZvbnROYW1lIjoiQ2FsaWJyaSIsIklzQm9sZCI6dHJ1ZSwiSXNJdGFsaWMiOmZhbHNlLCJJc1VuZGVybGluZWQiOmZhbHNlLCJQYXJlbnRTdHlsZSI6eyIkcmVmIjoiODkifX0sIkF1dG9TaXplIjowLCJGb3JlZ3JvdW5kIjp7IiRpZCI6IjIzMCIsIkNvbG9yIjp7IiRpZCI6IjIzM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iIsIkxpbmVDb2xvciI6bnVsbCwiTGluZVdlaWdodCI6MC4wLCJMaW5lVHlwZSI6MCwiUGFyZW50U3R5bGUiOm51bGx9LCJQYXJlbnRTdHlsZSI6eyIkcmVmIjoiODgifX0sIkhvcml6b250YWxDb25uZWN0b3JTdHlsZSI6eyIkaWQiOiIyMzMiLCJMaW5lQ29sb3IiOnsiJHJlZiI6Ijk2In0sIkxpbmVXZWlnaHQiOjAuMCwiTGluZVR5cGUiOjAsIlBhcmVudFN0eWxlIjp7IiRyZWYiOiI5NSJ9fSwiVmVydGljYWxDb25uZWN0b3JTdHlsZSI6eyIkaWQiOiIyMzQ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IzNSIsIk1hcmdpbiI6eyIkcmVmIjoiMTAyIn0sIlBhZGRpbmciOnsiJHJlZiI6IjEwMyJ9LCJCYWNrZ3JvdW5kIjp7IiRpZCI6IjIzNiIsIkNvbG9yIjp7IiRpZCI6IjIzNyIsIkEiOjI1NSwiUiI6ODIsIkciOjEzOCwiQiI6NzB9fSwiSXNWaXNpYmxlIjp0cnVlLCJXaWR0aCI6MC4wLCJIZWlnaHQiOjE2LjAsIkJvcmRlclN0eWxlIjp7IiRpZCI6IjIzOCIsIkxpbmVDb2xvciI6eyIkaWQiOiIyMzkiLCIkdHlwZSI6Ik5MUkUuQ29tbW9uLkRvbS5Tb2xpZENvbG9yQnJ1c2gsIE5MUkUuQ29tbW9uIiwiQ29sb3IiOnsiJGlkIjoiMjQwIiwiQSI6MjU1LCJSIjoyNTUsIkciOjAsIkIiOjB9fSwiTGluZVdlaWdodCI6MC4wLCJMaW5lVHlwZSI6MCwiUGFyZW50U3R5bGUiOm51bGx9LCJQYXJlbnRTdHlsZSI6eyIkcmVmIjoiMTAxIn19LCJUaXRsZVN0eWxlIjp7IiRpZCI6IjI0MSIsIkZvbnRTZXR0aW5ncyI6eyIkaWQiOiIyNDIiLCJGb250U2l6ZSI6MTEsIkZvbnROYW1lIjoiQ2FsaWJyaSIsIklzQm9sZCI6dHJ1ZSwiSXNJdGFsaWMiOmZhbHNlLCJJc1VuZGVybGluZWQiOmZhbHNlLCJQYXJlbnRTdHlsZSI6eyIkcmVmIjoiMTA4In19LCJBdXRvU2l6ZSI6MCwiRm9yZWdyb3VuZCI6eyIkaWQiOiIyNDMiLCJDb2xvciI6eyIkaWQiOiIyNDQiLCJBIjoyNTUsIlIiOjg5LCJHIjoxNDgsIkIiOjc3fX0sIk1heFdpZHRoIjo2MS43MjE5Njk2MDQ0OTIxODg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0NSIsIkxpbmVDb2xvciI6bnVsbCwiTGluZVdlaWdodCI6MC4wLCJMaW5lVHlwZSI6MCwiUGFyZW50U3R5bGUiOm51bGx9LCJQYXJlbnRTdHlsZSI6eyIkcmVmIjoiMTA3In19LCJEYXRlU3R5bGUiOnsiJGlkIjoiMjQ2IiwiRm9udFNldHRpbmdzIjp7IiRpZCI6IjI0NyIsIkZvbnRTaXplIjoxMSwiRm9udE5hbWUiOiJDYWxpYnJpIiwiSXNCb2xkIjpmYWxzZSwiSXNJdGFsaWMiOmZhbHNlLCJJc1VuZGVybGluZWQiOmZhbHNlLCJQYXJlbnRTdHlsZSI6eyIkcmVmIjoiMTE1In19LCJBdXRvU2l6ZSI6MCwiRm9yZWdyb3VuZCI6eyIkaWQiOiIyNDgiLCJDb2xvciI6eyIkaWQiOiIyNDk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jUwIiwiTGluZUNvbG9yIjpudWxsLCJMaW5lV2VpZ2h0IjowLjAsIkxpbmVUeXBlIjowLCJQYXJlbnRTdHlsZSI6bnVsbH0sIlBhcmVudFN0eWxlIjp7IiRyZWYiOiIxMTQifX0sIkRhdGVGb3JtYXQiOnsiJGlkIjoiMjUxIiwiRm9ybWF0U3RyaW5nIjoiTU1NIGQiLCJTZXBhcmF0b3IiOiIvIiwiVXNlSW50ZXJuYXRpb25hbERhdGVGb3JtYXQiOmZhbHNlfSwiSXNWaXNpYmxlIjp0cnVlLCJQYXJlbnRTdHlsZSI6eyIkcmVmIjoiODAifX0sIkluZGV4IjoxLCJJZCI6Ijc3NzMxNzcwLTM2ZmMtNGNmNS05YmQwLWQ1NjUyZGVmMTQ0NSIsIkltcG9ydElkIjpudWxsLCJUaXRsZSI6IlBoYXNlIDEgSGVyZSAiLCJOb3RlIjpudWxsLCJIeXBlcmxpbmsiOm51bGwsIklzQ2hhbmdlZCI6ZmFsc2UsIklzTmV3Ijp0cnVlfSx7IiRpZCI6IjI1MiIsIkdyb3VwTmFtZSI6bnVsbCwiU3RhcnREYXRlIjoiMjAxNy0wNi0wMVQwMDowMDowMFoiLCJFbmREYXRlIjoiMjAxNy0wOC0wNlQyMzo1OTo1OS45OTlaIiwiUGVyY2VudGFnZUNvbXBsZXRlIjpudWxsLCJTdHlsZSI6eyIkaWQiOiIyNTMiLCJTaGFwZSI6MiwiU2hhcGVUaGlja25lc3MiOjEsIkR1cmF0aW9uRm9ybWF0Ijo1LCJJbmNsdWRlTm9uV29ya2luZ0RheXNJbkR1cmF0aW9uIjpmYWxzZSwiUGVyY2VudGFnZUNvbXBsZXRlU3R5bGUiOnsiJGlkIjoiMjU0IiwiRm9udFNldHRpbmdzIjp7IiRpZCI6IjI1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1NiIsIkxpbmVDb2xvciI6bnVsbCwiTGluZVdlaWdodCI6MC4wLCJMaW5lVHlwZSI6MCwiUGFyZW50U3R5bGUiOm51bGx9LCJQYXJlbnRTdHlsZSI6eyIkcmVmIjoiODEifX0sIkR1cmF0aW9uU3R5bGUiOnsiJGlkIjoiMjU3IiwiRm9udFNldHRpbmdzIjp7IiRpZCI6IjI1OCIsIkZvbnRTaXplIjoxMCwiRm9udE5hbWUiOiJDYWxpYnJpIiwiSXNCb2xkIjp0cnVlLCJJc0l0YWxpYyI6ZmFsc2UsIklzVW5kZXJsaW5lZCI6ZmFsc2UsIlBhcmVudFN0eWxlIjp7IiRyZWYiOiI4OSJ9fSwiQXV0b1NpemUiOjAsIkZvcmVncm91bmQiOnsiJGlkIjoiMjU5IiwiQ29sb3IiOnsiJGlkIjoiMjYw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YxIiwiTGluZUNvbG9yIjpudWxsLCJMaW5lV2VpZ2h0IjowLjAsIkxpbmVUeXBlIjowLCJQYXJlbnRTdHlsZSI6bnVsbH0sIlBhcmVudFN0eWxlIjp7IiRyZWYiOiI4OCJ9fSwiSG9yaXpvbnRhbENvbm5lY3RvclN0eWxlIjp7IiRpZCI6IjI2MiIsIkxpbmVDb2xvciI6eyIkcmVmIjoiOTYifSwiTGluZVdlaWdodCI6MC4wLCJMaW5lVHlwZSI6MCwiUGFyZW50U3R5bGUiOnsiJHJlZiI6Ijk1In19LCJWZXJ0aWNhbENvbm5lY3RvclN0eWxlIjp7IiRpZCI6IjI2My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jY0IiwiTWFyZ2luIjp7IiRyZWYiOiIxMDIifSwiUGFkZGluZyI6eyIkcmVmIjoiMTAzIn0sIkJhY2tncm91bmQiOnsiJGlkIjoiMjY1IiwiQ29sb3IiOnsiJGlkIjoiMjY2IiwiQSI6MjU1LCJSIjo4MiwiRyI6MTM4LCJCIjo3MH19LCJJc1Zpc2libGUiOnRydWUsIldpZHRoIjowLjAsIkhlaWdodCI6MTYuMCwiQm9yZGVyU3R5bGUiOnsiJGlkIjoiMjY3IiwiTGluZUNvbG9yIjp7IiRpZCI6IjI2OCIsIiR0eXBlIjoiTkxSRS5Db21tb24uRG9tLlNvbGlkQ29sb3JCcnVzaCwgTkxSRS5Db21tb24iLCJDb2xvciI6eyIkaWQiOiIyNjkiLCJBIjoyNTUsIlIiOjI1NSwiRyI6MCwiQiI6MH19LCJMaW5lV2VpZ2h0IjowLjAsIkxpbmVUeXBlIjowLCJQYXJlbnRTdHlsZSI6bnVsbH0sIlBhcmVudFN0eWxlIjp7IiRyZWYiOiIxMDEifX0sIlRpdGxlU3R5bGUiOnsiJGlkIjoiMjcwIiwiRm9udFNldHRpbmdzIjp7IiRpZCI6IjI3MSIsIkZvbnRTaXplIjoxMSwiRm9udE5hbWUiOiJDYWxpYnJpIiwiSXNCb2xkIjp0cnVlLCJJc0l0YWxpYyI6ZmFsc2UsIklzVW5kZXJsaW5lZCI6ZmFsc2UsIlBhcmVudFN0eWxlIjp7IiRyZWYiOiIxMDgifX0sIkF1dG9TaXplIjowLCJGb3JlZ3JvdW5kIjp7IiRpZCI6IjI3MiIsIkNvbG9yIjp7IiRpZCI6IjI3MyIsIkEiOjI1NSwiUiI6ODksIkciOjE0OCwiQiI6Nzd9fSwiTWF4V2lkdGgiOjYyLjQ3OTI5MDAwODU0NDkyM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0IiwiTGluZUNvbG9yIjpudWxsLCJMaW5lV2VpZ2h0IjowLjAsIkxpbmVUeXBlIjowLCJQYXJlbnRTdHlsZSI6bnVsbH0sIlBhcmVudFN0eWxlIjp7IiRyZWYiOiIxMDcifX0sIkRhdGVTdHlsZSI6eyIkaWQiOiIyNzUiLCJGb250U2V0dGluZ3MiOnsiJGlkIjoiMjc2IiwiRm9udFNpemUiOjExLCJGb250TmFtZSI6IkNhbGlicmkiLCJJc0JvbGQiOmZhbHNlLCJJc0l0YWxpYyI6ZmFsc2UsIklzVW5kZXJsaW5lZCI6ZmFsc2UsIlBhcmVudFN0eWxlIjp7IiRyZWYiOiIxMTUifX0sIkF1dG9TaXplIjowLCJGb3JlZ3JvdW5kIjp7IiRpZCI6IjI3NyIsIkNvbG9yIjp7IiRpZCI6IjI3O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yNzkiLCJMaW5lQ29sb3IiOm51bGwsIkxpbmVXZWlnaHQiOjAuMCwiTGluZVR5cGUiOjAsIlBhcmVudFN0eWxlIjpudWxsfSwiUGFyZW50U3R5bGUiOnsiJHJlZiI6IjExNCJ9fSwiRGF0ZUZvcm1hdCI6eyIkaWQiOiIyODAiLCJGb3JtYXRTdHJpbmciOiJNTU0gZCIsIlNlcGFyYXRvciI6Ii8iLCJVc2VJbnRlcm5hdGlvbmFsRGF0ZUZvcm1hdCI6ZmFsc2V9LCJJc1Zpc2libGUiOnRydWUsIlBhcmVudFN0eWxlIjp7IiRyZWYiOiI4MCJ9fSwiSW5kZXgiOjIsIklkIjoiMTVkMmJlMDItMjBiOC00YzYyLTkxMmItZDNlMzFjMGUzYWMzIiwiSW1wb3J0SWQiOm51bGwsIlRpdGxlIjoiUGhhc2UgMiBIZXJlICIsIk5vdGUiOm51bGwsIkh5cGVybGluayI6bnVsbCwiSXNDaGFuZ2VkIjpmYWxzZSwiSXNOZXciOnRydWV9LHsiJGlkIjoiMjgxIiwiR3JvdXBOYW1lIjpudWxsLCJTdGFydERhdGUiOiIyMDE3LTA2LTAxVDAwOjAwOjAwWiIsIkVuZERhdGUiOiIyMDE3LTA5LTAxVDIzOjU5OjU5Ljk5OVoiLCJQZXJjZW50YWdlQ29tcGxldGUiOm51bGwsIlN0eWxlIjp7IiRpZCI6IjI4MiIsIlNoYXBlIjoyLCJTaGFwZVRoaWNrbmVzcyI6MSwiRHVyYXRpb25Gb3JtYXQiOjUsIkluY2x1ZGVOb25Xb3JraW5nRGF5c0luRHVyYXRpb24iOmZhbHNlLCJQZXJjZW50YWdlQ29tcGxldGVTdHlsZSI6eyIkaWQiOiIyODMiLCJGb250U2V0dGluZ3MiOnsiJGlkIjoiMjg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g1IiwiTGluZUNvbG9yIjpudWxsLCJMaW5lV2VpZ2h0IjowLjAsIkxpbmVUeXBlIjowLCJQYXJlbnRTdHlsZSI6bnVsbH0sIlBhcmVudFN0eWxlIjp7IiRyZWYiOiI4MSJ9fSwiRHVyYXRpb25TdHlsZSI6eyIkaWQiOiIyODYiLCJGb250U2V0dGluZ3MiOnsiJGlkIjoiMjg3IiwiRm9udFNpemUiOjEwLCJGb250TmFtZSI6IkNhbGlicmkiLCJJc0JvbGQiOnRydWUsIklzSXRhbGljIjpmYWxzZSwiSXNVbmRlcmxpbmVkIjpmYWxzZSwiUGFyZW50U3R5bGUiOnsiJHJlZiI6Ijg5In19LCJBdXRvU2l6ZSI6MCwiRm9yZWdyb3VuZCI6eyIkaWQiOiIyODgiLCJDb2xvciI6eyIkaWQiOiIyODkiLCJBIjoyNTUsIlIiOjI1NSwiRyI6MjU1LCJCIjoyNT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wLjAsIkxpbmVUeXBlIjowLCJQYXJlbnRTdHlsZSI6eyIkcmVmIjoiOTUifX0sIlZlcnRpY2FsQ29ubmVjdG9yU3R5bGUiOnsiJGlkIjoiMjkyIiwiTGluZUNvbG9yIjp7IiRyZWYiOiI5OSJ9LCJMaW5lV2VpZ2h0IjoxLjAsIkxpbmVUeXBlIjowLCJQYXJlbnRTdHlsZSI6eyIkcmVmIjoiOTgifX0sIk1hcmdpbiI6bnVsbCwiU3RhcnREYXRlUG9zaXRpb24iOjYsIkVuZERhdGVQb3NpdGlvbiI6NiwiVGl0bGVQb3NpdGlvbiI6NCwiRHVyYXRpb25Qb3NpdGlvbiI6MiwiUGVyY2VudGFnZUNvbXBsZXRlZFBvc2l0aW9uIjo2LCJTcGFjaW5nIjoxMCwiSXNCZWxvd1RpbWViYW5kIjpmYWxzZSwiUGVyY2VudGFnZUNvbXBsZXRlU2hhcGVPcGFjaXR5IjozNSwiU2hhcGVTdHlsZSI6eyIkaWQiOiIyOTMiLCJNYXJnaW4iOnsiJHJlZiI6IjEwMiJ9LCJQYWRkaW5nIjp7IiRyZWYiOiIxMDMifSwiQmFja2dyb3VuZCI6eyIkaWQiOiIyOTQiLCJDb2xvciI6eyIkaWQiOiIyOTUiLCJBIjoyNTUsIlIiOjI1NSwiRyI6MTQ0LCJCIjoxOH19LCJJc1Zpc2libGUiOnRydWUsIldpZHRoIjowLjAsIkhlaWdodCI6MTYuMCwiQm9yZGVyU3R5bGUiOnsiJGlkIjoiMjk2IiwiTGluZUNvbG9yIjp7IiRpZCI6IjI5NyIsIiR0eXBlIjoiTkxSRS5Db21tb24uRG9tLlNvbGlkQ29sb3JCcnVzaCwgTkxSRS5Db21tb24iLCJDb2xvciI6eyIkaWQiOiIyOTgiLCJBIjoyNTUsIlIiOjI1NSwiRyI6MCwiQiI6MH19LCJMaW5lV2VpZ2h0IjowLjAsIkxpbmVUeXBlIjowLCJQYXJlbnRTdHlsZSI6bnVsbH0sIlBhcmVudFN0eWxlIjp7IiRyZWYiOiIxMDEifX0sIlRpdGxlU3R5bGUiOnsiJGlkIjoiMjk5IiwiRm9udFNldHRpbmdzIjp7IiRpZCI6IjMwMCIsIkZvbnRTaXplIjoxMSwiRm9udE5hbWUiOiJDYWxpYnJpIiwiSXNCb2xkIjp0cnVlLCJJc0l0YWxpYyI6ZmFsc2UsIklzVW5kZXJsaW5lZCI6ZmFsc2UsIlBhcmVudFN0eWxlIjp7IiRyZWYiOiIxMDgifX0sIkF1dG9TaXplIjowLCJGb3JlZ3JvdW5kIjp7IiRpZCI6IjMwMSIsIkNvbG9yIjp7IiRpZCI6IjMwMiIsIkEiOjI1NSwiUiI6MjU1LCJHIjoxNTIsIkIiOjIyfX0sIk1heFdpZHRoIjo2MS44NDgxMTAxOTg5Nz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wMyIsIkxpbmVDb2xvciI6bnVsbCwiTGluZVdlaWdodCI6MC4wLCJMaW5lVHlwZSI6MCwiUGFyZW50U3R5bGUiOm51bGx9LCJQYXJlbnRTdHlsZSI6eyIkcmVmIjoiMTA3In19LCJEYXRlU3R5bGUiOnsiJGlkIjoiMzA0IiwiRm9udFNldHRpbmdzIjp7IiRpZCI6IjMwNSIsIkZvbnRTaXplIjoxMSwiRm9udE5hbWUiOiJDYWxpYnJpIiwiSXNCb2xkIjpmYWxzZSwiSXNJdGFsaWMiOmZhbHNlLCJJc1VuZGVybGluZWQiOmZhbHNlLCJQYXJlbnRTdHlsZSI6eyIkcmVmIjoiMTE1In19LCJBdXRvU2l6ZSI6MCwiRm9yZWdyb3VuZCI6eyIkaWQiOiIzMDYiLCJDb2xvciI6eyIkaWQiOiIzMDc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zA4IiwiTGluZUNvbG9yIjpudWxsLCJMaW5lV2VpZ2h0IjowLjAsIkxpbmVUeXBlIjowLCJQYXJlbnRTdHlsZSI6bnVsbH0sIlBhcmVudFN0eWxlIjp7IiRyZWYiOiIxMTQifX0sIkRhdGVGb3JtYXQiOnsiJGlkIjoiMzA5IiwiRm9ybWF0U3RyaW5nIjoiTU1NIGQiLCJTZXBhcmF0b3IiOiIvIiwiVXNlSW50ZXJuYXRpb25hbERhdGVGb3JtYXQiOmZhbHNlfSwiSXNWaXNpYmxlIjp0cnVlLCJQYXJlbnRTdHlsZSI6eyIkcmVmIjoiODAifX0sIkluZGV4IjozLCJJZCI6IjRiZTYzOGJmLWVhNzUtNGJjNS05OTkxLTU5NmMzZWVmM2JmNyIsIkltcG9ydElkIjpudWxsLCJUaXRsZSI6IlBoYXNlIDMgSGVyZSAiLCJOb3RlIjpudWxsLCJIeXBlcmxpbmsiOm51bGwsIklzQ2hhbmdlZCI6ZmFsc2UsIklzTmV3Ijp0cnVlfSx7IiRpZCI6IjMxMCIsIkdyb3VwTmFtZSI6bnVsbCwiU3RhcnREYXRlIjoiMjAxNy0wOC0wMVQwMDowMDowMFoiLCJFbmREYXRlIjoiMjAxNy0xMi0yOVQyMzo1OTo1OS45OTlaIiwiUGVyY2VudGFnZUNvbXBsZXRlIjpudWxsLCJTdHlsZSI6eyIkaWQiOiIzMTEiLCJTaGFwZSI6MiwiU2hhcGVUaGlja25lc3MiOjEsIkR1cmF0aW9uRm9ybWF0Ijo1LCJJbmNsdWRlTm9uV29ya2luZ0RheXNJbkR1cmF0aW9uIjpmYWxzZSwiUGVyY2VudGFnZUNvbXBsZXRlU3R5bGUiOnsiJGlkIjoiMzEyIiwiRm9udFNldHRpbmdzIjp7IiRpZCI6IjMxMy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xNCIsIkxpbmVDb2xvciI6bnVsbCwiTGluZVdlaWdodCI6MC4wLCJMaW5lVHlwZSI6MCwiUGFyZW50U3R5bGUiOm51bGx9LCJQYXJlbnRTdHlsZSI6eyIkcmVmIjoiODEifX0sIkR1cmF0aW9uU3R5bGUiOnsiJGlkIjoiMzE1IiwiRm9udFNldHRpbmdzIjp7IiRpZCI6IjMxNiIsIkZvbnRTaXplIjoxMCwiRm9udE5hbWUiOiJDYWxpYnJpIiwiSXNCb2xkIjp0cnVlLCJJc0l0YWxpYyI6ZmFsc2UsIklzVW5kZXJsaW5lZCI6ZmFsc2UsIlBhcmVudFN0eWxlIjp7IiRyZWYiOiI4OSJ9fSwiQXV0b1NpemUiOjAsIkZvcmVncm91bmQiOnsiJGlkIjoiMzE3IiwiQ29sb3IiOnsiJGlkIjoiMzE4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5IiwiTGluZUNvbG9yIjpudWxsLCJMaW5lV2VpZ2h0IjowLjAsIkxpbmVUeXBlIjowLCJQYXJlbnRTdHlsZSI6bnVsbH0sIlBhcmVudFN0eWxlIjp7IiRyZWYiOiI4OCJ9fSwiSG9yaXpvbnRhbENvbm5lY3RvclN0eWxlIjp7IiRpZCI6IjMyMCIsIkxpbmVDb2xvciI6eyIkcmVmIjoiOTYifSwiTGluZVdlaWdodCI6MC4wLCJMaW5lVHlwZSI6MCwiUGFyZW50U3R5bGUiOnsiJHJlZiI6Ijk1In19LCJWZXJ0aWNhbENvbm5lY3RvclN0eWxlIjp7IiRpZCI6IjMyMS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zIyIiwiTWFyZ2luIjp7IiRyZWYiOiIxMDIifSwiUGFkZGluZyI6eyIkcmVmIjoiMTAzIn0sIkJhY2tncm91bmQiOnsiJGlkIjoiMzIzIiwiQ29sb3IiOnsiJGlkIjoiMzI0IiwiQSI6MjU1LCJSIjoyNTUsIkciOjE0NCwiQiI6MTh9fSwiSXNWaXNpYmxlIjp0cnVlLCJXaWR0aCI6MC4wLCJIZWlnaHQiOjE2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eyIkcmVmIjoiMTAxIn19LCJUaXRsZVN0eWxlIjp7IiRpZCI6IjMyOCIsIkZvbnRTZXR0aW5ncyI6eyIkaWQiOiIzMjkiLCJGb250U2l6ZSI6MTEsIkZvbnROYW1lIjoiQ2FsaWJyaSIsIklzQm9sZCI6dHJ1ZSwiSXNJdGFsaWMiOmZhbHNlLCJJc1VuZGVybGluZWQiOmZhbHNlLCJQYXJlbnRTdHlsZSI6eyIkcmVmIjoiMTA4In19LCJBdXRvU2l6ZSI6MCwiRm9yZWdyb3VuZCI6eyIkaWQiOiIzMzAiLCJDb2xvciI6eyIkaWQiOiIzMzEiLCJBIjoyNTUsIlIiOjI1NSwiRyI6MTUyLCJCIjoyMn19LCJNYXhXaWR0aCI6NjIuNDc5MjkwMDA4NTQ0OTIy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MzIiLCJMaW5lQ29sb3IiOm51bGwsIkxpbmVXZWlnaHQiOjAuMCwiTGluZVR5cGUiOjAsIlBhcmVudFN0eWxlIjpudWxsfSwiUGFyZW50U3R5bGUiOnsiJHJlZiI6IjEwNyJ9fSwiRGF0ZVN0eWxlIjp7IiRpZCI6IjMzMyIsIkZvbnRTZXR0aW5ncyI6eyIkaWQiOiIzMzQiLCJGb250U2l6ZSI6MTEsIkZvbnROYW1lIjoiQ2FsaWJyaSIsIklzQm9sZCI6ZmFsc2UsIklzSXRhbGljIjpmYWxzZSwiSXNVbmRlcmxpbmVkIjpmYWxzZSwiUGFyZW50U3R5bGUiOnsiJHJlZiI6IjExNSJ9fSwiQXV0b1NpemUiOjAsIkZvcmVncm91bmQiOnsiJGlkIjoiMzM1IiwiQ29sb3IiOnsiJGlkIjoiMzM2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MzNyIsIkxpbmVDb2xvciI6bnVsbCwiTGluZVdlaWdodCI6MC4wLCJMaW5lVHlwZSI6MCwiUGFyZW50U3R5bGUiOm51bGx9LCJQYXJlbnRTdHlsZSI6eyIkcmVmIjoiMTE0In19LCJEYXRlRm9ybWF0Ijp7IiRpZCI6IjMzOCIsIkZvcm1hdFN0cmluZyI6Ik1NTSBkIiwiU2VwYXJhdG9yIjoiLyIsIlVzZUludGVybmF0aW9uYWxEYXRlRm9ybWF0IjpmYWxzZX0sIklzVmlzaWJsZSI6dHJ1ZSwiUGFyZW50U3R5bGUiOnsiJHJlZiI6IjgwIn19LCJJbmRleCI6NCwiSWQiOiJhZWUzY2QyMy03ZTA5LTRkMDgtOTk2ZC0xOTU2MzJhNDdlZDYiLCJJbXBvcnRJZCI6bnVsbCwiVGl0bGUiOiJQaGFzZSA0IEhlcmUgIiwiTm90ZSI6bnVsbCwiSHlwZXJsaW5rIjpudWxsLCJJc0NoYW5nZWQiOmZhbHNlLCJJc05ldyI6dHJ1ZX0seyIkaWQiOiIzMzkiLCJHcm91cE5hbWUiOm51bGwsIlN0YXJ0RGF0ZSI6IjIwMTctMTAtMDFUMDA6MDA6MDBaIiwiRW5kRGF0ZSI6IjIwMTgtMDUtMzBUMjM6NTk6NTkuOTk5WiIsIlBlcmNlbnRhZ2VDb21wbGV0ZSI6bnVsbCwiU3R5bGUiOnsiJGlkIjoiMzQwIiwiU2hhcGUiOjIsIlNoYXBlVGhpY2tuZXNzIjoxLCJEdXJhdGlvbkZvcm1hdCI6NSwiSW5jbHVkZU5vbldvcmtpbmdEYXlzSW5EdXJhdGlvbiI6ZmFsc2UsIlBlcmNlbnRhZ2VDb21wbGV0ZVN0eWxlIjp7IiRpZCI6IjM0MSIsIkZvbnRTZXR0aW5ncyI6eyIkaWQiOiIz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MiLCJMaW5lQ29sb3IiOm51bGwsIkxpbmVXZWlnaHQiOjAuMCwiTGluZVR5cGUiOjAsIlBhcmVudFN0eWxlIjpudWxsfSwiUGFyZW50U3R5bGUiOnsiJHJlZiI6IjgxIn19LCJEdXJhdGlvblN0eWxlIjp7IiRpZCI6IjM0NCIsIkZvbnRTZXR0aW5ncyI6eyIkaWQiOiIzNDUiLCJGb250U2l6ZSI6MTAsIkZvbnROYW1lIjoiQ2FsaWJyaSIsIklzQm9sZCI6dHJ1ZSwiSXNJdGFsaWMiOmZhbHNlLCJJc1VuZGVybGluZWQiOmZhbHNlLCJQYXJlbnRTdHlsZSI6eyIkcmVmIjoiODkifX0sIkF1dG9TaXplIjowLCJGb3JlZ3JvdW5kIjp7IiRpZCI6IjM0NiIsIkNvbG9yIjp7IiRpZCI6IjM0Ny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0OCIsIkxpbmVDb2xvciI6bnVsbCwiTGluZVdlaWdodCI6MC4wLCJMaW5lVHlwZSI6MCwiUGFyZW50U3R5bGUiOm51bGx9LCJQYXJlbnRTdHlsZSI6eyIkcmVmIjoiODgifX0sIkhvcml6b250YWxDb25uZWN0b3JTdHlsZSI6eyIkaWQiOiIzNDkiLCJMaW5lQ29sb3IiOnsiJHJlZiI6Ijk2In0sIkxpbmVXZWlnaHQiOjAuMCwiTGluZVR5cGUiOjAsIlBhcmVudFN0eWxlIjp7IiRyZWYiOiI5NSJ9fSwiVmVydGljYWxDb25uZWN0b3JTdHlsZSI6eyIkaWQiOiIzNTA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M1MSIsIk1hcmdpbiI6eyIkcmVmIjoiMTAyIn0sIlBhZGRpbmciOnsiJHJlZiI6IjEwMyJ9LCJCYWNrZ3JvdW5kIjp7IiRpZCI6IjM1MiIsIkNvbG9yIjp7IiRpZCI6IjM1MyIsIkEiOjI1NSwiUiI6MjgsIkciOjkxLCJCIjoxMjl9fSwiSXNWaXNpYmxlIjp0cnVlLCJXaWR0aCI6MC4wLCJIZWlnaHQiOjE2LjAsIkJvcmRlclN0eWxlIjp7IiRpZCI6IjM1NCIsIkxpbmVDb2xvciI6eyIkaWQiOiIzNTUiLCIkdHlwZSI6Ik5MUkUuQ29tbW9uLkRvbS5Tb2xpZENvbG9yQnJ1c2gsIE5MUkUuQ29tbW9uIiwiQ29sb3IiOnsiJGlkIjoiMzU2IiwiQSI6MjU1LCJSIjoyNTUsIkciOjAsIkIiOjB9fSwiTGluZVdlaWdodCI6MC4wLCJMaW5lVHlwZSI6MCwiUGFyZW50U3R5bGUiOm51bGx9LCJQYXJlbnRTdHlsZSI6eyIkcmVmIjoiMTAxIn19LCJUaXRsZVN0eWxlIjp7IiRpZCI6IjM1NyIsIkZvbnRTZXR0aW5ncyI6eyIkaWQiOiIzNTgiLCJGb250U2l6ZSI6MTEsIkZvbnROYW1lIjoiQ2FsaWJyaSIsIklzQm9sZCI6dHJ1ZSwiSXNJdGFsaWMiOmZhbHNlLCJJc1VuZGVybGluZWQiOmZhbHNlLCJQYXJlbnRTdHlsZSI6eyIkcmVmIjoiMTA4In19LCJBdXRvU2l6ZSI6MCwiRm9yZWdyb3VuZCI6eyIkaWQiOiIzNTkiLCJDb2xvciI6eyIkaWQiOiIzNjAiLCJBIjoyNTUsIlIiOjMxLCJHIjo5NiwiQiI6MTM0fX0sIk1heFdpZHRoIjo2Mi4xMDA1NTE2MDUyMj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2MSIsIkxpbmVDb2xvciI6bnVsbCwiTGluZVdlaWdodCI6MC4wLCJMaW5lVHlwZSI6MCwiUGFyZW50U3R5bGUiOm51bGx9LCJQYXJlbnRTdHlsZSI6eyIkcmVmIjoiMTA3In19LCJEYXRlU3R5bGUiOnsiJGlkIjoiMzYyIiwiRm9udFNldHRpbmdzIjp7IiRpZCI6IjM2MyIsIkZvbnRTaXplIjoxMSwiRm9udE5hbWUiOiJDYWxpYnJpIiwiSXNCb2xkIjpmYWxzZSwiSXNJdGFsaWMiOmZhbHNlLCJJc1VuZGVybGluZWQiOmZhbHNlLCJQYXJlbnRTdHlsZSI6eyIkcmVmIjoiMTE1In19LCJBdXRvU2l6ZSI6MCwiRm9yZWdyb3VuZCI6eyIkaWQiOiIzNjQiLCJDb2xvciI6eyIkaWQiOiIzNjU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MzY2IiwiTGluZUNvbG9yIjpudWxsLCJMaW5lV2VpZ2h0IjowLjAsIkxpbmVUeXBlIjowLCJQYXJlbnRTdHlsZSI6bnVsbH0sIlBhcmVudFN0eWxlIjp7IiRyZWYiOiIxMTQifX0sIkRhdGVGb3JtYXQiOnsiJGlkIjoiMzY3IiwiRm9ybWF0U3RyaW5nIjoiTU1NIGQiLCJTZXBhcmF0b3IiOiIvIiwiVXNlSW50ZXJuYXRpb25hbERhdGVGb3JtYXQiOmZhbHNlfSwiSXNWaXNpYmxlIjp0cnVlLCJQYXJlbnRTdHlsZSI6eyIkcmVmIjoiODAifX0sIkluZGV4Ijo1LCJJZCI6IjU5NTUyMmU2LWE0YzgtNDM3My05OGQ4LWU5NzVlNzc2OTkzNyIsIkltcG9ydElkIjpudWxsLCJUaXRsZSI6IlBoYXNlIDUgSGVyZSAiLCJOb3RlIjpudWxsLCJIeXBlcmxpbmsiOm51bGwsIklzQ2hhbmdlZCI6ZmFsc2UsIklzTmV3Ijp0cnVlfSx7IiRpZCI6IjM2OCIsIkdyb3VwTmFtZSI6bnVsbCwiU3RhcnREYXRlIjoiMjAxNy0xMC0wMVQwMDowMDowMFoiLCJFbmREYXRlIjoiMjAxOC0wNS0zMFQyMzo1OTo1OS45OTlaIiwiUGVyY2VudGFnZUNvbXBsZXRlIjpudWxsLCJTdHlsZSI6eyIkaWQiOiIzNjkiLCJTaGFwZSI6MiwiU2hhcGVUaGlja25lc3MiOjEsIkR1cmF0aW9uRm9ybWF0Ijo1LCJJbmNsdWRlTm9uV29ya2luZ0RheXNJbkR1cmF0aW9uIjpmYWxzZSwiUGVyY2VudGFnZUNvbXBsZXRlU3R5bGUiOnsiJGlkIjoiMzcwIiwiRm9udFNldHRpbmdzIjp7IiRpZCI6IjM3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3MiIsIkxpbmVDb2xvciI6bnVsbCwiTGluZVdlaWdodCI6MC4wLCJMaW5lVHlwZSI6MCwiUGFyZW50U3R5bGUiOm51bGx9LCJQYXJlbnRTdHlsZSI6eyIkcmVmIjoiODEifX0sIkR1cmF0aW9uU3R5bGUiOnsiJGlkIjoiMzczIiwiRm9udFNldHRpbmdzIjp7IiRpZCI6IjM3NCIsIkZvbnRTaXplIjoxMCwiRm9udE5hbWUiOiJDYWxpYnJpIiwiSXNCb2xkIjp0cnVlLCJJc0l0YWxpYyI6ZmFsc2UsIklzVW5kZXJsaW5lZCI6ZmFsc2UsIlBhcmVudFN0eWxlIjp7IiRyZWYiOiI4OSJ9fSwiQXV0b1NpemUiOjAsIkZvcmVncm91bmQiOnsiJGlkIjoiMzc1IiwiQ29sb3IiOnsiJGlkIjoiMzc2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3IiwiTGluZUNvbG9yIjpudWxsLCJMaW5lV2VpZ2h0IjowLjAsIkxpbmVUeXBlIjowLCJQYXJlbnRTdHlsZSI6bnVsbH0sIlBhcmVudFN0eWxlIjp7IiRyZWYiOiI4OCJ9fSwiSG9yaXpvbnRhbENvbm5lY3RvclN0eWxlIjp7IiRpZCI6IjM3OCIsIkxpbmVDb2xvciI6eyIkcmVmIjoiOTYifSwiTGluZVdlaWdodCI6MC4wLCJMaW5lVHlwZSI6MCwiUGFyZW50U3R5bGUiOnsiJHJlZiI6Ijk1In19LCJWZXJ0aWNhbENvbm5lY3RvclN0eWxlIjp7IiRpZCI6IjM3OS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MzgwIiwiTWFyZ2luIjp7IiRyZWYiOiIxMDIifSwiUGFkZGluZyI6eyIkcmVmIjoiMTAzIn0sIkJhY2tncm91bmQiOnsiJGlkIjoiMzgxIiwiQ29sb3IiOnsiJGlkIjoiMzgyIiwiQSI6MjU1LCJSIjoyOCwiRyI6OTEsIkIiOjEyOX19LCJJc1Zpc2libGUiOnRydWUsIldpZHRoIjowLjAsIkhlaWdodCI6MTYuMCwiQm9yZGVyU3R5bGUiOnsiJGlkIjoiMzgzIiwiTGluZUNvbG9yIjp7IiRpZCI6IjM4NCIsIiR0eXBlIjoiTkxSRS5Db21tb24uRG9tLlNvbGlkQ29sb3JCcnVzaCwgTkxSRS5Db21tb24iLCJDb2xvciI6eyIkaWQiOiIzODUiLCJBIjoyNTUsIlIiOjI1NSwiRyI6MCwiQiI6MH19LCJMaW5lV2VpZ2h0IjowLjAsIkxpbmVUeXBlIjowLCJQYXJlbnRTdHlsZSI6bnVsbH0sIlBhcmVudFN0eWxlIjp7IiRyZWYiOiIxMDEifX0sIlRpdGxlU3R5bGUiOnsiJGlkIjoiMzg2IiwiRm9udFNldHRpbmdzIjp7IiRpZCI6IjM4NyIsIkZvbnRTaXplIjoxMSwiRm9udE5hbWUiOiJDYWxpYnJpIiwiSXNCb2xkIjp0cnVlLCJJc0l0YWxpYyI6ZmFsc2UsIklzVW5kZXJsaW5lZCI6ZmFsc2UsIlBhcmVudFN0eWxlIjp7IiRyZWYiOiIxMDgifX0sIkF1dG9TaXplIjowLCJGb3JlZ3JvdW5kIjp7IiRpZCI6IjM4OCIsIkNvbG9yIjp7IiRpZCI6IjM4OSIsIkEiOjI1NSwiUiI6MzEsIkciOjk2LCJCIjoxMzR9fSwiTWF4V2lkdGgiOjYwLjMzMzQ2NTU3NjE3MTg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kwIiwiTGluZUNvbG9yIjpudWxsLCJMaW5lV2VpZ2h0IjowLjAsIkxpbmVUeXBlIjowLCJQYXJlbnRTdHlsZSI6bnVsbH0sIlBhcmVudFN0eWxlIjp7IiRyZWYiOiIxMDcifX0sIkRhdGVTdHlsZSI6eyIkaWQiOiIzOTEiLCJGb250U2V0dGluZ3MiOnsiJGlkIjoiMzkyIiwiRm9udFNpemUiOjExLCJGb250TmFtZSI6IkNhbGlicmkiLCJJc0JvbGQiOmZhbHNlLCJJc0l0YWxpYyI6ZmFsc2UsIklzVW5kZXJsaW5lZCI6ZmFsc2UsIlBhcmVudFN0eWxlIjp7IiRyZWYiOiIxMTUifX0sIkF1dG9TaXplIjowLCJGb3JlZ3JvdW5kIjp7IiRpZCI6IjM5MyIsIkNvbG9yIjp7IiRpZCI6IjM5NC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zOTUiLCJMaW5lQ29sb3IiOm51bGwsIkxpbmVXZWlnaHQiOjAuMCwiTGluZVR5cGUiOjAsIlBhcmVudFN0eWxlIjpudWxsfSwiUGFyZW50U3R5bGUiOnsiJHJlZiI6IjExNCJ9fSwiRGF0ZUZvcm1hdCI6eyIkaWQiOiIzOTYiLCJGb3JtYXRTdHJpbmciOiJNTU0gZCIsIlNlcGFyYXRvciI6Ii8iLCJVc2VJbnRlcm5hdGlvbmFsRGF0ZUZvcm1hdCI6ZmFsc2V9LCJJc1Zpc2libGUiOnRydWUsIlBhcmVudFN0eWxlIjp7IiRyZWYiOiI4MCJ9fSwiSW5kZXgiOjYsIklkIjoiODFlNWYyNmQtODcxZi00YWU1LWFlMzQtMDlhYjdlMTllNjk5IiwiSW1wb3J0SWQiOm51bGwsIlRpdGxlIjoiUGhhc2UgNiBIZXJlIiwiTm90ZSI6bnVsbCwiSHlwZXJsaW5rIjpudWxsLCJJc0NoYW5nZWQiOmZhbHNlLCJJc05ldyI6dHJ1ZX0seyIkaWQiOiIzOTciLCJHcm91cE5hbWUiOm51bGwsIlN0YXJ0RGF0ZSI6IjIwMTgtMDEtMDFUMDA6MDA6MDBaIiwiRW5kRGF0ZSI6IjIwMTgtMDYtMzBUMjM6NTk6NTkuOTk5WiIsIlBlcmNlbnRhZ2VDb21wbGV0ZSI6bnVsbCwiU3R5bGUiOnsiJGlkIjoiMzk4IiwiU2hhcGUiOjIsIlNoYXBlVGhpY2tuZXNzIjoxLCJEdXJhdGlvbkZvcm1hdCI6NSwiSW5jbHVkZU5vbldvcmtpbmdEYXlzSW5EdXJhdGlvbiI6ZmFsc2UsIlBlcmNlbnRhZ2VDb21wbGV0ZVN0eWxlIjp7IiRpZCI6IjM5OSIsIkZvbnRTZXR0aW5ncyI6eyIkaWQiOiI0MD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DEiLCJMaW5lQ29sb3IiOm51bGwsIkxpbmVXZWlnaHQiOjAuMCwiTGluZVR5cGUiOjAsIlBhcmVudFN0eWxlIjpudWxsfSwiUGFyZW50U3R5bGUiOnsiJHJlZiI6IjgxIn19LCJEdXJhdGlvblN0eWxlIjp7IiRpZCI6IjQwMiIsIkZvbnRTZXR0aW5ncyI6eyIkaWQiOiI0MDMiLCJGb250U2l6ZSI6MTAsIkZvbnROYW1lIjoiQ2FsaWJyaSIsIklzQm9sZCI6dHJ1ZSwiSXNJdGFsaWMiOmZhbHNlLCJJc1VuZGVybGluZWQiOmZhbHNlLCJQYXJlbnRTdHlsZSI6eyIkcmVmIjoiODkifX0sIkF1dG9TaXplIjowLCJGb3JlZ3JvdW5kIjp7IiRpZCI6IjQwNCIsIkNvbG9yIjp7IiRpZCI6IjQwNS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wNiIsIkxpbmVDb2xvciI6bnVsbCwiTGluZVdlaWdodCI6MC4wLCJMaW5lVHlwZSI6MCwiUGFyZW50U3R5bGUiOm51bGx9LCJQYXJlbnRTdHlsZSI6eyIkcmVmIjoiODgifX0sIkhvcml6b250YWxDb25uZWN0b3JTdHlsZSI6eyIkaWQiOiI0MDciLCJMaW5lQ29sb3IiOnsiJHJlZiI6Ijk2In0sIkxpbmVXZWlnaHQiOjAuMCwiTGluZVR5cGUiOjAsIlBhcmVudFN0eWxlIjp7IiRyZWYiOiI5NSJ9fSwiVmVydGljYWxDb25uZWN0b3JTdHlsZSI6eyIkaWQiOiI0MDg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QwOSIsIk1hcmdpbiI6eyIkcmVmIjoiMTAyIn0sIlBhZGRpbmciOnsiJHJlZiI6IjEwMyJ9LCJCYWNrZ3JvdW5kIjp7IiRpZCI6IjQxMCIsIkNvbG9yIjp7IiRpZCI6IjQxMSIsIkEiOjI1NSwiUiI6MjgsIkciOjkxLCJCIjoxMjl9fSwiSXNWaXNpYmxlIjp0cnVlLCJXaWR0aCI6MC4wLCJIZWlnaHQiOjE2LjAsIkJvcmRlclN0eWxlIjp7IiRpZCI6IjQxMiIsIkxpbmVDb2xvciI6eyIkaWQiOiI0MTMiLCIkdHlwZSI6Ik5MUkUuQ29tbW9uLkRvbS5Tb2xpZENvbG9yQnJ1c2gsIE5MUkUuQ29tbW9uIiwiQ29sb3IiOnsiJGlkIjoiNDE0IiwiQSI6MjU1LCJSIjoyNTUsIkciOjAsIkIiOjB9fSwiTGluZVdlaWdodCI6MC4wLCJMaW5lVHlwZSI6MCwiUGFyZW50U3R5bGUiOm51bGx9LCJQYXJlbnRTdHlsZSI6eyIkcmVmIjoiMTAxIn19LCJUaXRsZVN0eWxlIjp7IiRpZCI6IjQxNSIsIkZvbnRTZXR0aW5ncyI6eyIkaWQiOiI0MTYiLCJGb250U2l6ZSI6MTEsIkZvbnROYW1lIjoiQ2FsaWJyaSIsIklzQm9sZCI6dHJ1ZSwiSXNJdGFsaWMiOmZhbHNlLCJJc1VuZGVybGluZWQiOmZhbHNlLCJQYXJlbnRTdHlsZSI6eyIkcmVmIjoiMTA4In19LCJBdXRvU2l6ZSI6MCwiRm9yZWdyb3VuZCI6eyIkaWQiOiI0MTciLCJDb2xvciI6eyIkaWQiOiI0MTgiLCJBIjoyNTUsIlIiOjMxLCJHIjo5NiwiQiI6MTM0fX0sIk1heFdpZHRoIjo2MS41OTU2Njg3OTI3MjQ2MDk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xOSIsIkxpbmVDb2xvciI6bnVsbCwiTGluZVdlaWdodCI6MC4wLCJMaW5lVHlwZSI6MCwiUGFyZW50U3R5bGUiOm51bGx9LCJQYXJlbnRTdHlsZSI6eyIkcmVmIjoiMTA3In19LCJEYXRlU3R5bGUiOnsiJGlkIjoiNDIwIiwiRm9udFNldHRpbmdzIjp7IiRpZCI6IjQyMSIsIkZvbnRTaXplIjoxMSwiRm9udE5hbWUiOiJDYWxpYnJpIiwiSXNCb2xkIjpmYWxzZSwiSXNJdGFsaWMiOmZhbHNlLCJJc1VuZGVybGluZWQiOmZhbHNlLCJQYXJlbnRTdHlsZSI6eyIkcmVmIjoiMTE1In19LCJBdXRvU2l6ZSI6MCwiRm9yZWdyb3VuZCI6eyIkaWQiOiI0MjIiLCJDb2xvciI6eyIkaWQiOiI0MjMiLCJBIjoyNTUsIlIiOjExNSwiRyI6MTE1LCJCIjoxMTV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mZhbHNlLCJXaWR0aCI6MC4wLCJIZWlnaHQiOjAuMCwiQm9yZGVyU3R5bGUiOnsiJGlkIjoiNDI0IiwiTGluZUNvbG9yIjpudWxsLCJMaW5lV2VpZ2h0IjowLjAsIkxpbmVUeXBlIjowLCJQYXJlbnRTdHlsZSI6bnVsbH0sIlBhcmVudFN0eWxlIjp7IiRyZWYiOiIxMTQifX0sIkRhdGVGb3JtYXQiOnsiJGlkIjoiNDI1IiwiRm9ybWF0U3RyaW5nIjoiTU1NIGQiLCJTZXBhcmF0b3IiOiIvIiwiVXNlSW50ZXJuYXRpb25hbERhdGVGb3JtYXQiOmZhbHNlfSwiSXNWaXNpYmxlIjp0cnVlLCJQYXJlbnRTdHlsZSI6eyIkcmVmIjoiODAifX0sIkluZGV4Ijo3LCJJZCI6IjQ4M2JiYmY1LWM4M2YtNDBmZC1iYTNiLTFkZGI5OTdlODBlYiIsIkltcG9ydElkIjpudWxsLCJUaXRsZSI6IlBoYXNlIDcgSGVyZSAiLCJOb3RlIjpudWxsLCJIeXBlcmxpbmsiOm51bGwsIklzQ2hhbmdlZCI6ZmFsc2UsIklzTmV3Ijp0cnVlfSx7IiRpZCI6IjQyNiIsIkdyb3VwTmFtZSI6bnVsbCwiU3RhcnREYXRlIjoiMjAxOC0wNS0zMFQwMDowMDowMFoiLCJFbmREYXRlIjoiMjAxOC0wOS0zMFQyMzo1OTo1OS45OTlaIiwiUGVyY2VudGFnZUNvbXBsZXRlIjpudWxsLCJTdHlsZSI6eyIkaWQiOiI0MjciLCJTaGFwZSI6MiwiU2hhcGVUaGlja25lc3MiOjEsIkR1cmF0aW9uRm9ybWF0Ijo1LCJJbmNsdWRlTm9uV29ya2luZ0RheXNJbkR1cmF0aW9uIjpmYWxzZSwiUGVyY2VudGFnZUNvbXBsZXRlU3R5bGUiOnsiJGlkIjoiNDI4IiwiRm9udFNldHRpbmdzIjp7IiRpZCI6IjQy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QzMCIsIkxpbmVDb2xvciI6bnVsbCwiTGluZVdlaWdodCI6MC4wLCJMaW5lVHlwZSI6MCwiUGFyZW50U3R5bGUiOm51bGx9LCJQYXJlbnRTdHlsZSI6eyIkcmVmIjoiODEifX0sIkR1cmF0aW9uU3R5bGUiOnsiJGlkIjoiNDMxIiwiRm9udFNldHRpbmdzIjp7IiRpZCI6IjQzMiIsIkZvbnRTaXplIjoxMCwiRm9udE5hbWUiOiJDYWxpYnJpIiwiSXNCb2xkIjp0cnVlLCJJc0l0YWxpYyI6ZmFsc2UsIklzVW5kZXJsaW5lZCI6ZmFsc2UsIlBhcmVudFN0eWxlIjp7IiRyZWYiOiI4OSJ9fSwiQXV0b1NpemUiOjAsIkZvcmVncm91bmQiOnsiJGlkIjoiNDMzIiwiQ29sb3IiOnsiJGlkIjoiNDM0IiwiQSI6MjU1LCJSIjoyNTUsIkciOjI1NSwiQiI6MjU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DM1IiwiTGluZUNvbG9yIjpudWxsLCJMaW5lV2VpZ2h0IjowLjAsIkxpbmVUeXBlIjowLCJQYXJlbnRTdHlsZSI6bnVsbH0sIlBhcmVudFN0eWxlIjp7IiRyZWYiOiI4OCJ9fSwiSG9yaXpvbnRhbENvbm5lY3RvclN0eWxlIjp7IiRpZCI6IjQzNiIsIkxpbmVDb2xvciI6eyIkcmVmIjoiOTYifSwiTGluZVdlaWdodCI6MC4wLCJMaW5lVHlwZSI6MCwiUGFyZW50U3R5bGUiOnsiJHJlZiI6Ijk1In19LCJWZXJ0aWNhbENvbm5lY3RvclN0eWxlIjp7IiRpZCI6IjQzNyIsIkxpbmVDb2xvciI6eyIkcmVmIjoiOTkifSwiTGluZVdlaWdodCI6MS4wLCJMaW5lVHlwZSI6MCwiUGFyZW50U3R5bGUiOnsiJHJlZiI6Ijk4In19LCJNYXJnaW4iOm51bGwsIlN0YXJ0RGF0ZVBvc2l0aW9uIjo2LCJFbmREYXRlUG9zaXRpb24iOjYsIlRpdGxlUG9zaXRpb24iOjQsIkR1cmF0aW9uUG9zaXRpb24iOjIsIlBlcmNlbnRhZ2VDb21wbGV0ZWRQb3NpdGlvbiI6NiwiU3BhY2luZyI6MTAsIklzQmVsb3dUaW1lYmFuZCI6ZmFsc2UsIlBlcmNlbnRhZ2VDb21wbGV0ZVNoYXBlT3BhY2l0eSI6MzUsIlNoYXBlU3R5bGUiOnsiJGlkIjoiNDM4IiwiTWFyZ2luIjp7IiRyZWYiOiIxMDIifSwiUGFkZGluZyI6eyIkcmVmIjoiMTAzIn0sIkJhY2tncm91bmQiOnsiJGlkIjoiNDM5IiwiQ29sb3IiOnsiJGlkIjoiNDQwIiwiQSI6MjU1LCJSIjoxNjUsIkciOjQ0LCJCIjo1Nn19LCJJc1Zpc2libGUiOnRydWUsIldpZHRoIjowLjAsIkhlaWdodCI6MTYuMCwiQm9yZGVyU3R5bGUiOnsiJGlkIjoiNDQxIiwiTGluZUNvbG9yIjp7IiRpZCI6IjQ0MiIsIiR0eXBlIjoiTkxSRS5Db21tb24uRG9tLlNvbGlkQ29sb3JCcnVzaCwgTkxSRS5Db21tb24iLCJDb2xvciI6eyIkaWQiOiI0NDMiLCJBIjoyNTUsIlIiOjI1NSwiRyI6MCwiQiI6MH19LCJMaW5lV2VpZ2h0IjowLjAsIkxpbmVUeXBlIjowLCJQYXJlbnRTdHlsZSI6bnVsbH0sIlBhcmVudFN0eWxlIjp7IiRyZWYiOiIxMDEifX0sIlRpdGxlU3R5bGUiOnsiJGlkIjoiNDQ0IiwiRm9udFNldHRpbmdzIjp7IiRpZCI6IjQ0NSIsIkZvbnRTaXplIjoxMSwiRm9udE5hbWUiOiJDYWxpYnJpIiwiSXNCb2xkIjp0cnVlLCJJc0l0YWxpYyI6ZmFsc2UsIklzVW5kZXJsaW5lZCI6ZmFsc2UsIlBhcmVudFN0eWxlIjp7IiRyZWYiOiIxMDgifX0sIkF1dG9TaXplIjowLCJGb3JlZ3JvdW5kIjp7IiRpZCI6IjQ0NiIsIkNvbG9yIjp7IiRpZCI6IjQ0NyIsIkEiOjI1NSwiUiI6MTcyLCJHIjo0NywiQiI6NjB9fSwiTWF4V2lkdGgiOjYyLjQ3OTI5MDAwODU0NDkyMi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Q4IiwiTGluZUNvbG9yIjpudWxsLCJMaW5lV2VpZ2h0IjowLjAsIkxpbmVUeXBlIjowLCJQYXJlbnRTdHlsZSI6bnVsbH0sIlBhcmVudFN0eWxlIjp7IiRyZWYiOiIxMDcifX0sIkRhdGVTdHlsZSI6eyIkaWQiOiI0NDkiLCJGb250U2V0dGluZ3MiOnsiJGlkIjoiNDUwIiwiRm9udFNpemUiOjExLCJGb250TmFtZSI6IkNhbGlicmkiLCJJc0JvbGQiOmZhbHNlLCJJc0l0YWxpYyI6ZmFsc2UsIklzVW5kZXJsaW5lZCI6ZmFsc2UsIlBhcmVudFN0eWxlIjp7IiRyZWYiOiIxMTUifX0sIkF1dG9TaXplIjowLCJGb3JlZ3JvdW5kIjp7IiRpZCI6IjQ1MSIsIkNvbG9yIjp7IiRpZCI6IjQ1MiIsIkEiOjI1NSwiUiI6MTE1LCJHIjoxMTUsIkIiOjExNX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ZmFsc2UsIldpZHRoIjowLjAsIkhlaWdodCI6MC4wLCJCb3JkZXJTdHlsZSI6eyIkaWQiOiI0NTMiLCJMaW5lQ29sb3IiOm51bGwsIkxpbmVXZWlnaHQiOjAuMCwiTGluZVR5cGUiOjAsIlBhcmVudFN0eWxlIjpudWxsfSwiUGFyZW50U3R5bGUiOnsiJHJlZiI6IjExNCJ9fSwiRGF0ZUZvcm1hdCI6eyIkaWQiOiI0NTQiLCJGb3JtYXRTdHJpbmciOiJNTU0gZCIsIlNlcGFyYXRvciI6Ii8iLCJVc2VJbnRlcm5hdGlvbmFsRGF0ZUZvcm1hdCI6ZmFsc2V9LCJJc1Zpc2libGUiOnRydWUsIlBhcmVudFN0eWxlIjp7IiRyZWYiOiI4MCJ9fSwiSW5kZXgiOjgsIklkIjoiNTQxNzQ1OWYtYWFiZC00NzNlLThlMzEtN2M4ZmU3ZmVkMWNhIiwiSW1wb3J0SWQiOm51bGwsIlRpdGxlIjoiUGhhc2UgOCBIZXJlICIsIk5vdGUiOm51bGwsIkh5cGVybGluayI6bnVsbCwiSXNDaGFuZ2VkIjpmYWxzZSwiSXNOZXciOnRydWV9LHsiJGlkIjoiNDU1IiwiR3JvdXBOYW1lIjpudWxsLCJTdGFydERhdGUiOiIyMDE4LTA5LTAxVDAwOjAwOjAwWiIsIkVuZERhdGUiOiIyMDE4LTEwLTE1VDIzOjU5OjU5Ljk5OVoiLCJQZXJjZW50YWdlQ29tcGxldGUiOm51bGwsIlN0eWxlIjp7IiRpZCI6IjQ1NiIsIlNoYXBlIjoyLCJTaGFwZVRoaWNrbmVzcyI6MSwiRHVyYXRpb25Gb3JtYXQiOjUsIkluY2x1ZGVOb25Xb3JraW5nRGF5c0luRHVyYXRpb24iOmZhbHNlLCJQZXJjZW50YWdlQ29tcGxldGVTdHlsZSI6eyIkaWQiOiI0NTciLCJGb250U2V0dGluZ3MiOnsiJGlkIjoiNDU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U5IiwiTGluZUNvbG9yIjpudWxsLCJMaW5lV2VpZ2h0IjowLjAsIkxpbmVUeXBlIjowLCJQYXJlbnRTdHlsZSI6bnVsbH0sIlBhcmVudFN0eWxlIjp7IiRyZWYiOiI4MSJ9fSwiRHVyYXRpb25TdHlsZSI6eyIkaWQiOiI0NjAiLCJGb250U2V0dGluZ3MiOnsiJGlkIjoiNDYxIiwiRm9udFNpemUiOjEwLCJGb250TmFtZSI6IkNhbGlicmkiLCJJc0JvbGQiOnRydWUsIklzSXRhbGljIjpmYWxzZSwiSXNVbmRlcmxpbmVkIjpmYWxzZSwiUGFyZW50U3R5bGUiOnsiJHJlZiI6Ijg5In19LCJBdXRvU2l6ZSI6MCwiRm9yZWdyb3VuZCI6eyIkaWQiOiI0NjIiLCJDb2xvciI6eyIkaWQiOiI0NjMiLCJBIjoyNTUsIlIiOjI0MiwiRyI6MjQyLCJCIjoyNDJ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NjQiLCJMaW5lQ29sb3IiOm51bGwsIkxpbmVXZWlnaHQiOjAuMCwiTGluZVR5cGUiOjAsIlBhcmVudFN0eWxlIjpudWxsfSwiUGFyZW50U3R5bGUiOnsiJHJlZiI6Ijg4In19LCJIb3Jpem9udGFsQ29ubmVjdG9yU3R5bGUiOnsiJGlkIjoiNDY1IiwiTGluZUNvbG9yIjp7IiRyZWYiOiI5NiJ9LCJMaW5lV2VpZ2h0IjowLjAsIkxpbmVUeXBlIjowLCJQYXJlbnRTdHlsZSI6eyIkcmVmIjoiOTUifX0sIlZlcnRpY2FsQ29ubmVjdG9yU3R5bGUiOnsiJGlkIjoiNDY2IiwiTGluZUNvbG9yIjp7IiRyZWYiOiI5OSJ9LCJMaW5lV2VpZ2h0IjoxLjAsIkxpbmVUeXBlIjowLCJQYXJlbnRTdHlsZSI6eyIkcmVmIjoiOTgifX0sIk1hcmdpbiI6bnVsbCwiU3RhcnREYXRlUG9zaXRpb24iOjYsIkVuZERhdGVQb3NpdGlvbiI6NiwiVGl0bGVQb3NpdGlvbiI6NCwiRHVyYXRpb25Qb3NpdGlvbiI6MiwiUGVyY2VudGFnZUNvbXBsZXRlZFBvc2l0aW9uIjo2LCJTcGFjaW5nIjoxMCwiSXNCZWxvd1RpbWViYW5kIjpmYWxzZSwiUGVyY2VudGFnZUNvbXBsZXRlU2hhcGVPcGFjaXR5IjozNSwiU2hhcGVTdHlsZSI6eyIkaWQiOiI0NjciLCJNYXJnaW4iOnsiJHJlZiI6IjEwMiJ9LCJQYWRkaW5nIjp7IiRyZWYiOiIxMDMifSwiQmFja2dyb3VuZCI6eyIkaWQiOiI0NjgiLCJDb2xvciI6eyIkaWQiOiI0NjkiLCJBIjoyNTUsIlIiOjE2NSwiRyI6NDQsIkIiOjU2fX0sIklzVmlzaWJsZSI6dHJ1ZSwiV2lkdGgiOjAuMCwiSGVpZ2h0IjoxNi4wLCJCb3JkZXJTdHlsZSI6eyIkaWQiOiI0NzAiLCJMaW5lQ29sb3IiOnsiJGlkIjoiNDcxIiwiJHR5cGUiOiJOTFJFLkNvbW1vbi5Eb20uU29saWRDb2xvckJydXNoLCBOTFJFLkNvbW1vbiIsIkNvbG9yIjp7IiRpZCI6IjQ3MiIsIkEiOjI1NSwiUiI6MjU1LCJHIjowLCJCIjowfX0sIkxpbmVXZWlnaHQiOjAuMCwiTGluZVR5cGUiOjAsIlBhcmVudFN0eWxlIjpudWxsfSwiUGFyZW50U3R5bGUiOnsiJHJlZiI6IjEwMSJ9fSwiVGl0bGVTdHlsZSI6eyIkaWQiOiI0NzMiLCJGb250U2V0dGluZ3MiOnsiJGlkIjoiNDc0IiwiRm9udFNpemUiOjExLCJGb250TmFtZSI6IkNhbGlicmkiLCJJc0JvbGQiOnRydWUsIklzSXRhbGljIjpmYWxzZSwiSXNVbmRlcmxpbmVkIjpmYWxzZSwiUGFyZW50U3R5bGUiOnsiJHJlZiI6IjEwOCJ9fSwiQXV0b1NpemUiOjAsIkZvcmVncm91bmQiOnsiJGlkIjoiNDc1IiwiQ29sb3IiOnsiJGlkIjoiNDc2IiwiQSI6MjU1LCJSIjoxNzIsIkciOjQ3LCJCIjo2MH19LCJNYXhXaWR0aCI6NjIuNjA1NDM0NDE3NzI0NjA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0NzciLCJMaW5lQ29sb3IiOm51bGwsIkxpbmVXZWlnaHQiOjAuMCwiTGluZVR5cGUiOjAsIlBhcmVudFN0eWxlIjpudWxsfSwiUGFyZW50U3R5bGUiOnsiJHJlZiI6IjEwNyJ9fSwiRGF0ZVN0eWxlIjp7IiRpZCI6IjQ3OCIsIkZvbnRTZXR0aW5ncyI6eyIkaWQiOiI0NzkiLCJGb250U2l6ZSI6MTEsIkZvbnROYW1lIjoiQ2FsaWJyaSIsIklzQm9sZCI6ZmFsc2UsIklzSXRhbGljIjpmYWxzZSwiSXNVbmRlcmxpbmVkIjpmYWxzZSwiUGFyZW50U3R5bGUiOnsiJHJlZiI6IjExNSJ9fSwiQXV0b1NpemUiOjAsIkZvcmVncm91bmQiOnsiJGlkIjoiNDgwIiwiQ29sb3IiOnsiJGlkIjoiNDgx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Q4MiIsIkxpbmVDb2xvciI6bnVsbCwiTGluZVdlaWdodCI6MC4wLCJMaW5lVHlwZSI6MCwiUGFyZW50U3R5bGUiOm51bGx9LCJQYXJlbnRTdHlsZSI6eyIkcmVmIjoiMTE0In19LCJEYXRlRm9ybWF0Ijp7IiRpZCI6IjQ4MyIsIkZvcm1hdFN0cmluZyI6Ik1NTSBkIiwiU2VwYXJhdG9yIjoiLyIsIlVzZUludGVybmF0aW9uYWxEYXRlRm9ybWF0IjpmYWxzZX0sIklzVmlzaWJsZSI6dHJ1ZSwiUGFyZW50U3R5bGUiOnsiJHJlZiI6IjgwIn19LCJJbmRleCI6OSwiSWQiOiJmNmNlOTEzOS04MTdiLTQzNDAtYjBkYy0yNjQwZTJiZWVkZTEiLCJJbXBvcnRJZCI6bnVsbCwiVGl0bGUiOiJQaGFzZSA5IEhlcmUgIiwiTm90ZSI6bnVsbCwiSHlwZXJsaW5rIjpudWxsLCJJc0NoYW5nZWQiOmZhbHNlLCJJc05ldyI6dHJ1ZX0seyIkaWQiOiI0ODQiLCJHcm91cE5hbWUiOm51bGwsIlN0YXJ0RGF0ZSI6IjIwMTgtMDktMzBUMDA6MDA6MDBaIiwiRW5kRGF0ZSI6IjIwMTgtMTItMzFUMjM6NTk6NTkuOTk5WiIsIlBlcmNlbnRhZ2VDb21wbGV0ZSI6bnVsbCwiU3R5bGUiOnsiJGlkIjoiNDg1IiwiU2hhcGUiOjIsIlNoYXBlVGhpY2tuZXNzIjoxLCJEdXJhdGlvbkZvcm1hdCI6NSwiSW5jbHVkZU5vbldvcmtpbmdEYXlzSW5EdXJhdGlvbiI6ZmFsc2UsIlBlcmNlbnRhZ2VDb21wbGV0ZVN0eWxlIjp7IiRpZCI6IjQ4NiIsIkZvbnRTZXR0aW5ncyI6eyIkaWQiOiI0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ODgiLCJMaW5lQ29sb3IiOm51bGwsIkxpbmVXZWlnaHQiOjAuMCwiTGluZVR5cGUiOjAsIlBhcmVudFN0eWxlIjpudWxsfSwiUGFyZW50U3R5bGUiOnsiJHJlZiI6IjgxIn19LCJEdXJhdGlvblN0eWxlIjp7IiRpZCI6IjQ4OSIsIkZvbnRTZXR0aW5ncyI6eyIkaWQiOiI0OTAiLCJGb250U2l6ZSI6MTAsIkZvbnROYW1lIjoiQ2FsaWJyaSIsIklzQm9sZCI6dHJ1ZSwiSXNJdGFsaWMiOmZhbHNlLCJJc1VuZGVybGluZWQiOmZhbHNlLCJQYXJlbnRTdHlsZSI6eyIkcmVmIjoiODkifX0sIkF1dG9TaXplIjowLCJGb3JlZ3JvdW5kIjp7IiRpZCI6IjQ5MSIsIkNvbG9yIjp7IiRpZCI6IjQ5MiIsIkEiOjI1NSwiUiI6MjU1LCJHIjoyNTUsIkIiOjI1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5MyIsIkxpbmVDb2xvciI6bnVsbCwiTGluZVdlaWdodCI6MC4wLCJMaW5lVHlwZSI6MCwiUGFyZW50U3R5bGUiOm51bGx9LCJQYXJlbnRTdHlsZSI6eyIkcmVmIjoiODgifX0sIkhvcml6b250YWxDb25uZWN0b3JTdHlsZSI6eyIkaWQiOiI0OTQiLCJMaW5lQ29sb3IiOnsiJHJlZiI6Ijk2In0sIkxpbmVXZWlnaHQiOjAuMCwiTGluZVR5cGUiOjAsIlBhcmVudFN0eWxlIjp7IiRyZWYiOiI5NSJ9fSwiVmVydGljYWxDb25uZWN0b3JTdHlsZSI6eyIkaWQiOiI0OTUiLCJMaW5lQ29sb3IiOnsiJHJlZiI6Ijk5In0sIkxpbmVXZWlnaHQiOjEuMCwiTGluZVR5cGUiOjAsIlBhcmVudFN0eWxlIjp7IiRyZWYiOiI5OCJ9fSwiTWFyZ2luIjpudWxsLCJTdGFydERhdGVQb3NpdGlvbiI6NiwiRW5kRGF0ZVBvc2l0aW9uIjo2LCJUaXRsZVBvc2l0aW9uIjo0LCJEdXJhdGlvblBvc2l0aW9uIjoyLCJQZXJjZW50YWdlQ29tcGxldGVkUG9zaXRpb24iOjYsIlNwYWNpbmciOjEwLCJJc0JlbG93VGltZWJhbmQiOmZhbHNlLCJQZXJjZW50YWdlQ29tcGxldGVTaGFwZU9wYWNpdHkiOjM1LCJTaGFwZVN0eWxlIjp7IiRpZCI6IjQ5NiIsIk1hcmdpbiI6eyIkcmVmIjoiMTAyIn0sIlBhZGRpbmciOnsiJHJlZiI6IjEwMyJ9LCJCYWNrZ3JvdW5kIjp7IiRpZCI6IjQ5NyIsIkNvbG9yIjp7IiRpZCI6IjQ5OCIsIkEiOjI1NSwiUiI6MTY1LCJHIjo0NCwiQiI6NTZ9fSwiSXNWaXNpYmxlIjp0cnVlLCJXaWR0aCI6MC4wLCJIZWlnaHQiOjE2LjAsIkJvcmRlclN0eWxlIjp7IiRpZCI6IjQ5OSIsIkxpbmVDb2xvciI6eyIkaWQiOiI1MDAiLCIkdHlwZSI6Ik5MUkUuQ29tbW9uLkRvbS5Tb2xpZENvbG9yQnJ1c2gsIE5MUkUuQ29tbW9uIiwiQ29sb3IiOnsiJGlkIjoiNTAxIiwiQSI6MjU1LCJSIjoyNTUsIkciOjAsIkIiOjB9fSwiTGluZVdlaWdodCI6MC4wLCJMaW5lVHlwZSI6MCwiUGFyZW50U3R5bGUiOm51bGx9LCJQYXJlbnRTdHlsZSI6eyIkcmVmIjoiMTAxIn19LCJUaXRsZVN0eWxlIjp7IiRpZCI6IjUwMiIsIkZvbnRTZXR0aW5ncyI6eyIkaWQiOiI1MDMiLCJGb250U2l6ZSI6MTEsIkZvbnROYW1lIjoiQ2FsaWJyaSIsIklzQm9sZCI6dHJ1ZSwiSXNJdGFsaWMiOmZhbHNlLCJJc1VuZGVybGluZWQiOmZhbHNlLCJQYXJlbnRTdHlsZSI6eyIkcmVmIjoiMTA4In19LCJBdXRvU2l6ZSI6MiwiRm9yZWdyb3VuZCI6eyIkaWQiOiI1MDQiLCJDb2xvciI6eyIkaWQiOiI1MDUiLCJBIjoyNTUsIlIiOjE3MiwiRyI6NDcsIkIiOjYwfX0sIk1heFdpZHRoIjo2Ni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MDYiLCJMaW5lQ29sb3IiOm51bGwsIkxpbmVXZWlnaHQiOjAuMCwiTGluZVR5cGUiOjAsIlBhcmVudFN0eWxlIjpudWxsfSwiUGFyZW50U3R5bGUiOnsiJHJlZiI6IjEwNyJ9fSwiRGF0ZVN0eWxlIjp7IiRpZCI6IjUwNyIsIkZvbnRTZXR0aW5ncyI6eyIkaWQiOiI1MDgiLCJGb250U2l6ZSI6MTEsIkZvbnROYW1lIjoiQ2FsaWJyaSIsIklzQm9sZCI6ZmFsc2UsIklzSXRhbGljIjpmYWxzZSwiSXNVbmRlcmxpbmVkIjpmYWxzZSwiUGFyZW50U3R5bGUiOnsiJHJlZiI6IjExNSJ9fSwiQXV0b1NpemUiOjAsIkZvcmVncm91bmQiOnsiJGlkIjoiNTA5IiwiQ29sb3IiOnsiJGlkIjoiNTEwIiwiQSI6MjU1LCJSIjoxMTUsIkciOjExNSwiQiI6MTE1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mYWxzZSwiV2lkdGgiOjAuMCwiSGVpZ2h0IjowLjAsIkJvcmRlclN0eWxlIjp7IiRpZCI6IjUxMSIsIkxpbmVDb2xvciI6bnVsbCwiTGluZVdlaWdodCI6MC4wLCJMaW5lVHlwZSI6MCwiUGFyZW50U3R5bGUiOm51bGx9LCJQYXJlbnRTdHlsZSI6eyIkcmVmIjoiMTE0In19LCJEYXRlRm9ybWF0Ijp7IiRpZCI6IjUxMiIsIkZvcm1hdFN0cmluZyI6Ik1NTSBkIiwiU2VwYXJhdG9yIjoiLyIsIlVzZUludGVybmF0aW9uYWxEYXRlRm9ybWF0IjpmYWxzZX0sIklzVmlzaWJsZSI6dHJ1ZSwiUGFyZW50U3R5bGUiOnsiJHJlZiI6IjgwIn19LCJJbmRleCI6MTAsIklkIjoiZjFmMDA4ZjQtZjdhNy00ZDdjLWJkZGQtYzMyZWZiZjhiMjdmIiwiSW1wb3J0SWQiOm51bGwsIlRpdGxlIjoiUGhhc2UgMTAgSGVyZSAiLCJOb3RlIjpudWxsLCJIeXBlcmxpbmsiOm51bGwsIklzQ2hhbmdlZCI6ZmFsc2UsIklzTmV3Ijp0cnVlfV0sIk1zUHJvamVjdEl0ZW1zVHJlZSI6eyIkaWQiOiI1MTMiLCJSb290Ijp7IkltcG9ydElkIjpudWxsLCJJc0ltcG9ydGVkIjpmYWxzZSwiQ2hpbGRyZW4iOltdfX0sIk1ldGFkYXRhIjp7IiRpZCI6IjUxNCJ9LCJTZXR0aW5ncyI6eyIkaWQiOiI1MTU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245</Words>
  <Application>Microsoft Macintosh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EASE Project High-Level Timeline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2014-05-09T16:36:07Z</dcterms:created>
  <dcterms:modified xsi:type="dcterms:W3CDTF">2017-03-07T04:03:44Z</dcterms:modified>
</cp:coreProperties>
</file>