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5"/>
  </p:notesMasterIdLst>
  <p:sldIdLst>
    <p:sldId id="263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3A2"/>
    <a:srgbClr val="E8E3D3"/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72" autoAdjust="0"/>
    <p:restoredTop sz="94662"/>
  </p:normalViewPr>
  <p:slideViewPr>
    <p:cSldViewPr snapToGrid="0" snapToObjects="1" showGuides="1">
      <p:cViewPr>
        <p:scale>
          <a:sx n="80" d="100"/>
          <a:sy n="80" d="100"/>
        </p:scale>
        <p:origin x="1488" y="-240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7683A-527B-504B-AF40-2DA906A2AB2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AFC21-8CFC-ED49-85FA-C84076273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37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	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53644" y="723331"/>
            <a:ext cx="7176843" cy="2920621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DIRECT Capstone 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Project -  </a:t>
            </a:r>
            <a:endParaRPr lang="en-US" sz="2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Neural networks for fast analysis of complex chemical reaction mechanisms 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</a:p>
          <a:p>
            <a:endParaRPr lang="en-US" sz="2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 Slide </a:t>
            </a:r>
            <a:r>
              <a:rPr lang="en-US" sz="2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Updates -</a:t>
            </a: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748" y="4230417"/>
            <a:ext cx="282760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0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Ivan Cui</a:t>
            </a:r>
          </a:p>
          <a:p>
            <a:pPr>
              <a:spcBef>
                <a:spcPts val="300"/>
              </a:spcBef>
            </a:pPr>
            <a:r>
              <a:rPr lang="en-US" sz="20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Daniel Pan  </a:t>
            </a:r>
          </a:p>
          <a:p>
            <a:pPr>
              <a:spcBef>
                <a:spcPts val="300"/>
              </a:spcBef>
            </a:pPr>
            <a:r>
              <a:rPr lang="en-US" sz="2000" dirty="0" err="1" smtClean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Jiayuan</a:t>
            </a:r>
            <a:r>
              <a:rPr lang="en-US" sz="20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Guo</a:t>
            </a:r>
            <a:endParaRPr lang="en-US" sz="2000" dirty="0" smtClean="0">
              <a:solidFill>
                <a:schemeClr val="accent3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20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Yu Liu</a:t>
            </a:r>
            <a:endParaRPr lang="en-US" sz="2000" dirty="0">
              <a:solidFill>
                <a:schemeClr val="accent3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0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7" y="371510"/>
            <a:ext cx="7748912" cy="99199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Neural networks for fast analysis </a:t>
            </a:r>
            <a:endParaRPr lang="en-US" sz="28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of complex 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chemical reaction mechanisms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084926"/>
            <a:ext cx="4117411" cy="4646945"/>
          </a:xfrm>
        </p:spPr>
        <p:txBody>
          <a:bodyPr/>
          <a:lstStyle/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 and Methods: 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implementation of ODE solvers 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lignin pyrolysis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both </a:t>
            </a:r>
            <a:r>
              <a:rPr 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Cantera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scipy.integr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files defining kinetic parameters in 406 reactions, and the initial composition of 93 lignin species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results: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 LSODA in </a:t>
            </a:r>
            <a:r>
              <a:rPr lang="en-US" sz="20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scipy.integrate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solve ODE sets 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running time is long. 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7" y="1613011"/>
            <a:ext cx="8184662" cy="41117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sponsors: Da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 Beck, Jim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Pfaendtner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716588" y="2373158"/>
            <a:ext cx="4273548" cy="3395498"/>
            <a:chOff x="4716588" y="2373158"/>
            <a:chExt cx="4273548" cy="3395498"/>
          </a:xfrm>
        </p:grpSpPr>
        <p:sp>
          <p:nvSpPr>
            <p:cNvPr id="9" name="文本框 8"/>
            <p:cNvSpPr txBox="1"/>
            <p:nvPr/>
          </p:nvSpPr>
          <p:spPr>
            <a:xfrm>
              <a:off x="5060345" y="5245436"/>
              <a:ext cx="3796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Figure. Error-Time tradeoff for LSODA ODE Solver 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588" y="2373158"/>
              <a:ext cx="4273548" cy="276523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696863" y="2568271"/>
              <a:ext cx="811277" cy="2703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2549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107</Words>
  <Application>Microsoft Office PowerPoint</Application>
  <PresentationFormat>全屏显示(4:3)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Encode Sans Normal Black</vt:lpstr>
      <vt:lpstr>Lucida Grande</vt:lpstr>
      <vt:lpstr>Open Sans</vt:lpstr>
      <vt:lpstr>Open Sans Light</vt:lpstr>
      <vt:lpstr>Uni Sans Regular</vt:lpstr>
      <vt:lpstr>宋体</vt:lpstr>
      <vt:lpstr>Arial</vt:lpstr>
      <vt:lpstr>Calibri</vt:lpstr>
      <vt:lpstr>Tahoma</vt:lpstr>
      <vt:lpstr>Times New Roman</vt:lpstr>
      <vt:lpstr>Custom Design</vt:lpstr>
      <vt:lpstr>1_Custom Design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Windows 用户</cp:lastModifiedBy>
  <cp:revision>55</cp:revision>
  <cp:lastPrinted>2016-02-10T20:19:12Z</cp:lastPrinted>
  <dcterms:created xsi:type="dcterms:W3CDTF">2014-10-14T00:51:43Z</dcterms:created>
  <dcterms:modified xsi:type="dcterms:W3CDTF">2017-05-16T00:22:43Z</dcterms:modified>
</cp:coreProperties>
</file>