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95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Daringly Insisting Real Elephants Can </a:t>
            </a:r>
            <a:r>
              <a:rPr lang="en-US" sz="3600" dirty="0" smtClean="0"/>
              <a:t>Tango)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Ecosystem 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relationship between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command line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Python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 smtClean="0">
                <a:latin typeface="Calibri" charset="0"/>
              </a:rPr>
              <a:t>Jupyter</a:t>
            </a:r>
            <a:r>
              <a:rPr lang="en-US" dirty="0" smtClean="0">
                <a:latin typeface="Calibri" charset="0"/>
              </a:rPr>
              <a:t> notebooks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Version control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Why aren’t we using an Integrated </a:t>
            </a:r>
            <a:r>
              <a:rPr lang="en-US" smtClean="0">
                <a:latin typeface="Calibri" charset="0"/>
              </a:rPr>
              <a:t>Development Environment (IDE) for our Python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12452</TotalTime>
  <Words>403</Words>
  <Application>Microsoft Macintosh PowerPoint</Application>
  <PresentationFormat>On-screen Show (4:3)</PresentationFormat>
  <Paragraphs>75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Mangal</vt:lpstr>
      <vt:lpstr>Arial</vt:lpstr>
      <vt:lpstr>Office Theme</vt:lpstr>
      <vt:lpstr>Software Engineering for Data Scientists</vt:lpstr>
      <vt:lpstr>A note…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508</cp:revision>
  <dcterms:created xsi:type="dcterms:W3CDTF">2015-01-21T04:58:27Z</dcterms:created>
  <dcterms:modified xsi:type="dcterms:W3CDTF">2017-01-10T21:50:52Z</dcterms:modified>
</cp:coreProperties>
</file>