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8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8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gineering" TargetMode="External"/><Relationship Id="rId4" Type="http://schemas.openxmlformats.org/officeDocument/2006/relationships/hyperlink" Target="https://en.wikipedia.org/wiki/Software_design" TargetMode="External"/><Relationship Id="rId5" Type="http://schemas.openxmlformats.org/officeDocument/2006/relationships/hyperlink" Target="https://en.wikipedia.org/wiki/Software_development" TargetMode="External"/><Relationship Id="rId6" Type="http://schemas.openxmlformats.org/officeDocument/2006/relationships/hyperlink" Target="https://en.wikipedia.org/wiki/Implementation" TargetMode="External"/><Relationship Id="rId7" Type="http://schemas.openxmlformats.org/officeDocument/2006/relationships/hyperlink" Target="https://en.wikipedia.org/wiki/Software_testing" TargetMode="External"/><Relationship Id="rId8" Type="http://schemas.openxmlformats.org/officeDocument/2006/relationships/hyperlink" Target="https://en.wikipedia.org/wiki/Software_maintenance" TargetMode="External"/><Relationship Id="rId9" Type="http://schemas.openxmlformats.org/officeDocument/2006/relationships/hyperlink" Target="https://en.wikipedia.org/wiki/Softwar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www.forbes.com/sites/gilpress/2013/05/28/a-very-short-history-of-data-scie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  <a:endParaRPr lang="en-US" dirty="0" smtClean="0"/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(Did I Really Electively Choose This?)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is that guy Dave?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120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Science, BS</a:t>
            </a:r>
          </a:p>
          <a:p>
            <a:pPr lvl="1"/>
            <a:r>
              <a:rPr lang="en-US" dirty="0" smtClean="0"/>
              <a:t>Accounting and contact management software</a:t>
            </a:r>
            <a:endParaRPr lang="en-US" dirty="0" smtClean="0"/>
          </a:p>
          <a:p>
            <a:r>
              <a:rPr lang="en-US" dirty="0" smtClean="0"/>
              <a:t>Biomolecular Structure &amp; Design 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Medicinal Chemistry, PhD</a:t>
            </a:r>
          </a:p>
          <a:p>
            <a:pPr lvl="1"/>
            <a:r>
              <a:rPr lang="en-US" dirty="0" smtClean="0"/>
              <a:t>Scalable parallel software for molecular sims</a:t>
            </a:r>
          </a:p>
          <a:p>
            <a:r>
              <a:rPr lang="en-US" dirty="0" smtClean="0"/>
              <a:t>Director of Research </a:t>
            </a:r>
            <a:r>
              <a:rPr lang="mr-IN" dirty="0" smtClean="0"/>
              <a:t>–</a:t>
            </a:r>
            <a:r>
              <a:rPr lang="en-US" dirty="0" smtClean="0"/>
              <a:t> Life Sciences,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</a:p>
          <a:p>
            <a:pPr lvl="1"/>
            <a:r>
              <a:rPr lang="en-US" dirty="0" smtClean="0"/>
              <a:t>Reproducible computational research</a:t>
            </a:r>
          </a:p>
          <a:p>
            <a:r>
              <a:rPr lang="en-US" dirty="0" smtClean="0"/>
              <a:t>Research Assistant Professor, </a:t>
            </a:r>
            <a:r>
              <a:rPr lang="en-US" dirty="0" err="1" smtClean="0"/>
              <a:t>ChemE</a:t>
            </a:r>
            <a:endParaRPr lang="en-US" dirty="0" smtClean="0"/>
          </a:p>
          <a:p>
            <a:pPr lvl="1"/>
            <a:r>
              <a:rPr lang="en-US" dirty="0" smtClean="0"/>
              <a:t>Software and Data Science methods at the intersection of chemistry, biology, energy, health &amp; environment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 rot="19446826">
            <a:off x="6413326" y="273067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open source!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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070245"/>
          </a:xfrm>
        </p:spPr>
        <p:txBody>
          <a:bodyPr>
            <a:normAutofit/>
          </a:bodyPr>
          <a:lstStyle/>
          <a:p>
            <a:r>
              <a:rPr lang="en-US" dirty="0" smtClean="0"/>
              <a:t>How many of you have written some code?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?  Did you create .m files?</a:t>
            </a:r>
          </a:p>
          <a:p>
            <a:pPr lvl="1"/>
            <a:r>
              <a:rPr lang="en-US" dirty="0" smtClean="0"/>
              <a:t>C / C++?</a:t>
            </a:r>
          </a:p>
          <a:p>
            <a:pPr lvl="1"/>
            <a:r>
              <a:rPr lang="en-US" dirty="0" smtClean="0"/>
              <a:t>R?</a:t>
            </a:r>
          </a:p>
          <a:p>
            <a:pPr lvl="1"/>
            <a:r>
              <a:rPr lang="en-US" dirty="0" smtClean="0"/>
              <a:t>Python?</a:t>
            </a:r>
            <a:endParaRPr lang="en-US" dirty="0" smtClean="0"/>
          </a:p>
          <a:p>
            <a:r>
              <a:rPr lang="en-US" dirty="0" smtClean="0"/>
              <a:t>Did you use functions?</a:t>
            </a:r>
          </a:p>
          <a:p>
            <a:r>
              <a:rPr lang="en-US" dirty="0" smtClean="0"/>
              <a:t>Did you use version control during development?</a:t>
            </a:r>
          </a:p>
          <a:p>
            <a:r>
              <a:rPr lang="en-US" dirty="0" smtClean="0"/>
              <a:t>Did you work in a team?</a:t>
            </a:r>
          </a:p>
          <a:p>
            <a:r>
              <a:rPr lang="en-US" dirty="0" smtClean="0"/>
              <a:t>Did you write documentation or tests?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686801" cy="5070245"/>
          </a:xfrm>
        </p:spPr>
        <p:txBody>
          <a:bodyPr>
            <a:normAutofit/>
          </a:bodyPr>
          <a:lstStyle/>
          <a:p>
            <a:r>
              <a:rPr lang="en-US" dirty="0" smtClean="0"/>
              <a:t>If you answered ‘No’ to any of the previous questions you are in the right place!</a:t>
            </a:r>
          </a:p>
          <a:p>
            <a:endParaRPr lang="en-US" dirty="0"/>
          </a:p>
          <a:p>
            <a:r>
              <a:rPr lang="en-US" dirty="0" smtClean="0"/>
              <a:t>Software Engineering for Data Scientists</a:t>
            </a:r>
          </a:p>
          <a:p>
            <a:pPr lvl="1"/>
            <a:r>
              <a:rPr lang="en-US" dirty="0" smtClean="0"/>
              <a:t>Software Engineering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/>
              <a:t>of </a:t>
            </a:r>
            <a:r>
              <a:rPr lang="en-US" dirty="0">
                <a:hlinkClick r:id="rId3"/>
              </a:rPr>
              <a:t>engineering</a:t>
            </a:r>
            <a:r>
              <a:rPr lang="en-US" dirty="0"/>
              <a:t> to the </a:t>
            </a:r>
            <a:r>
              <a:rPr lang="en-US" dirty="0">
                <a:hlinkClick r:id="rId4"/>
              </a:rPr>
              <a:t>design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development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implementation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testing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maintenance</a:t>
            </a:r>
            <a:r>
              <a:rPr lang="en-US" dirty="0"/>
              <a:t> of </a:t>
            </a:r>
            <a:r>
              <a:rPr lang="en-US" dirty="0">
                <a:hlinkClick r:id="rId9"/>
              </a:rPr>
              <a:t>software</a:t>
            </a:r>
            <a:r>
              <a:rPr lang="en-US" dirty="0"/>
              <a:t> in a systematic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Data Science</a:t>
            </a:r>
          </a:p>
          <a:p>
            <a:pPr lvl="2"/>
            <a:r>
              <a:rPr lang="en-US" dirty="0" smtClean="0"/>
              <a:t>Data </a:t>
            </a:r>
            <a:r>
              <a:rPr lang="en-US" dirty="0"/>
              <a:t>Science Methods for Clean Energy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52" y="1850721"/>
            <a:ext cx="36718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1731" y="5734042"/>
            <a:ext cx="8624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http://</a:t>
            </a:r>
            <a:r>
              <a:rPr lang="en-US" dirty="0" err="1" smtClean="0">
                <a:hlinkClick r:id="rId4"/>
              </a:rPr>
              <a:t>www.forbes.com</a:t>
            </a:r>
            <a:r>
              <a:rPr lang="en-US" dirty="0" smtClean="0">
                <a:hlinkClick r:id="rId4"/>
              </a:rPr>
              <a:t>/sites/</a:t>
            </a:r>
            <a:r>
              <a:rPr lang="en-US" dirty="0" err="1" smtClean="0">
                <a:hlinkClick r:id="rId4"/>
              </a:rPr>
              <a:t>gilpress</a:t>
            </a:r>
            <a:r>
              <a:rPr lang="en-US" dirty="0" smtClean="0">
                <a:hlinkClick r:id="rId4"/>
              </a:rPr>
              <a:t>/2013/05/28/a-very-short-history-of-data-science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92055" y="3469369"/>
            <a:ext cx="2379945" cy="1256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7855687">
            <a:off x="160431" y="3341712"/>
            <a:ext cx="3373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Software Engineering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870806" y="3469369"/>
            <a:ext cx="1893249" cy="2549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4489023">
            <a:off x="6437606" y="3341709"/>
            <a:ext cx="1462260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DSMCER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Software Engineering?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Engineering principles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Engineering vs. Programming</a:t>
            </a:r>
          </a:p>
          <a:p>
            <a:pPr lvl="1"/>
            <a:r>
              <a:rPr lang="en-US" dirty="0" smtClean="0"/>
              <a:t>Solo vs. group? Programming is implementation?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this class isn</a:t>
            </a:r>
            <a:r>
              <a:rPr lang="en-US" dirty="0" smtClean="0"/>
              <a:t>’t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grad level CSE Software Engineering (SE) class</a:t>
            </a:r>
          </a:p>
          <a:p>
            <a:endParaRPr lang="en-US" dirty="0"/>
          </a:p>
          <a:p>
            <a:r>
              <a:rPr lang="en-US" dirty="0" smtClean="0"/>
              <a:t>Full of SE theory</a:t>
            </a:r>
          </a:p>
          <a:p>
            <a:pPr lvl="1"/>
            <a:r>
              <a:rPr lang="en-US" dirty="0" smtClean="0"/>
              <a:t>(Yes, there is theory in SE)</a:t>
            </a:r>
          </a:p>
          <a:p>
            <a:endParaRPr lang="en-US" dirty="0"/>
          </a:p>
          <a:p>
            <a:r>
              <a:rPr lang="en-US" dirty="0" smtClean="0"/>
              <a:t>Assuming you have a lot of background in software development in Python</a:t>
            </a:r>
          </a:p>
          <a:p>
            <a:endParaRPr lang="en-US" dirty="0" smtClean="0"/>
          </a:p>
          <a:p>
            <a:r>
              <a:rPr lang="en-US" dirty="0" smtClean="0"/>
              <a:t>Boring!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5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this class is!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in creating reusable software artifacts for science, engineering &amp; industry</a:t>
            </a:r>
          </a:p>
          <a:p>
            <a:r>
              <a:rPr lang="en-US" dirty="0" smtClean="0"/>
              <a:t>Experience doing collaborative software development using real world tools</a:t>
            </a:r>
          </a:p>
          <a:p>
            <a:r>
              <a:rPr lang="en-US" dirty="0" smtClean="0"/>
              <a:t>Elevates software engineering to the level of an engineering skill like technical writing, process engineering, etc.</a:t>
            </a:r>
          </a:p>
          <a:p>
            <a:r>
              <a:rPr lang="en-US" dirty="0" smtClean="0"/>
              <a:t>Elevates software to a first class research product like publications, patents,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11039</TotalTime>
  <Words>332</Words>
  <Application>Microsoft Macintosh PowerPoint</Application>
  <PresentationFormat>On-screen Show (4:3)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Mangal</vt:lpstr>
      <vt:lpstr>Arial</vt:lpstr>
      <vt:lpstr>Calibri</vt:lpstr>
      <vt:lpstr>Wingdings</vt:lpstr>
      <vt:lpstr>Office Theme</vt:lpstr>
      <vt:lpstr>Software Engineering for Data Scientists</vt:lpstr>
      <vt:lpstr>Who is that guy Dave?</vt:lpstr>
      <vt:lpstr>Who are you?</vt:lpstr>
      <vt:lpstr>What is this class?</vt:lpstr>
      <vt:lpstr>What is Data Science?</vt:lpstr>
      <vt:lpstr>What is Software Engineering?</vt:lpstr>
      <vt:lpstr>What this class isn’t</vt:lpstr>
      <vt:lpstr>What this class is!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459</cp:revision>
  <dcterms:created xsi:type="dcterms:W3CDTF">2015-01-21T04:58:27Z</dcterms:created>
  <dcterms:modified xsi:type="dcterms:W3CDTF">2017-01-04T01:15:58Z</dcterms:modified>
</cp:coreProperties>
</file>