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413" r:id="rId3"/>
    <p:sldId id="414" r:id="rId4"/>
    <p:sldId id="415" r:id="rId5"/>
    <p:sldId id="416" r:id="rId6"/>
    <p:sldId id="417" r:id="rId7"/>
    <p:sldId id="41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6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4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38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en-US" sz="3600" dirty="0"/>
              <a:t>Doing Insanely Radical Elegant Coding </a:t>
            </a:r>
            <a:r>
              <a:rPr lang="en-US" sz="3600" dirty="0" smtClean="0"/>
              <a:t>Tricks)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piece of </a:t>
            </a:r>
            <a:r>
              <a:rPr lang="en-US" dirty="0" err="1" smtClean="0"/>
              <a:t>bidness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/>
              <a:t>This is an </a:t>
            </a:r>
            <a:r>
              <a:rPr lang="en-US" b="1" dirty="0"/>
              <a:t>interactive</a:t>
            </a:r>
            <a:r>
              <a:rPr lang="en-US" dirty="0"/>
              <a:t>, </a:t>
            </a:r>
            <a:r>
              <a:rPr lang="en-US" b="1" dirty="0"/>
              <a:t>supportive environment </a:t>
            </a:r>
            <a:endParaRPr lang="en-US" b="1" dirty="0" smtClean="0"/>
          </a:p>
          <a:p>
            <a:r>
              <a:rPr lang="en-US" dirty="0" smtClean="0"/>
              <a:t>Don’t be shy!</a:t>
            </a:r>
            <a:endParaRPr lang="en-US" b="1" dirty="0" smtClean="0"/>
          </a:p>
          <a:p>
            <a:r>
              <a:rPr lang="en-US" dirty="0" smtClean="0"/>
              <a:t>Feel free to say</a:t>
            </a:r>
          </a:p>
          <a:p>
            <a:pPr lvl="1"/>
            <a:r>
              <a:rPr lang="en-US" dirty="0" smtClean="0"/>
              <a:t>Slow down</a:t>
            </a:r>
          </a:p>
          <a:p>
            <a:pPr lvl="1"/>
            <a:r>
              <a:rPr lang="en-US" dirty="0" smtClean="0"/>
              <a:t>I need help</a:t>
            </a:r>
          </a:p>
          <a:p>
            <a:pPr lvl="1"/>
            <a:r>
              <a:rPr lang="en-US" dirty="0" smtClean="0"/>
              <a:t>That’s a fantastic tie!</a:t>
            </a:r>
          </a:p>
          <a:p>
            <a:r>
              <a:rPr lang="en-US" i="1" dirty="0"/>
              <a:t>We want you to succeed</a:t>
            </a:r>
            <a:r>
              <a:rPr lang="en-US" i="1" dirty="0" smtClean="0"/>
              <a:t>!</a:t>
            </a:r>
            <a:endParaRPr lang="en-US" dirty="0" smtClean="0"/>
          </a:p>
          <a:p>
            <a:r>
              <a:rPr lang="en-US" dirty="0" smtClean="0"/>
              <a:t>To those with more experience:</a:t>
            </a:r>
          </a:p>
          <a:p>
            <a:pPr lvl="1"/>
            <a:r>
              <a:rPr lang="en-US" dirty="0" smtClean="0"/>
              <a:t>Don’t hesitate to jump in with peer support</a:t>
            </a:r>
          </a:p>
        </p:txBody>
      </p:sp>
    </p:spTree>
    <p:extLst>
      <p:ext uri="{BB962C8B-B14F-4D97-AF65-F5344CB8AC3E}">
        <p14:creationId xmlns:p14="http://schemas.microsoft.com/office/powerpoint/2010/main" val="5822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released in 1991 (young!, e.g. C ~ 1970)</a:t>
            </a:r>
          </a:p>
          <a:p>
            <a:pPr lvl="1"/>
            <a:r>
              <a:rPr lang="en-US" dirty="0"/>
              <a:t>Guido van </a:t>
            </a:r>
            <a:r>
              <a:rPr lang="en-US" dirty="0" smtClean="0"/>
              <a:t>Rossum</a:t>
            </a:r>
          </a:p>
          <a:p>
            <a:pPr lvl="2"/>
            <a:r>
              <a:rPr lang="en-US" dirty="0" smtClean="0"/>
              <a:t>‘Guido says</a:t>
            </a:r>
            <a:r>
              <a:rPr lang="mr-IN" dirty="0" smtClean="0"/>
              <a:t>…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Purposeful design (unlike R or </a:t>
            </a:r>
            <a:r>
              <a:rPr lang="en-US" dirty="0" err="1" smtClean="0"/>
              <a:t>perl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Philosophy</a:t>
            </a:r>
          </a:p>
          <a:p>
            <a:pPr lvl="2"/>
            <a:r>
              <a:rPr lang="en-US" dirty="0" smtClean="0"/>
              <a:t>Computer programming for everyone</a:t>
            </a:r>
          </a:p>
          <a:p>
            <a:pPr lvl="2"/>
            <a:r>
              <a:rPr lang="en-US" dirty="0" smtClean="0"/>
              <a:t>Intuitive</a:t>
            </a:r>
          </a:p>
          <a:p>
            <a:pPr lvl="2"/>
            <a:r>
              <a:rPr lang="en-US" dirty="0" smtClean="0"/>
              <a:t>Open source!</a:t>
            </a:r>
          </a:p>
          <a:p>
            <a:pPr lvl="2"/>
            <a:r>
              <a:rPr lang="en-US" dirty="0" smtClean="0"/>
              <a:t>Reads like English</a:t>
            </a:r>
          </a:p>
          <a:p>
            <a:pPr lvl="2"/>
            <a:r>
              <a:rPr lang="en-US" dirty="0" smtClean="0"/>
              <a:t>General purpose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Pythonesque</a:t>
            </a:r>
            <a:r>
              <a:rPr lang="en-US" dirty="0" smtClean="0"/>
              <a:t> way of doing</a:t>
            </a:r>
            <a:r>
              <a:rPr lang="mr-IN" dirty="0" smtClean="0"/>
              <a:t>…</a:t>
            </a:r>
            <a:r>
              <a:rPr lang="en-US" dirty="0" smtClean="0"/>
              <a:t>’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93" y="2179528"/>
            <a:ext cx="1670485" cy="25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Originally called </a:t>
            </a:r>
            <a:r>
              <a:rPr lang="en-US" dirty="0" err="1" smtClean="0"/>
              <a:t>iPython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/>
              <a:t>Fernando </a:t>
            </a:r>
            <a:r>
              <a:rPr lang="en-US" dirty="0" smtClean="0"/>
              <a:t>Pérez (Physicist, LBNL)</a:t>
            </a:r>
          </a:p>
          <a:p>
            <a:pPr lvl="1"/>
            <a:r>
              <a:rPr lang="en-US" dirty="0" smtClean="0"/>
              <a:t>Web based notebook similar to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Mathematica</a:t>
            </a:r>
          </a:p>
          <a:p>
            <a:pPr lvl="1"/>
            <a:r>
              <a:rPr lang="en-US" dirty="0" smtClean="0"/>
              <a:t>Great environment for exploration</a:t>
            </a:r>
          </a:p>
          <a:p>
            <a:pPr lvl="1"/>
            <a:r>
              <a:rPr lang="en-US" dirty="0" smtClean="0"/>
              <a:t>Rich text (markdown) inline comments</a:t>
            </a:r>
          </a:p>
          <a:p>
            <a:pPr lvl="1"/>
            <a:r>
              <a:rPr lang="en-US" dirty="0" smtClean="0"/>
              <a:t>Figures embed into the documents</a:t>
            </a:r>
          </a:p>
          <a:p>
            <a:pPr lvl="1"/>
            <a:r>
              <a:rPr lang="en-US" dirty="0" smtClean="0"/>
              <a:t>Can be published as workflows (DACB mixed)</a:t>
            </a:r>
          </a:p>
          <a:p>
            <a:pPr lvl="1"/>
            <a:r>
              <a:rPr lang="en-US" b="1" dirty="0" smtClean="0"/>
              <a:t>NOT</a:t>
            </a:r>
            <a:r>
              <a:rPr lang="en-US" dirty="0" smtClean="0"/>
              <a:t> as substitute for formal python packages</a:t>
            </a:r>
            <a:endParaRPr lang="en-US" b="1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554" y="1799225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2400" dirty="0" smtClean="0"/>
              <a:t> </a:t>
            </a:r>
            <a:r>
              <a:rPr lang="en-US" dirty="0" smtClean="0"/>
              <a:t>install should have included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Open a terminal and do this (note $ is your prompt, do not type)</a:t>
            </a:r>
            <a:r>
              <a:rPr lang="mr-IN" dirty="0" smtClean="0"/>
              <a:t>…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install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This will update your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/>
              <a:t> </a:t>
            </a:r>
            <a:r>
              <a:rPr lang="en-US" dirty="0" smtClean="0"/>
              <a:t>installation and install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jupyter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Test your install with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notebook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Kill the notebook with Control-C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4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/>
          </a:bodyPr>
          <a:lstStyle/>
          <a:p>
            <a:r>
              <a:rPr lang="en-US" dirty="0" smtClean="0"/>
              <a:t>Setup HCEPDB directory</a:t>
            </a:r>
          </a:p>
          <a:p>
            <a:pPr lvl="1"/>
            <a:r>
              <a:rPr lang="en-US" dirty="0"/>
              <a:t>Notebook files end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ipynb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556431"/>
            <a:ext cx="8039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and Python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Setup HCEPDB directory</a:t>
            </a:r>
          </a:p>
          <a:p>
            <a:pPr lvl="1"/>
            <a:r>
              <a:rPr lang="en-US" dirty="0" smtClean="0"/>
              <a:t>Change to a directory where you want the HCEPDB sub-directory to live, e.g.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cd ~/Desktop</a:t>
            </a:r>
          </a:p>
          <a:p>
            <a:pPr lvl="1"/>
            <a:r>
              <a:rPr lang="en-US" dirty="0" smtClean="0"/>
              <a:t>Save the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01.Intro.setup.sh</a:t>
            </a:r>
            <a:r>
              <a:rPr lang="en-US" dirty="0" smtClean="0"/>
              <a:t> from the syllabus page to the above directory using your web browser</a:t>
            </a:r>
          </a:p>
          <a:p>
            <a:pPr lvl="1"/>
            <a:r>
              <a:rPr lang="en-US" dirty="0" smtClean="0"/>
              <a:t>Run the setup script with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bash 01.Intro.setup.sh</a:t>
            </a:r>
            <a:endParaRPr lang="en-US" sz="26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Change into the HCEPDB sub-directory</a:t>
            </a:r>
          </a:p>
          <a:p>
            <a:r>
              <a:rPr lang="en-US" dirty="0" smtClean="0"/>
              <a:t>Start </a:t>
            </a:r>
            <a:r>
              <a:rPr lang="en-US" dirty="0" smtClean="0"/>
              <a:t>a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 ’kernel’ and connect</a:t>
            </a:r>
          </a:p>
          <a:p>
            <a:pPr lvl="1"/>
            <a:r>
              <a:rPr lang="en-US" dirty="0" smtClean="0"/>
              <a:t>What if you close the default notebook window?</a:t>
            </a:r>
          </a:p>
          <a:p>
            <a:pPr lvl="1"/>
            <a:r>
              <a:rPr lang="en-US" dirty="0" smtClean="0"/>
              <a:t>User interface tour</a:t>
            </a:r>
          </a:p>
          <a:p>
            <a:pPr lvl="1"/>
            <a:r>
              <a:rPr lang="en-US" dirty="0" smtClean="0"/>
              <a:t>Basic intro to Python</a:t>
            </a:r>
          </a:p>
          <a:p>
            <a:pPr lvl="1"/>
            <a:r>
              <a:rPr lang="en-US" dirty="0" smtClean="0"/>
              <a:t>Basic intro to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17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12276</TotalTime>
  <Words>290</Words>
  <Application>Microsoft Macintosh PowerPoint</Application>
  <PresentationFormat>On-screen Show (4:3)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Courier New</vt:lpstr>
      <vt:lpstr>Mangal</vt:lpstr>
      <vt:lpstr>Arial</vt:lpstr>
      <vt:lpstr>Office Theme</vt:lpstr>
      <vt:lpstr>Software Engineering for Data Scientists</vt:lpstr>
      <vt:lpstr>Important piece of bidness</vt:lpstr>
      <vt:lpstr>Python</vt:lpstr>
      <vt:lpstr>Jupyter Notebooks</vt:lpstr>
      <vt:lpstr>Jupyter Notebooks</vt:lpstr>
      <vt:lpstr>Jupyter system</vt:lpstr>
      <vt:lpstr>Jupyter and Python demo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500</cp:revision>
  <dcterms:created xsi:type="dcterms:W3CDTF">2015-01-21T04:58:27Z</dcterms:created>
  <dcterms:modified xsi:type="dcterms:W3CDTF">2017-01-06T21:18:00Z</dcterms:modified>
</cp:coreProperties>
</file>