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84233"/>
  </p:normalViewPr>
  <p:slideViewPr>
    <p:cSldViewPr snapToGrid="0" snapToObjects="1">
      <p:cViewPr varScale="1">
        <p:scale>
          <a:sx n="102" d="100"/>
          <a:sy n="102" d="100"/>
        </p:scale>
        <p:origin x="13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Engineering for Data Scientists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  <a:endParaRPr lang="en-US" sz="3600" dirty="0" smtClean="0"/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Review of flow </a:t>
            </a:r>
            <a:r>
              <a:rPr lang="en-US" dirty="0" smtClean="0">
                <a:latin typeface="Calibri" charset="0"/>
              </a:rPr>
              <a:t>control</a:t>
            </a: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Functions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From </a:t>
            </a:r>
            <a:r>
              <a:rPr lang="en-US" dirty="0" smtClean="0">
                <a:latin typeface="Calibri" charset="0"/>
              </a:rPr>
              <a:t>something to nothing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Hacky hack time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Creating a set of functions to solve a specific task</a:t>
            </a:r>
            <a:endParaRPr lang="en-US" dirty="0">
              <a:latin typeface="Calibri" charset="0"/>
            </a:endParaRPr>
          </a:p>
          <a:p>
            <a:pPr lvl="2"/>
            <a:r>
              <a:rPr lang="en-US" dirty="0" smtClean="0"/>
              <a:t>Sharing your code, thoughts, and </a:t>
            </a:r>
            <a:r>
              <a:rPr lang="en-US" dirty="0" smtClean="0"/>
              <a:t>problems</a:t>
            </a:r>
          </a:p>
          <a:p>
            <a:pPr lvl="2"/>
            <a:r>
              <a:rPr lang="en-US" smtClean="0"/>
              <a:t>Testing with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14210</TotalTime>
  <Words>88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Software Engineering for Data Scientists</vt:lpstr>
      <vt:lpstr>Overview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A. Beck</cp:lastModifiedBy>
  <cp:revision>518</cp:revision>
  <dcterms:created xsi:type="dcterms:W3CDTF">2015-01-21T04:58:27Z</dcterms:created>
  <dcterms:modified xsi:type="dcterms:W3CDTF">2017-01-25T18:10:01Z</dcterms:modified>
</cp:coreProperties>
</file>