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95" r:id="rId3"/>
    <p:sldId id="29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84233"/>
  </p:normalViewPr>
  <p:slideViewPr>
    <p:cSldViewPr snapToGrid="0" snapToObjects="1">
      <p:cViewPr varScale="1">
        <p:scale>
          <a:sx n="102" d="100"/>
          <a:sy n="102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(Doing It Right Every Crazy Time) </a:t>
            </a:r>
            <a:endParaRPr lang="en-US" sz="3600" dirty="0" smtClean="0"/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Some more Python basics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Lists, tuples and dictionaries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Flow control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If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For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range() function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Functions</a:t>
            </a: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1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12905</TotalTime>
  <Words>67</Words>
  <Application>Microsoft Macintosh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Software Engineering for Data Scientists</vt:lpstr>
      <vt:lpstr>Overview</vt:lpstr>
      <vt:lpstr>Notebooks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511</cp:revision>
  <dcterms:created xsi:type="dcterms:W3CDTF">2015-01-21T04:58:27Z</dcterms:created>
  <dcterms:modified xsi:type="dcterms:W3CDTF">2017-01-17T20:56:26Z</dcterms:modified>
</cp:coreProperties>
</file>