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66658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66658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366658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66658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66658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75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25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66658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66658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66658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66658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40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97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66658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66658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366658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66658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66658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56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1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58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1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66658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66658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366658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66658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66658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3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43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11/16/2017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94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HW5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Q1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893" y="2064277"/>
            <a:ext cx="1783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Romeo and Juliet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7" t="4193" r="18066"/>
          <a:stretch/>
        </p:blipFill>
        <p:spPr>
          <a:xfrm>
            <a:off x="277092" y="2673927"/>
            <a:ext cx="3546764" cy="32309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12301" y="2064277"/>
            <a:ext cx="138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Julius Caeser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65645" y="2064277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Hamlet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0" t="6204" r="20555"/>
          <a:stretch/>
        </p:blipFill>
        <p:spPr>
          <a:xfrm>
            <a:off x="4184072" y="2673927"/>
            <a:ext cx="3241964" cy="31630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6" t="4149" r="20881" b="4646"/>
          <a:stretch/>
        </p:blipFill>
        <p:spPr>
          <a:xfrm>
            <a:off x="7910946" y="2673927"/>
            <a:ext cx="3214254" cy="30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HW5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Q2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9446" y="2064277"/>
            <a:ext cx="1783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Romeo and Juliet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41101" y="2064277"/>
            <a:ext cx="138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Julius Caeser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781930"/>
            <a:ext cx="5410955" cy="33723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53" y="2781929"/>
            <a:ext cx="541095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HW5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Q2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13137" y="2025134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Hamlet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9" y="2703644"/>
            <a:ext cx="541095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HW1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Q3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8893" y="2011279"/>
            <a:ext cx="191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#Romeo and Juliet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8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华文中宋</vt:lpstr>
      <vt:lpstr>Gill Sans MT</vt:lpstr>
      <vt:lpstr>Wingdings 2</vt:lpstr>
      <vt:lpstr>红利</vt:lpstr>
      <vt:lpstr>HW5：Q1 </vt:lpstr>
      <vt:lpstr>HW5：Q2 </vt:lpstr>
      <vt:lpstr>HW5：Q2 </vt:lpstr>
      <vt:lpstr>HW1：Q3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HW1：Q1</dc:title>
  <dc:creator>dell</dc:creator>
  <cp:lastModifiedBy>dell</cp:lastModifiedBy>
  <cp:revision>5</cp:revision>
  <dcterms:created xsi:type="dcterms:W3CDTF">2017-11-16T03:48:45Z</dcterms:created>
  <dcterms:modified xsi:type="dcterms:W3CDTF">2017-11-16T06:06:01Z</dcterms:modified>
</cp:coreProperties>
</file>