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750" y="908818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altLang="zh-CN" sz="3100" dirty="0" smtClean="0"/>
              <a:t>Q1</a:t>
            </a:r>
            <a:br>
              <a:rPr lang="en-US" altLang="zh-CN" sz="3100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749" y="2551837"/>
            <a:ext cx="111619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install.packages("digest")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library(digest)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digest("I learn a lot from this class when I am proper listening to the professor", "sha256")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digest("I do not learn a lot from this class when I am absent and playing on my Iphone", "sha256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digest("I learn a lot from this class when I am proper listening to the professor", "sha256")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"c16700de5a5c1961e279135f2be7dcf9c187cb6b21ac8032308c715e1ce9964c"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digest("I do not learn a lot from this class when I am absent and playing on my Iphone", "sha256")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"2533d529768409d1c09d50451d9125fdbaa6e5fd4efdeb45c04e3c68bcb3a63e"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161309"/>
            <a:ext cx="11029616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1894609"/>
            <a:ext cx="11153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#*******************ARIMA model*****************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xy.acfb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crix$price,numer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adf.test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crix$price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#Augmented Dickey-Fuller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Test:not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stationary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##*****1)return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r=diff(log(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crix$price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))*100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="b")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 = 0)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161309"/>
            <a:ext cx="11029616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1894609"/>
            <a:ext cx="11153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#*****2)Model Specification ARIMA(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p,d,q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#ADF test-H0:unit root H1:no unit root(test for stationarity)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adf.test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#p-value=0.27,not stationary.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=diff(r)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dr,type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="b")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 = 0)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adf.test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#p-value=0.01,stationary.(d=1)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161309"/>
            <a:ext cx="11029616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1894609"/>
            <a:ext cx="11153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#*****3)Parameter Estimation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#estimation of p and q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a.fin1=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auto.arima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summary(a.fin1)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#ARMA(0,0) therefore r fits ARIMA(0,1,0)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a.fin2=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=c(0,1,0))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summary(a.fin2)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f=forecast(a.fin2,h=3,level=c(99.5))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f$residuals,lag.max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Box.test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f$residuals,lag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=20,type='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Ljung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-Box')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#the residuals follow Gaussian distribution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plot.ts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f$residuals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161309"/>
            <a:ext cx="11029616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1894609"/>
            <a:ext cx="11153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#****4)some evidence to GARCH model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#get ACF and PACF of the residuals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xy.acfb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(residuals(a.fin2),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xy.acfb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((residuals(a.fin2))^2,numer=FALSE)+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xy.acfb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(abs(residuals(a.fin2)),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#get the Conditional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McLeod.Li.test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(y=residuals(a.fin2))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#p-values are all included in the test, it formally shows strong evidence for ARCH in this data.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#**Normality of the Residuals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qqnorm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(residuals(a.fin2))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qqline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(residuals(a.fin2))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shapiro.test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(residuals(a.fin2))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#The QQ plot suggest that the distribution of returns may have a tail thicker that of a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#normal distribution and maybe somewhat skewed to the right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#p-value&lt;0.05 reject the normality hypothesis</a:t>
            </a:r>
          </a:p>
        </p:txBody>
      </p:sp>
    </p:spTree>
    <p:extLst>
      <p:ext uri="{BB962C8B-B14F-4D97-AF65-F5344CB8AC3E}">
        <p14:creationId xmlns:p14="http://schemas.microsoft.com/office/powerpoint/2010/main" val="1059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161309"/>
            <a:ext cx="11029616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1894609"/>
            <a:ext cx="11153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garchFit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(1,1),data=residuals(a.fin2),trace=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FALSE,include.mean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na.pass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summary(g1)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garchFit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(1,2),data=residuals(a.fin2),trace=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FALSE,include.mean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na.pass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summary(g2)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g3=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garchFit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(2,1),data=residuals(a.fin2),trace=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FALSE,include.mean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na.pass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summary(g3)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garchFit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(2,2),data=residuals(a.fin2),trace=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FALSE,include.mean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na.pass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summary(g4)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#The best one 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(1,1) model which has the smallest AIC.</a:t>
            </a:r>
          </a:p>
        </p:txBody>
      </p:sp>
    </p:spTree>
    <p:extLst>
      <p:ext uri="{BB962C8B-B14F-4D97-AF65-F5344CB8AC3E}">
        <p14:creationId xmlns:p14="http://schemas.microsoft.com/office/powerpoint/2010/main" val="13056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313711"/>
            <a:ext cx="112505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Signature Algorithm (DSA)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Federal Government standard for digital signatures. 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 was proposed by the National Institute of Standards and Technology (NIST) in August 1991 for use in their Digital Signature Standard (DSS), specified in FIPS 186.</a:t>
            </a:r>
          </a:p>
          <a:p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DSA can be used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recipient of a message to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that the message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not been altered during transit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originator’s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48" y="2367447"/>
            <a:ext cx="8808753" cy="44633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195" y="1911925"/>
            <a:ext cx="5084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digital signatures work?</a:t>
            </a:r>
          </a:p>
          <a:p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6497" y="1953487"/>
            <a:ext cx="1125059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Signature is usually performed in several steps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Message Digest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(hash-value of the message ) 	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step of the process, a hash-value of the message (often called the message digest) is calculated by applying some cryptographic hashing algorithm</a:t>
            </a:r>
          </a:p>
          <a:p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the Digital Signature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step of digitally signing a message, the information obtained in the first step hash-value of the message (the message digest) is encrypted with the private key of the person who signs the message and thus an encrypted hash-value, also called digital signature, is obtained. For this purpose, some mathematical cryptographic encrypting algorithm for calculating digital signatures from given message digest is used, which includes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DSA, TSA, ECDSA and so on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Verifying Digital Signatures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is used in the signature verification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 verify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authenticity of the signature</a:t>
            </a:r>
          </a:p>
        </p:txBody>
      </p:sp>
    </p:spTree>
    <p:extLst>
      <p:ext uri="{BB962C8B-B14F-4D97-AF65-F5344CB8AC3E}">
        <p14:creationId xmlns:p14="http://schemas.microsoft.com/office/powerpoint/2010/main" val="24137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6497" y="2105889"/>
            <a:ext cx="112505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other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DSA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the theory of the discrete logarithms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hash function H used in DSA was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SHA-1,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stronger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SHA-2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 are approved for use in the current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length 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 multiple of 64 between 512 and 1,024 (inclusive)</a:t>
            </a:r>
          </a:p>
        </p:txBody>
      </p:sp>
    </p:spTree>
    <p:extLst>
      <p:ext uri="{BB962C8B-B14F-4D97-AF65-F5344CB8AC3E}">
        <p14:creationId xmlns:p14="http://schemas.microsoft.com/office/powerpoint/2010/main" val="33189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161309"/>
            <a:ext cx="11029616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1894609"/>
            <a:ext cx="111536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json_file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"http://crix.hu-berlin.de/data/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crix.json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fromJSON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json_file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as.data.frame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date1=c(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[[1]]$date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1:50){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date1[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]]$date)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price1=c(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[[1]]$price)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1:50){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price1[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]]$price)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161309"/>
            <a:ext cx="11029616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1894609"/>
            <a:ext cx="11153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date=date1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price=price1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date,price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crix$price~as.Date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crix$date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crix$price~crix$date,type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="b")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crix$price,freq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=1),type='l',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='Day',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='Price')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161309"/>
            <a:ext cx="11029616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6" y="2183170"/>
            <a:ext cx="5363323" cy="3267531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1309"/>
            <a:ext cx="5363323" cy="3210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289" y="1995056"/>
            <a:ext cx="2487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of time series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192" y="2161309"/>
            <a:ext cx="11029616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1894609"/>
            <a:ext cx="11153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caschrono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("TTR")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rugarch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("forecast")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("TSA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caschrono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library(TTR)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rugarch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library(forecast)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library(TSA)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659</TotalTime>
  <Words>700</Words>
  <Application>Microsoft Office PowerPoint</Application>
  <PresentationFormat>宽屏</PresentationFormat>
  <Paragraphs>135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华文中宋</vt:lpstr>
      <vt:lpstr>Gill Sans MT</vt:lpstr>
      <vt:lpstr>Times New Roman</vt:lpstr>
      <vt:lpstr>Wingdings</vt:lpstr>
      <vt:lpstr>Wingdings 2</vt:lpstr>
      <vt:lpstr>红利</vt:lpstr>
      <vt:lpstr>Q1  </vt:lpstr>
      <vt:lpstr>Q2 </vt:lpstr>
      <vt:lpstr>Q2 </vt:lpstr>
      <vt:lpstr>Q2 </vt:lpstr>
      <vt:lpstr>Q2 </vt:lpstr>
      <vt:lpstr>Q3 </vt:lpstr>
      <vt:lpstr>Q3 </vt:lpstr>
      <vt:lpstr>Q3 </vt:lpstr>
      <vt:lpstr>Q3 </vt:lpstr>
      <vt:lpstr>Q3 </vt:lpstr>
      <vt:lpstr>Q3 </vt:lpstr>
      <vt:lpstr>Q3 </vt:lpstr>
      <vt:lpstr>Q3 </vt:lpstr>
      <vt:lpstr>Q3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Q1&amp;2  </dc:title>
  <dc:creator>dell</dc:creator>
  <cp:lastModifiedBy>dell</cp:lastModifiedBy>
  <cp:revision>38</cp:revision>
  <dcterms:created xsi:type="dcterms:W3CDTF">2017-10-17T08:48:42Z</dcterms:created>
  <dcterms:modified xsi:type="dcterms:W3CDTF">2017-10-18T14:44:46Z</dcterms:modified>
</cp:coreProperties>
</file>