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32"/>
  </p:notesMasterIdLst>
  <p:handoutMasterIdLst>
    <p:handoutMasterId r:id="rId33"/>
  </p:handoutMasterIdLst>
  <p:sldIdLst>
    <p:sldId id="257" r:id="rId5"/>
    <p:sldId id="389" r:id="rId6"/>
    <p:sldId id="384" r:id="rId7"/>
    <p:sldId id="317" r:id="rId8"/>
    <p:sldId id="277" r:id="rId9"/>
    <p:sldId id="392" r:id="rId10"/>
    <p:sldId id="393" r:id="rId11"/>
    <p:sldId id="394" r:id="rId12"/>
    <p:sldId id="395" r:id="rId13"/>
    <p:sldId id="278" r:id="rId14"/>
    <p:sldId id="396" r:id="rId15"/>
    <p:sldId id="397" r:id="rId16"/>
    <p:sldId id="398" r:id="rId17"/>
    <p:sldId id="399" r:id="rId18"/>
    <p:sldId id="279" r:id="rId19"/>
    <p:sldId id="400" r:id="rId20"/>
    <p:sldId id="401" r:id="rId21"/>
    <p:sldId id="402" r:id="rId22"/>
    <p:sldId id="403" r:id="rId23"/>
    <p:sldId id="404" r:id="rId24"/>
    <p:sldId id="405" r:id="rId25"/>
    <p:sldId id="406" r:id="rId26"/>
    <p:sldId id="407" r:id="rId27"/>
    <p:sldId id="408" r:id="rId28"/>
    <p:sldId id="409" r:id="rId29"/>
    <p:sldId id="410" r:id="rId30"/>
    <p:sldId id="39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70" autoAdjust="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avedra Alquezar, Juan Manuel" userId="c2c189f5-d8dd-4b39-94ed-a8141b872e9d" providerId="ADAL" clId="{BDBD7B68-4413-4A30-BB06-4B403EDE45AD}"/>
    <pc:docChg chg="undo custSel addSld modSld sldOrd">
      <pc:chgData name="Saavedra Alquezar, Juan Manuel" userId="c2c189f5-d8dd-4b39-94ed-a8141b872e9d" providerId="ADAL" clId="{BDBD7B68-4413-4A30-BB06-4B403EDE45AD}" dt="2022-06-15T13:48:49.816" v="740" actId="20577"/>
      <pc:docMkLst>
        <pc:docMk/>
      </pc:docMkLst>
      <pc:sldChg chg="modSp mod modAnim">
        <pc:chgData name="Saavedra Alquezar, Juan Manuel" userId="c2c189f5-d8dd-4b39-94ed-a8141b872e9d" providerId="ADAL" clId="{BDBD7B68-4413-4A30-BB06-4B403EDE45AD}" dt="2022-06-15T13:17:28.122" v="576" actId="167"/>
        <pc:sldMkLst>
          <pc:docMk/>
          <pc:sldMk cId="752814286" sldId="257"/>
        </pc:sldMkLst>
        <pc:spChg chg="mod">
          <ac:chgData name="Saavedra Alquezar, Juan Manuel" userId="c2c189f5-d8dd-4b39-94ed-a8141b872e9d" providerId="ADAL" clId="{BDBD7B68-4413-4A30-BB06-4B403EDE45AD}" dt="2022-06-15T09:22:58.065" v="1" actId="20577"/>
          <ac:spMkLst>
            <pc:docMk/>
            <pc:sldMk cId="752814286" sldId="257"/>
            <ac:spMk id="3" creationId="{D9A11267-FC52-4990-8D98-010AFABA5544}"/>
          </ac:spMkLst>
        </pc:spChg>
        <pc:picChg chg="ord">
          <ac:chgData name="Saavedra Alquezar, Juan Manuel" userId="c2c189f5-d8dd-4b39-94ed-a8141b872e9d" providerId="ADAL" clId="{BDBD7B68-4413-4A30-BB06-4B403EDE45AD}" dt="2022-06-15T13:17:28.122" v="576" actId="167"/>
          <ac:picMkLst>
            <pc:docMk/>
            <pc:sldMk cId="752814286" sldId="257"/>
            <ac:picMk id="14" creationId="{9A8AD548-922D-4E1D-B19C-5F6E808B8160}"/>
          </ac:picMkLst>
        </pc:picChg>
      </pc:sldChg>
      <pc:sldChg chg="addSp delSp modSp mod setBg">
        <pc:chgData name="Saavedra Alquezar, Juan Manuel" userId="c2c189f5-d8dd-4b39-94ed-a8141b872e9d" providerId="ADAL" clId="{BDBD7B68-4413-4A30-BB06-4B403EDE45AD}" dt="2022-06-15T09:47:27.130" v="151" actId="20577"/>
        <pc:sldMkLst>
          <pc:docMk/>
          <pc:sldMk cId="3740286033" sldId="277"/>
        </pc:sldMkLst>
        <pc:spChg chg="add del mod">
          <ac:chgData name="Saavedra Alquezar, Juan Manuel" userId="c2c189f5-d8dd-4b39-94ed-a8141b872e9d" providerId="ADAL" clId="{BDBD7B68-4413-4A30-BB06-4B403EDE45AD}" dt="2022-06-15T09:26:13.683" v="20"/>
          <ac:spMkLst>
            <pc:docMk/>
            <pc:sldMk cId="3740286033" sldId="277"/>
            <ac:spMk id="3" creationId="{95636D92-0B29-4912-8507-5C0C772E43B6}"/>
          </ac:spMkLst>
        </pc:spChg>
        <pc:spChg chg="del mod">
          <ac:chgData name="Saavedra Alquezar, Juan Manuel" userId="c2c189f5-d8dd-4b39-94ed-a8141b872e9d" providerId="ADAL" clId="{BDBD7B68-4413-4A30-BB06-4B403EDE45AD}" dt="2022-06-15T09:35:39.212" v="99" actId="478"/>
          <ac:spMkLst>
            <pc:docMk/>
            <pc:sldMk cId="3740286033" sldId="277"/>
            <ac:spMk id="4" creationId="{E39EF484-38C8-4EDC-ACF5-695CFB216839}"/>
          </ac:spMkLst>
        </pc:spChg>
        <pc:spChg chg="del mod">
          <ac:chgData name="Saavedra Alquezar, Juan Manuel" userId="c2c189f5-d8dd-4b39-94ed-a8141b872e9d" providerId="ADAL" clId="{BDBD7B68-4413-4A30-BB06-4B403EDE45AD}" dt="2022-06-15T09:35:37.401" v="98" actId="478"/>
          <ac:spMkLst>
            <pc:docMk/>
            <pc:sldMk cId="3740286033" sldId="277"/>
            <ac:spMk id="5" creationId="{AFD183D7-B16E-4A9D-BC4B-D1EC347BF97E}"/>
          </ac:spMkLst>
        </pc:spChg>
        <pc:spChg chg="mod">
          <ac:chgData name="Saavedra Alquezar, Juan Manuel" userId="c2c189f5-d8dd-4b39-94ed-a8141b872e9d" providerId="ADAL" clId="{BDBD7B68-4413-4A30-BB06-4B403EDE45AD}" dt="2022-06-15T09:32:22.700" v="34" actId="26606"/>
          <ac:spMkLst>
            <pc:docMk/>
            <pc:sldMk cId="3740286033" sldId="277"/>
            <ac:spMk id="6" creationId="{705C33DF-36C9-49E9-B48D-A320B179C4D4}"/>
          </ac:spMkLst>
        </pc:spChg>
        <pc:spChg chg="del">
          <ac:chgData name="Saavedra Alquezar, Juan Manuel" userId="c2c189f5-d8dd-4b39-94ed-a8141b872e9d" providerId="ADAL" clId="{BDBD7B68-4413-4A30-BB06-4B403EDE45AD}" dt="2022-06-15T09:25:33.568" v="17" actId="478"/>
          <ac:spMkLst>
            <pc:docMk/>
            <pc:sldMk cId="3740286033" sldId="277"/>
            <ac:spMk id="7" creationId="{3E174092-82D3-44E0-8948-4096232ED0A7}"/>
          </ac:spMkLst>
        </pc:spChg>
        <pc:spChg chg="add del mod">
          <ac:chgData name="Saavedra Alquezar, Juan Manuel" userId="c2c189f5-d8dd-4b39-94ed-a8141b872e9d" providerId="ADAL" clId="{BDBD7B68-4413-4A30-BB06-4B403EDE45AD}" dt="2022-06-15T09:25:37.940" v="18" actId="478"/>
          <ac:spMkLst>
            <pc:docMk/>
            <pc:sldMk cId="3740286033" sldId="277"/>
            <ac:spMk id="9" creationId="{AB810F50-CA9C-4A29-BA98-8219211E293E}"/>
          </ac:spMkLst>
        </pc:spChg>
        <pc:spChg chg="add del mod">
          <ac:chgData name="Saavedra Alquezar, Juan Manuel" userId="c2c189f5-d8dd-4b39-94ed-a8141b872e9d" providerId="ADAL" clId="{BDBD7B68-4413-4A30-BB06-4B403EDE45AD}" dt="2022-06-15T09:32:11.941" v="31"/>
          <ac:spMkLst>
            <pc:docMk/>
            <pc:sldMk cId="3740286033" sldId="277"/>
            <ac:spMk id="10" creationId="{F4119A91-4452-48B8-8D3F-A8BFE0B0AC0E}"/>
          </ac:spMkLst>
        </pc:spChg>
        <pc:spChg chg="add del mod">
          <ac:chgData name="Saavedra Alquezar, Juan Manuel" userId="c2c189f5-d8dd-4b39-94ed-a8141b872e9d" providerId="ADAL" clId="{BDBD7B68-4413-4A30-BB06-4B403EDE45AD}" dt="2022-06-15T09:30:56.691" v="24" actId="478"/>
          <ac:spMkLst>
            <pc:docMk/>
            <pc:sldMk cId="3740286033" sldId="277"/>
            <ac:spMk id="13" creationId="{3F68A0C0-D759-467A-8068-C14BE09F05CE}"/>
          </ac:spMkLst>
        </pc:spChg>
        <pc:spChg chg="add del mod">
          <ac:chgData name="Saavedra Alquezar, Juan Manuel" userId="c2c189f5-d8dd-4b39-94ed-a8141b872e9d" providerId="ADAL" clId="{BDBD7B68-4413-4A30-BB06-4B403EDE45AD}" dt="2022-06-15T09:30:56.691" v="24" actId="478"/>
          <ac:spMkLst>
            <pc:docMk/>
            <pc:sldMk cId="3740286033" sldId="277"/>
            <ac:spMk id="14" creationId="{28D79864-C312-44A4-8A38-8B7120E1A3F0}"/>
          </ac:spMkLst>
        </pc:spChg>
        <pc:spChg chg="add del mod">
          <ac:chgData name="Saavedra Alquezar, Juan Manuel" userId="c2c189f5-d8dd-4b39-94ed-a8141b872e9d" providerId="ADAL" clId="{BDBD7B68-4413-4A30-BB06-4B403EDE45AD}" dt="2022-06-15T09:32:01.345" v="30" actId="478"/>
          <ac:spMkLst>
            <pc:docMk/>
            <pc:sldMk cId="3740286033" sldId="277"/>
            <ac:spMk id="15" creationId="{3517AD1F-4C45-4C10-9C59-FF35D0FD9129}"/>
          </ac:spMkLst>
        </pc:spChg>
        <pc:spChg chg="add mod">
          <ac:chgData name="Saavedra Alquezar, Juan Manuel" userId="c2c189f5-d8dd-4b39-94ed-a8141b872e9d" providerId="ADAL" clId="{BDBD7B68-4413-4A30-BB06-4B403EDE45AD}" dt="2022-06-15T09:44:04.842" v="133" actId="1076"/>
          <ac:spMkLst>
            <pc:docMk/>
            <pc:sldMk cId="3740286033" sldId="277"/>
            <ac:spMk id="18" creationId="{CF23D48F-562C-436D-B1CC-A08C9052E772}"/>
          </ac:spMkLst>
        </pc:spChg>
        <pc:spChg chg="add mod">
          <ac:chgData name="Saavedra Alquezar, Juan Manuel" userId="c2c189f5-d8dd-4b39-94ed-a8141b872e9d" providerId="ADAL" clId="{BDBD7B68-4413-4A30-BB06-4B403EDE45AD}" dt="2022-06-15T09:44:16.284" v="136" actId="1076"/>
          <ac:spMkLst>
            <pc:docMk/>
            <pc:sldMk cId="3740286033" sldId="277"/>
            <ac:spMk id="19" creationId="{F7841728-EB4C-4B97-892A-EDC07AD5DC1E}"/>
          </ac:spMkLst>
        </pc:spChg>
        <pc:spChg chg="add del mod">
          <ac:chgData name="Saavedra Alquezar, Juan Manuel" userId="c2c189f5-d8dd-4b39-94ed-a8141b872e9d" providerId="ADAL" clId="{BDBD7B68-4413-4A30-BB06-4B403EDE45AD}" dt="2022-06-15T09:47:09.272" v="139" actId="478"/>
          <ac:spMkLst>
            <pc:docMk/>
            <pc:sldMk cId="3740286033" sldId="277"/>
            <ac:spMk id="21" creationId="{2690DD4B-6440-BEBE-C728-6316EEE57FD4}"/>
          </ac:spMkLst>
        </pc:spChg>
        <pc:spChg chg="add del mod">
          <ac:chgData name="Saavedra Alquezar, Juan Manuel" userId="c2c189f5-d8dd-4b39-94ed-a8141b872e9d" providerId="ADAL" clId="{BDBD7B68-4413-4A30-BB06-4B403EDE45AD}" dt="2022-06-15T09:47:13.314" v="140" actId="478"/>
          <ac:spMkLst>
            <pc:docMk/>
            <pc:sldMk cId="3740286033" sldId="277"/>
            <ac:spMk id="22" creationId="{72D33140-B24A-4DAE-AF14-2A9291DA431B}"/>
          </ac:spMkLst>
        </pc:spChg>
        <pc:spChg chg="add">
          <ac:chgData name="Saavedra Alquezar, Juan Manuel" userId="c2c189f5-d8dd-4b39-94ed-a8141b872e9d" providerId="ADAL" clId="{BDBD7B68-4413-4A30-BB06-4B403EDE45AD}" dt="2022-06-15T09:32:22.700" v="34" actId="26606"/>
          <ac:spMkLst>
            <pc:docMk/>
            <pc:sldMk cId="3740286033" sldId="277"/>
            <ac:spMk id="24" creationId="{A5931BE0-4B93-4D6C-878E-ACC59D6B4587}"/>
          </ac:spMkLst>
        </pc:spChg>
        <pc:spChg chg="add mod">
          <ac:chgData name="Saavedra Alquezar, Juan Manuel" userId="c2c189f5-d8dd-4b39-94ed-a8141b872e9d" providerId="ADAL" clId="{BDBD7B68-4413-4A30-BB06-4B403EDE45AD}" dt="2022-06-15T09:47:27.130" v="151" actId="20577"/>
          <ac:spMkLst>
            <pc:docMk/>
            <pc:sldMk cId="3740286033" sldId="277"/>
            <ac:spMk id="28" creationId="{641D7A40-81CD-4082-A468-8D3EDDDC70B0}"/>
          </ac:spMkLst>
        </pc:spChg>
        <pc:graphicFrameChg chg="del">
          <ac:chgData name="Saavedra Alquezar, Juan Manuel" userId="c2c189f5-d8dd-4b39-94ed-a8141b872e9d" providerId="ADAL" clId="{BDBD7B68-4413-4A30-BB06-4B403EDE45AD}" dt="2022-06-15T09:24:48.712" v="16" actId="478"/>
          <ac:graphicFrameMkLst>
            <pc:docMk/>
            <pc:sldMk cId="3740286033" sldId="277"/>
            <ac:graphicFrameMk id="11" creationId="{E4A6D503-95F0-4FD3-86D4-D1170C6E2B64}"/>
          </ac:graphicFrameMkLst>
        </pc:graphicFrameChg>
        <pc:picChg chg="add mod ord">
          <ac:chgData name="Saavedra Alquezar, Juan Manuel" userId="c2c189f5-d8dd-4b39-94ed-a8141b872e9d" providerId="ADAL" clId="{BDBD7B68-4413-4A30-BB06-4B403EDE45AD}" dt="2022-06-15T09:44:01.642" v="132" actId="1076"/>
          <ac:picMkLst>
            <pc:docMk/>
            <pc:sldMk cId="3740286033" sldId="277"/>
            <ac:picMk id="17" creationId="{0DA5CC29-BCE6-434F-A927-FE2F9E0B16AA}"/>
          </ac:picMkLst>
        </pc:picChg>
        <pc:picChg chg="add mod">
          <ac:chgData name="Saavedra Alquezar, Juan Manuel" userId="c2c189f5-d8dd-4b39-94ed-a8141b872e9d" providerId="ADAL" clId="{BDBD7B68-4413-4A30-BB06-4B403EDE45AD}" dt="2022-06-15T09:44:07.358" v="134" actId="1076"/>
          <ac:picMkLst>
            <pc:docMk/>
            <pc:sldMk cId="3740286033" sldId="277"/>
            <ac:picMk id="2056" creationId="{B87771A5-6FCF-4B41-8237-E9294D74606A}"/>
          </ac:picMkLst>
        </pc:picChg>
        <pc:picChg chg="add del mod">
          <ac:chgData name="Saavedra Alquezar, Juan Manuel" userId="c2c189f5-d8dd-4b39-94ed-a8141b872e9d" providerId="ADAL" clId="{BDBD7B68-4413-4A30-BB06-4B403EDE45AD}" dt="2022-06-15T09:38:13.153" v="124" actId="478"/>
          <ac:picMkLst>
            <pc:docMk/>
            <pc:sldMk cId="3740286033" sldId="277"/>
            <ac:picMk id="2058" creationId="{F481BE47-1748-466F-9124-3C4D69594A95}"/>
          </ac:picMkLst>
        </pc:picChg>
        <pc:picChg chg="add del">
          <ac:chgData name="Saavedra Alquezar, Juan Manuel" userId="c2c189f5-d8dd-4b39-94ed-a8141b872e9d" providerId="ADAL" clId="{BDBD7B68-4413-4A30-BB06-4B403EDE45AD}" dt="2022-06-15T09:38:13.153" v="124" actId="478"/>
          <ac:picMkLst>
            <pc:docMk/>
            <pc:sldMk cId="3740286033" sldId="277"/>
            <ac:picMk id="2060" creationId="{0C8E73EC-5B86-40C2-AA22-B1CC61D16FA0}"/>
          </ac:picMkLst>
        </pc:picChg>
        <pc:picChg chg="add mod">
          <ac:chgData name="Saavedra Alquezar, Juan Manuel" userId="c2c189f5-d8dd-4b39-94ed-a8141b872e9d" providerId="ADAL" clId="{BDBD7B68-4413-4A30-BB06-4B403EDE45AD}" dt="2022-06-15T09:44:21.549" v="137" actId="1076"/>
          <ac:picMkLst>
            <pc:docMk/>
            <pc:sldMk cId="3740286033" sldId="277"/>
            <ac:picMk id="2062" creationId="{EBD6E1A7-2930-4073-AB85-D3583E844505}"/>
          </ac:picMkLst>
        </pc:picChg>
      </pc:sldChg>
      <pc:sldChg chg="addSp delSp modSp mod">
        <pc:chgData name="Saavedra Alquezar, Juan Manuel" userId="c2c189f5-d8dd-4b39-94ed-a8141b872e9d" providerId="ADAL" clId="{BDBD7B68-4413-4A30-BB06-4B403EDE45AD}" dt="2022-06-15T12:23:46.089" v="401" actId="1076"/>
        <pc:sldMkLst>
          <pc:docMk/>
          <pc:sldMk cId="2496947791" sldId="278"/>
        </pc:sldMkLst>
        <pc:spChg chg="mod">
          <ac:chgData name="Saavedra Alquezar, Juan Manuel" userId="c2c189f5-d8dd-4b39-94ed-a8141b872e9d" providerId="ADAL" clId="{BDBD7B68-4413-4A30-BB06-4B403EDE45AD}" dt="2022-06-15T12:09:04.361" v="358" actId="20577"/>
          <ac:spMkLst>
            <pc:docMk/>
            <pc:sldMk cId="2496947791" sldId="278"/>
            <ac:spMk id="2" creationId="{FCB102D8-1D22-4940-AF19-07CF3A0DC5F4}"/>
          </ac:spMkLst>
        </pc:spChg>
        <pc:spChg chg="add del mod">
          <ac:chgData name="Saavedra Alquezar, Juan Manuel" userId="c2c189f5-d8dd-4b39-94ed-a8141b872e9d" providerId="ADAL" clId="{BDBD7B68-4413-4A30-BB06-4B403EDE45AD}" dt="2022-06-15T12:08:48.798" v="314"/>
          <ac:spMkLst>
            <pc:docMk/>
            <pc:sldMk cId="2496947791" sldId="278"/>
            <ac:spMk id="4" creationId="{DC4B8627-2911-4FE9-A642-00E40E4671FC}"/>
          </ac:spMkLst>
        </pc:spChg>
        <pc:spChg chg="del">
          <ac:chgData name="Saavedra Alquezar, Juan Manuel" userId="c2c189f5-d8dd-4b39-94ed-a8141b872e9d" providerId="ADAL" clId="{BDBD7B68-4413-4A30-BB06-4B403EDE45AD}" dt="2022-06-15T12:09:52.488" v="367" actId="478"/>
          <ac:spMkLst>
            <pc:docMk/>
            <pc:sldMk cId="2496947791" sldId="278"/>
            <ac:spMk id="14" creationId="{DC738669-5750-45EA-9715-A0041D4C569B}"/>
          </ac:spMkLst>
        </pc:spChg>
        <pc:spChg chg="del">
          <ac:chgData name="Saavedra Alquezar, Juan Manuel" userId="c2c189f5-d8dd-4b39-94ed-a8141b872e9d" providerId="ADAL" clId="{BDBD7B68-4413-4A30-BB06-4B403EDE45AD}" dt="2022-06-15T12:09:55.087" v="368" actId="478"/>
          <ac:spMkLst>
            <pc:docMk/>
            <pc:sldMk cId="2496947791" sldId="278"/>
            <ac:spMk id="15" creationId="{CD05A243-8080-4F6D-8538-65CDDF891BA6}"/>
          </ac:spMkLst>
        </pc:spChg>
        <pc:graphicFrameChg chg="del">
          <ac:chgData name="Saavedra Alquezar, Juan Manuel" userId="c2c189f5-d8dd-4b39-94ed-a8141b872e9d" providerId="ADAL" clId="{BDBD7B68-4413-4A30-BB06-4B403EDE45AD}" dt="2022-06-15T12:08:46.087" v="313" actId="478"/>
          <ac:graphicFrameMkLst>
            <pc:docMk/>
            <pc:sldMk cId="2496947791" sldId="278"/>
            <ac:graphicFrameMk id="13" creationId="{914D6EE3-4782-45C1-A75C-003483879C97}"/>
          </ac:graphicFrameMkLst>
        </pc:graphicFrameChg>
        <pc:picChg chg="add mod">
          <ac:chgData name="Saavedra Alquezar, Juan Manuel" userId="c2c189f5-d8dd-4b39-94ed-a8141b872e9d" providerId="ADAL" clId="{BDBD7B68-4413-4A30-BB06-4B403EDE45AD}" dt="2022-06-15T12:23:46.089" v="401" actId="1076"/>
          <ac:picMkLst>
            <pc:docMk/>
            <pc:sldMk cId="2496947791" sldId="278"/>
            <ac:picMk id="6" creationId="{44B7C8A1-57FD-4A98-81FD-7629323945D1}"/>
          </ac:picMkLst>
        </pc:picChg>
        <pc:picChg chg="add mod">
          <ac:chgData name="Saavedra Alquezar, Juan Manuel" userId="c2c189f5-d8dd-4b39-94ed-a8141b872e9d" providerId="ADAL" clId="{BDBD7B68-4413-4A30-BB06-4B403EDE45AD}" dt="2022-06-15T12:23:10.816" v="396" actId="1076"/>
          <ac:picMkLst>
            <pc:docMk/>
            <pc:sldMk cId="2496947791" sldId="278"/>
            <ac:picMk id="9" creationId="{1BB82BCE-367D-4F3B-8204-9137EA7A6CFE}"/>
          </ac:picMkLst>
        </pc:picChg>
        <pc:picChg chg="add mod">
          <ac:chgData name="Saavedra Alquezar, Juan Manuel" userId="c2c189f5-d8dd-4b39-94ed-a8141b872e9d" providerId="ADAL" clId="{BDBD7B68-4413-4A30-BB06-4B403EDE45AD}" dt="2022-06-15T12:23:41.153" v="400" actId="1076"/>
          <ac:picMkLst>
            <pc:docMk/>
            <pc:sldMk cId="2496947791" sldId="278"/>
            <ac:picMk id="10" creationId="{C8855034-E30A-4594-A29B-8FF770C6447B}"/>
          </ac:picMkLst>
        </pc:picChg>
      </pc:sldChg>
      <pc:sldChg chg="addSp delSp modSp mod setBg addAnim modAnim">
        <pc:chgData name="Saavedra Alquezar, Juan Manuel" userId="c2c189f5-d8dd-4b39-94ed-a8141b872e9d" providerId="ADAL" clId="{BDBD7B68-4413-4A30-BB06-4B403EDE45AD}" dt="2022-06-15T13:44:41.875" v="722"/>
        <pc:sldMkLst>
          <pc:docMk/>
          <pc:sldMk cId="395518310" sldId="279"/>
        </pc:sldMkLst>
        <pc:spChg chg="add del mod">
          <ac:chgData name="Saavedra Alquezar, Juan Manuel" userId="c2c189f5-d8dd-4b39-94ed-a8141b872e9d" providerId="ADAL" clId="{BDBD7B68-4413-4A30-BB06-4B403EDE45AD}" dt="2022-06-15T12:49:56.096" v="442" actId="478"/>
          <ac:spMkLst>
            <pc:docMk/>
            <pc:sldMk cId="395518310" sldId="279"/>
            <ac:spMk id="3" creationId="{EBDC87DD-F0E7-4C71-AF56-B0C8C67B4D89}"/>
          </ac:spMkLst>
        </pc:spChg>
        <pc:spChg chg="add del mod">
          <ac:chgData name="Saavedra Alquezar, Juan Manuel" userId="c2c189f5-d8dd-4b39-94ed-a8141b872e9d" providerId="ADAL" clId="{BDBD7B68-4413-4A30-BB06-4B403EDE45AD}" dt="2022-06-15T13:35:53.389" v="673" actId="478"/>
          <ac:spMkLst>
            <pc:docMk/>
            <pc:sldMk cId="395518310" sldId="279"/>
            <ac:spMk id="5" creationId="{0269BB09-3154-4275-A976-272FF91EF64C}"/>
          </ac:spMkLst>
        </pc:spChg>
        <pc:spChg chg="add del mod">
          <ac:chgData name="Saavedra Alquezar, Juan Manuel" userId="c2c189f5-d8dd-4b39-94ed-a8141b872e9d" providerId="ADAL" clId="{BDBD7B68-4413-4A30-BB06-4B403EDE45AD}" dt="2022-06-15T13:36:41.208" v="677"/>
          <ac:spMkLst>
            <pc:docMk/>
            <pc:sldMk cId="395518310" sldId="279"/>
            <ac:spMk id="7" creationId="{E0441C94-7C32-4090-A811-7253BEC51986}"/>
          </ac:spMkLst>
        </pc:spChg>
        <pc:spChg chg="mod">
          <ac:chgData name="Saavedra Alquezar, Juan Manuel" userId="c2c189f5-d8dd-4b39-94ed-a8141b872e9d" providerId="ADAL" clId="{BDBD7B68-4413-4A30-BB06-4B403EDE45AD}" dt="2022-06-15T13:36:43.513" v="678" actId="26606"/>
          <ac:spMkLst>
            <pc:docMk/>
            <pc:sldMk cId="395518310" sldId="279"/>
            <ac:spMk id="14" creationId="{C15EE852-24F1-4643-8082-AB45CFF2BA10}"/>
          </ac:spMkLst>
        </pc:spChg>
        <pc:spChg chg="del mod">
          <ac:chgData name="Saavedra Alquezar, Juan Manuel" userId="c2c189f5-d8dd-4b39-94ed-a8141b872e9d" providerId="ADAL" clId="{BDBD7B68-4413-4A30-BB06-4B403EDE45AD}" dt="2022-06-15T13:35:45.118" v="671" actId="478"/>
          <ac:spMkLst>
            <pc:docMk/>
            <pc:sldMk cId="395518310" sldId="279"/>
            <ac:spMk id="15" creationId="{4139825C-53C7-44F4-A064-9795CECD081B}"/>
          </ac:spMkLst>
        </pc:spChg>
        <pc:spChg chg="del mod">
          <ac:chgData name="Saavedra Alquezar, Juan Manuel" userId="c2c189f5-d8dd-4b39-94ed-a8141b872e9d" providerId="ADAL" clId="{BDBD7B68-4413-4A30-BB06-4B403EDE45AD}" dt="2022-06-15T13:35:28.978" v="667" actId="478"/>
          <ac:spMkLst>
            <pc:docMk/>
            <pc:sldMk cId="395518310" sldId="279"/>
            <ac:spMk id="19" creationId="{386DB667-0553-4FB8-B0E0-776539934AFF}"/>
          </ac:spMkLst>
        </pc:spChg>
        <pc:spChg chg="del mod">
          <ac:chgData name="Saavedra Alquezar, Juan Manuel" userId="c2c189f5-d8dd-4b39-94ed-a8141b872e9d" providerId="ADAL" clId="{BDBD7B68-4413-4A30-BB06-4B403EDE45AD}" dt="2022-06-15T13:35:27.245" v="666" actId="478"/>
          <ac:spMkLst>
            <pc:docMk/>
            <pc:sldMk cId="395518310" sldId="279"/>
            <ac:spMk id="20" creationId="{C77C6228-C5A8-44DC-ABD7-A22A4475D3DF}"/>
          </ac:spMkLst>
        </pc:spChg>
        <pc:spChg chg="mod ord">
          <ac:chgData name="Saavedra Alquezar, Juan Manuel" userId="c2c189f5-d8dd-4b39-94ed-a8141b872e9d" providerId="ADAL" clId="{BDBD7B68-4413-4A30-BB06-4B403EDE45AD}" dt="2022-06-15T13:36:43.513" v="678" actId="26606"/>
          <ac:spMkLst>
            <pc:docMk/>
            <pc:sldMk cId="395518310" sldId="279"/>
            <ac:spMk id="21" creationId="{1C563B34-DD53-4FB1-B8C2-8914E01C6365}"/>
          </ac:spMkLst>
        </pc:spChg>
        <pc:spChg chg="add">
          <ac:chgData name="Saavedra Alquezar, Juan Manuel" userId="c2c189f5-d8dd-4b39-94ed-a8141b872e9d" providerId="ADAL" clId="{BDBD7B68-4413-4A30-BB06-4B403EDE45AD}" dt="2022-06-15T13:36:43.513" v="678" actId="26606"/>
          <ac:spMkLst>
            <pc:docMk/>
            <pc:sldMk cId="395518310" sldId="279"/>
            <ac:spMk id="4106" creationId="{AAA7AB09-557C-41AD-9113-FF9F68FA1035}"/>
          </ac:spMkLst>
        </pc:spChg>
        <pc:spChg chg="add">
          <ac:chgData name="Saavedra Alquezar, Juan Manuel" userId="c2c189f5-d8dd-4b39-94ed-a8141b872e9d" providerId="ADAL" clId="{BDBD7B68-4413-4A30-BB06-4B403EDE45AD}" dt="2022-06-15T13:36:43.513" v="678" actId="26606"/>
          <ac:spMkLst>
            <pc:docMk/>
            <pc:sldMk cId="395518310" sldId="279"/>
            <ac:spMk id="4107" creationId="{EF99ECAA-1F11-4937-BBA6-51935AB44C9D}"/>
          </ac:spMkLst>
        </pc:spChg>
        <pc:spChg chg="add">
          <ac:chgData name="Saavedra Alquezar, Juan Manuel" userId="c2c189f5-d8dd-4b39-94ed-a8141b872e9d" providerId="ADAL" clId="{BDBD7B68-4413-4A30-BB06-4B403EDE45AD}" dt="2022-06-15T13:36:43.513" v="678" actId="26606"/>
          <ac:spMkLst>
            <pc:docMk/>
            <pc:sldMk cId="395518310" sldId="279"/>
            <ac:spMk id="4109" creationId="{82184FF4-7029-4ED7-813A-192E60608764}"/>
          </ac:spMkLst>
        </pc:spChg>
        <pc:spChg chg="add del">
          <ac:chgData name="Saavedra Alquezar, Juan Manuel" userId="c2c189f5-d8dd-4b39-94ed-a8141b872e9d" providerId="ADAL" clId="{BDBD7B68-4413-4A30-BB06-4B403EDE45AD}" dt="2022-06-15T12:49:55.004" v="440" actId="26606"/>
          <ac:spMkLst>
            <pc:docMk/>
            <pc:sldMk cId="395518310" sldId="279"/>
            <ac:spMk id="4111" creationId="{A5931BE0-4B93-4D6C-878E-ACC59D6B4587}"/>
          </ac:spMkLst>
        </pc:spChg>
        <pc:spChg chg="add del">
          <ac:chgData name="Saavedra Alquezar, Juan Manuel" userId="c2c189f5-d8dd-4b39-94ed-a8141b872e9d" providerId="ADAL" clId="{BDBD7B68-4413-4A30-BB06-4B403EDE45AD}" dt="2022-06-15T12:49:55.004" v="440" actId="26606"/>
          <ac:spMkLst>
            <pc:docMk/>
            <pc:sldMk cId="395518310" sldId="279"/>
            <ac:spMk id="4118" creationId="{647A77D8-817B-4A9F-86AA-FE781E813DBC}"/>
          </ac:spMkLst>
        </pc:spChg>
        <pc:spChg chg="add">
          <ac:chgData name="Saavedra Alquezar, Juan Manuel" userId="c2c189f5-d8dd-4b39-94ed-a8141b872e9d" providerId="ADAL" clId="{BDBD7B68-4413-4A30-BB06-4B403EDE45AD}" dt="2022-06-15T13:36:43.513" v="678" actId="26606"/>
          <ac:spMkLst>
            <pc:docMk/>
            <pc:sldMk cId="395518310" sldId="279"/>
            <ac:spMk id="4121" creationId="{1DB043B4-68C6-45B9-82AC-A5800EADB8DB}"/>
          </ac:spMkLst>
        </pc:spChg>
        <pc:spChg chg="add">
          <ac:chgData name="Saavedra Alquezar, Juan Manuel" userId="c2c189f5-d8dd-4b39-94ed-a8141b872e9d" providerId="ADAL" clId="{BDBD7B68-4413-4A30-BB06-4B403EDE45AD}" dt="2022-06-15T13:36:43.513" v="678" actId="26606"/>
          <ac:spMkLst>
            <pc:docMk/>
            <pc:sldMk cId="395518310" sldId="279"/>
            <ac:spMk id="4127" creationId="{94459D96-B947-4C7F-8BCA-915F8B07C0AA}"/>
          </ac:spMkLst>
        </pc:spChg>
        <pc:grpChg chg="add del">
          <ac:chgData name="Saavedra Alquezar, Juan Manuel" userId="c2c189f5-d8dd-4b39-94ed-a8141b872e9d" providerId="ADAL" clId="{BDBD7B68-4413-4A30-BB06-4B403EDE45AD}" dt="2022-06-15T12:49:55.004" v="440" actId="26606"/>
          <ac:grpSpMkLst>
            <pc:docMk/>
            <pc:sldMk cId="395518310" sldId="279"/>
            <ac:grpSpMk id="4105" creationId="{3BDBC526-6DCD-4FF6-8395-D8C22E46E527}"/>
          </ac:grpSpMkLst>
        </pc:grpChg>
        <pc:grpChg chg="add del">
          <ac:chgData name="Saavedra Alquezar, Juan Manuel" userId="c2c189f5-d8dd-4b39-94ed-a8141b872e9d" providerId="ADAL" clId="{BDBD7B68-4413-4A30-BB06-4B403EDE45AD}" dt="2022-06-15T12:49:55.004" v="440" actId="26606"/>
          <ac:grpSpMkLst>
            <pc:docMk/>
            <pc:sldMk cId="395518310" sldId="279"/>
            <ac:grpSpMk id="4113" creationId="{183B29DA-9BB8-4BA8-B8E1-8C2B544078C7}"/>
          </ac:grpSpMkLst>
        </pc:grpChg>
        <pc:grpChg chg="add">
          <ac:chgData name="Saavedra Alquezar, Juan Manuel" userId="c2c189f5-d8dd-4b39-94ed-a8141b872e9d" providerId="ADAL" clId="{BDBD7B68-4413-4A30-BB06-4B403EDE45AD}" dt="2022-06-15T13:36:43.513" v="678" actId="26606"/>
          <ac:grpSpMkLst>
            <pc:docMk/>
            <pc:sldMk cId="395518310" sldId="279"/>
            <ac:grpSpMk id="4115" creationId="{79DE9FAB-6BBA-4CFE-B67D-77B47F01ECA4}"/>
          </ac:grpSpMkLst>
        </pc:grpChg>
        <pc:grpChg chg="add">
          <ac:chgData name="Saavedra Alquezar, Juan Manuel" userId="c2c189f5-d8dd-4b39-94ed-a8141b872e9d" providerId="ADAL" clId="{BDBD7B68-4413-4A30-BB06-4B403EDE45AD}" dt="2022-06-15T13:36:43.513" v="678" actId="26606"/>
          <ac:grpSpMkLst>
            <pc:docMk/>
            <pc:sldMk cId="395518310" sldId="279"/>
            <ac:grpSpMk id="4123" creationId="{73840CF4-F848-4FE0-AEA6-C9E806911B9E}"/>
          </ac:grpSpMkLst>
        </pc:grpChg>
        <pc:picChg chg="add del">
          <ac:chgData name="Saavedra Alquezar, Juan Manuel" userId="c2c189f5-d8dd-4b39-94ed-a8141b872e9d" providerId="ADAL" clId="{BDBD7B68-4413-4A30-BB06-4B403EDE45AD}" dt="2022-06-15T13:36:33.693" v="674" actId="478"/>
          <ac:picMkLst>
            <pc:docMk/>
            <pc:sldMk cId="395518310" sldId="279"/>
            <ac:picMk id="18" creationId="{301557C2-9072-409B-88EC-E8577CEFCAFB}"/>
          </ac:picMkLst>
        </pc:picChg>
        <pc:picChg chg="add del">
          <ac:chgData name="Saavedra Alquezar, Juan Manuel" userId="c2c189f5-d8dd-4b39-94ed-a8141b872e9d" providerId="ADAL" clId="{BDBD7B68-4413-4A30-BB06-4B403EDE45AD}" dt="2022-06-15T12:46:48.537" v="404"/>
          <ac:picMkLst>
            <pc:docMk/>
            <pc:sldMk cId="395518310" sldId="279"/>
            <ac:picMk id="4098" creationId="{8BCEF4F0-FFF6-40F4-9908-714EAA56EBB4}"/>
          </ac:picMkLst>
        </pc:picChg>
        <pc:picChg chg="add del mod ord">
          <ac:chgData name="Saavedra Alquezar, Juan Manuel" userId="c2c189f5-d8dd-4b39-94ed-a8141b872e9d" providerId="ADAL" clId="{BDBD7B68-4413-4A30-BB06-4B403EDE45AD}" dt="2022-06-15T12:49:55.565" v="441"/>
          <ac:picMkLst>
            <pc:docMk/>
            <pc:sldMk cId="395518310" sldId="279"/>
            <ac:picMk id="4100" creationId="{B1A5928E-06CA-4227-9BA6-14AD75F191E9}"/>
          </ac:picMkLst>
        </pc:picChg>
        <pc:picChg chg="add del">
          <ac:chgData name="Saavedra Alquezar, Juan Manuel" userId="c2c189f5-d8dd-4b39-94ed-a8141b872e9d" providerId="ADAL" clId="{BDBD7B68-4413-4A30-BB06-4B403EDE45AD}" dt="2022-06-15T13:36:39.441" v="676" actId="478"/>
          <ac:picMkLst>
            <pc:docMk/>
            <pc:sldMk cId="395518310" sldId="279"/>
            <ac:picMk id="4102" creationId="{9CF4C948-AE72-43DB-B924-3AAD78071D9E}"/>
          </ac:picMkLst>
        </pc:picChg>
        <pc:picChg chg="add mod">
          <ac:chgData name="Saavedra Alquezar, Juan Manuel" userId="c2c189f5-d8dd-4b39-94ed-a8141b872e9d" providerId="ADAL" clId="{BDBD7B68-4413-4A30-BB06-4B403EDE45AD}" dt="2022-06-15T13:36:43.513" v="678" actId="26606"/>
          <ac:picMkLst>
            <pc:docMk/>
            <pc:sldMk cId="395518310" sldId="279"/>
            <ac:picMk id="4104" creationId="{19A7B077-E73D-4616-974F-ECFD0EE35D9B}"/>
          </ac:picMkLst>
        </pc:picChg>
      </pc:sldChg>
      <pc:sldChg chg="addSp delSp modSp mod">
        <pc:chgData name="Saavedra Alquezar, Juan Manuel" userId="c2c189f5-d8dd-4b39-94ed-a8141b872e9d" providerId="ADAL" clId="{BDBD7B68-4413-4A30-BB06-4B403EDE45AD}" dt="2022-06-15T09:24:19.923" v="15" actId="478"/>
        <pc:sldMkLst>
          <pc:docMk/>
          <pc:sldMk cId="560021826" sldId="317"/>
        </pc:sldMkLst>
        <pc:spChg chg="del">
          <ac:chgData name="Saavedra Alquezar, Juan Manuel" userId="c2c189f5-d8dd-4b39-94ed-a8141b872e9d" providerId="ADAL" clId="{BDBD7B68-4413-4A30-BB06-4B403EDE45AD}" dt="2022-06-15T09:24:16.588" v="14" actId="478"/>
          <ac:spMkLst>
            <pc:docMk/>
            <pc:sldMk cId="560021826" sldId="317"/>
            <ac:spMk id="2" creationId="{2910D835-B454-4270-BB35-86A187307E6F}"/>
          </ac:spMkLst>
        </pc:spChg>
        <pc:spChg chg="del">
          <ac:chgData name="Saavedra Alquezar, Juan Manuel" userId="c2c189f5-d8dd-4b39-94ed-a8141b872e9d" providerId="ADAL" clId="{BDBD7B68-4413-4A30-BB06-4B403EDE45AD}" dt="2022-06-15T09:24:19.923" v="15" actId="478"/>
          <ac:spMkLst>
            <pc:docMk/>
            <pc:sldMk cId="560021826" sldId="317"/>
            <ac:spMk id="3" creationId="{7F7F653B-90B5-4F47-A33F-93DCB2EF68C2}"/>
          </ac:spMkLst>
        </pc:spChg>
        <pc:spChg chg="add del mod">
          <ac:chgData name="Saavedra Alquezar, Juan Manuel" userId="c2c189f5-d8dd-4b39-94ed-a8141b872e9d" providerId="ADAL" clId="{BDBD7B68-4413-4A30-BB06-4B403EDE45AD}" dt="2022-06-15T09:24:07.734" v="11" actId="478"/>
          <ac:spMkLst>
            <pc:docMk/>
            <pc:sldMk cId="560021826" sldId="317"/>
            <ac:spMk id="6" creationId="{3DD3B2FD-B62E-4998-A5A1-0BC52837D579}"/>
          </ac:spMkLst>
        </pc:spChg>
        <pc:spChg chg="mod">
          <ac:chgData name="Saavedra Alquezar, Juan Manuel" userId="c2c189f5-d8dd-4b39-94ed-a8141b872e9d" providerId="ADAL" clId="{BDBD7B68-4413-4A30-BB06-4B403EDE45AD}" dt="2022-06-15T09:24:01.292" v="9" actId="20577"/>
          <ac:spMkLst>
            <pc:docMk/>
            <pc:sldMk cId="560021826" sldId="317"/>
            <ac:spMk id="15" creationId="{40F1DF5B-353A-4270-8C10-6A1509441174}"/>
          </ac:spMkLst>
        </pc:spChg>
        <pc:spChg chg="del">
          <ac:chgData name="Saavedra Alquezar, Juan Manuel" userId="c2c189f5-d8dd-4b39-94ed-a8141b872e9d" providerId="ADAL" clId="{BDBD7B68-4413-4A30-BB06-4B403EDE45AD}" dt="2022-06-15T09:24:05.155" v="10" actId="478"/>
          <ac:spMkLst>
            <pc:docMk/>
            <pc:sldMk cId="560021826" sldId="317"/>
            <ac:spMk id="16" creationId="{4BDCF583-1D5D-4235-97C2-39272B80A0B1}"/>
          </ac:spMkLst>
        </pc:spChg>
        <pc:picChg chg="mod">
          <ac:chgData name="Saavedra Alquezar, Juan Manuel" userId="c2c189f5-d8dd-4b39-94ed-a8141b872e9d" providerId="ADAL" clId="{BDBD7B68-4413-4A30-BB06-4B403EDE45AD}" dt="2022-06-15T09:24:13.394" v="13" actId="1076"/>
          <ac:picMkLst>
            <pc:docMk/>
            <pc:sldMk cId="560021826" sldId="317"/>
            <ac:picMk id="8" creationId="{5FED7C55-F545-49A1-90FD-D853A25AB453}"/>
          </ac:picMkLst>
        </pc:picChg>
      </pc:sldChg>
      <pc:sldChg chg="delSp modSp mod">
        <pc:chgData name="Saavedra Alquezar, Juan Manuel" userId="c2c189f5-d8dd-4b39-94ed-a8141b872e9d" providerId="ADAL" clId="{BDBD7B68-4413-4A30-BB06-4B403EDE45AD}" dt="2022-06-15T12:57:36.106" v="443" actId="14100"/>
        <pc:sldMkLst>
          <pc:docMk/>
          <pc:sldMk cId="2313234867" sldId="389"/>
        </pc:sldMkLst>
        <pc:spChg chg="mod">
          <ac:chgData name="Saavedra Alquezar, Juan Manuel" userId="c2c189f5-d8dd-4b39-94ed-a8141b872e9d" providerId="ADAL" clId="{BDBD7B68-4413-4A30-BB06-4B403EDE45AD}" dt="2022-06-15T10:39:07.274" v="273" actId="1076"/>
          <ac:spMkLst>
            <pc:docMk/>
            <pc:sldMk cId="2313234867" sldId="389"/>
            <ac:spMk id="2" creationId="{0046426E-F6F6-4A7C-9181-8C3090996261}"/>
          </ac:spMkLst>
        </pc:spChg>
        <pc:spChg chg="mod">
          <ac:chgData name="Saavedra Alquezar, Juan Manuel" userId="c2c189f5-d8dd-4b39-94ed-a8141b872e9d" providerId="ADAL" clId="{BDBD7B68-4413-4A30-BB06-4B403EDE45AD}" dt="2022-06-15T12:57:36.106" v="443" actId="14100"/>
          <ac:spMkLst>
            <pc:docMk/>
            <pc:sldMk cId="2313234867" sldId="389"/>
            <ac:spMk id="3" creationId="{D3B60D6F-4D0F-4D33-B2A7-159C8583FF00}"/>
          </ac:spMkLst>
        </pc:spChg>
        <pc:spChg chg="del">
          <ac:chgData name="Saavedra Alquezar, Juan Manuel" userId="c2c189f5-d8dd-4b39-94ed-a8141b872e9d" providerId="ADAL" clId="{BDBD7B68-4413-4A30-BB06-4B403EDE45AD}" dt="2022-06-15T10:39:00.912" v="271" actId="478"/>
          <ac:spMkLst>
            <pc:docMk/>
            <pc:sldMk cId="2313234867" sldId="389"/>
            <ac:spMk id="13" creationId="{915FE2C5-E66A-4405-B19E-2C5C546C98E4}"/>
          </ac:spMkLst>
        </pc:spChg>
        <pc:spChg chg="del">
          <ac:chgData name="Saavedra Alquezar, Juan Manuel" userId="c2c189f5-d8dd-4b39-94ed-a8141b872e9d" providerId="ADAL" clId="{BDBD7B68-4413-4A30-BB06-4B403EDE45AD}" dt="2022-06-15T10:39:02.714" v="272" actId="478"/>
          <ac:spMkLst>
            <pc:docMk/>
            <pc:sldMk cId="2313234867" sldId="389"/>
            <ac:spMk id="14" creationId="{B01DF4D0-78BC-4C8C-9570-26F0B225433A}"/>
          </ac:spMkLst>
        </pc:spChg>
      </pc:sldChg>
      <pc:sldChg chg="addSp delSp modSp add mod">
        <pc:chgData name="Saavedra Alquezar, Juan Manuel" userId="c2c189f5-d8dd-4b39-94ed-a8141b872e9d" providerId="ADAL" clId="{BDBD7B68-4413-4A30-BB06-4B403EDE45AD}" dt="2022-06-15T09:49:59.930" v="191" actId="5793"/>
        <pc:sldMkLst>
          <pc:docMk/>
          <pc:sldMk cId="2477300805" sldId="392"/>
        </pc:sldMkLst>
        <pc:spChg chg="add mod">
          <ac:chgData name="Saavedra Alquezar, Juan Manuel" userId="c2c189f5-d8dd-4b39-94ed-a8141b872e9d" providerId="ADAL" clId="{BDBD7B68-4413-4A30-BB06-4B403EDE45AD}" dt="2022-06-15T09:49:59.930" v="191" actId="5793"/>
          <ac:spMkLst>
            <pc:docMk/>
            <pc:sldMk cId="2477300805" sldId="392"/>
            <ac:spMk id="2" creationId="{4EF20B5B-EE86-48B7-8E38-305F01BA3DC3}"/>
          </ac:spMkLst>
        </pc:spChg>
        <pc:spChg chg="mod ord">
          <ac:chgData name="Saavedra Alquezar, Juan Manuel" userId="c2c189f5-d8dd-4b39-94ed-a8141b872e9d" providerId="ADAL" clId="{BDBD7B68-4413-4A30-BB06-4B403EDE45AD}" dt="2022-06-15T09:49:15.384" v="184" actId="26606"/>
          <ac:spMkLst>
            <pc:docMk/>
            <pc:sldMk cId="2477300805" sldId="392"/>
            <ac:spMk id="6" creationId="{705C33DF-36C9-49E9-B48D-A320B179C4D4}"/>
          </ac:spMkLst>
        </pc:spChg>
        <pc:spChg chg="del">
          <ac:chgData name="Saavedra Alquezar, Juan Manuel" userId="c2c189f5-d8dd-4b39-94ed-a8141b872e9d" providerId="ADAL" clId="{BDBD7B68-4413-4A30-BB06-4B403EDE45AD}" dt="2022-06-15T09:47:44.956" v="156" actId="478"/>
          <ac:spMkLst>
            <pc:docMk/>
            <pc:sldMk cId="2477300805" sldId="392"/>
            <ac:spMk id="18" creationId="{CF23D48F-562C-436D-B1CC-A08C9052E772}"/>
          </ac:spMkLst>
        </pc:spChg>
        <pc:spChg chg="del">
          <ac:chgData name="Saavedra Alquezar, Juan Manuel" userId="c2c189f5-d8dd-4b39-94ed-a8141b872e9d" providerId="ADAL" clId="{BDBD7B68-4413-4A30-BB06-4B403EDE45AD}" dt="2022-06-15T09:47:39.055" v="153" actId="478"/>
          <ac:spMkLst>
            <pc:docMk/>
            <pc:sldMk cId="2477300805" sldId="392"/>
            <ac:spMk id="19" creationId="{F7841728-EB4C-4B97-892A-EDC07AD5DC1E}"/>
          </ac:spMkLst>
        </pc:spChg>
        <pc:spChg chg="del">
          <ac:chgData name="Saavedra Alquezar, Juan Manuel" userId="c2c189f5-d8dd-4b39-94ed-a8141b872e9d" providerId="ADAL" clId="{BDBD7B68-4413-4A30-BB06-4B403EDE45AD}" dt="2022-06-15T09:49:15.384" v="184" actId="26606"/>
          <ac:spMkLst>
            <pc:docMk/>
            <pc:sldMk cId="2477300805" sldId="392"/>
            <ac:spMk id="24" creationId="{A5931BE0-4B93-4D6C-878E-ACC59D6B4587}"/>
          </ac:spMkLst>
        </pc:spChg>
        <pc:spChg chg="del mod">
          <ac:chgData name="Saavedra Alquezar, Juan Manuel" userId="c2c189f5-d8dd-4b39-94ed-a8141b872e9d" providerId="ADAL" clId="{BDBD7B68-4413-4A30-BB06-4B403EDE45AD}" dt="2022-06-15T09:47:50.898" v="160" actId="478"/>
          <ac:spMkLst>
            <pc:docMk/>
            <pc:sldMk cId="2477300805" sldId="392"/>
            <ac:spMk id="28" creationId="{641D7A40-81CD-4082-A468-8D3EDDDC70B0}"/>
          </ac:spMkLst>
        </pc:spChg>
        <pc:spChg chg="add">
          <ac:chgData name="Saavedra Alquezar, Juan Manuel" userId="c2c189f5-d8dd-4b39-94ed-a8141b872e9d" providerId="ADAL" clId="{BDBD7B68-4413-4A30-BB06-4B403EDE45AD}" dt="2022-06-15T09:49:15.384" v="184" actId="26606"/>
          <ac:spMkLst>
            <pc:docMk/>
            <pc:sldMk cId="2477300805" sldId="392"/>
            <ac:spMk id="3079" creationId="{A5931BE0-4B93-4D6C-878E-ACC59D6B4587}"/>
          </ac:spMkLst>
        </pc:spChg>
        <pc:spChg chg="add">
          <ac:chgData name="Saavedra Alquezar, Juan Manuel" userId="c2c189f5-d8dd-4b39-94ed-a8141b872e9d" providerId="ADAL" clId="{BDBD7B68-4413-4A30-BB06-4B403EDE45AD}" dt="2022-06-15T09:49:15.384" v="184" actId="26606"/>
          <ac:spMkLst>
            <pc:docMk/>
            <pc:sldMk cId="2477300805" sldId="392"/>
            <ac:spMk id="3086" creationId="{647A77D8-817B-4A9F-86AA-FE781E813DBC}"/>
          </ac:spMkLst>
        </pc:spChg>
        <pc:grpChg chg="add">
          <ac:chgData name="Saavedra Alquezar, Juan Manuel" userId="c2c189f5-d8dd-4b39-94ed-a8141b872e9d" providerId="ADAL" clId="{BDBD7B68-4413-4A30-BB06-4B403EDE45AD}" dt="2022-06-15T09:49:15.384" v="184" actId="26606"/>
          <ac:grpSpMkLst>
            <pc:docMk/>
            <pc:sldMk cId="2477300805" sldId="392"/>
            <ac:grpSpMk id="3081" creationId="{183B29DA-9BB8-4BA8-B8E1-8C2B544078C7}"/>
          </ac:grpSpMkLst>
        </pc:grpChg>
        <pc:picChg chg="del">
          <ac:chgData name="Saavedra Alquezar, Juan Manuel" userId="c2c189f5-d8dd-4b39-94ed-a8141b872e9d" providerId="ADAL" clId="{BDBD7B68-4413-4A30-BB06-4B403EDE45AD}" dt="2022-06-15T09:47:47.116" v="157" actId="478"/>
          <ac:picMkLst>
            <pc:docMk/>
            <pc:sldMk cId="2477300805" sldId="392"/>
            <ac:picMk id="17" creationId="{0DA5CC29-BCE6-434F-A927-FE2F9E0B16AA}"/>
          </ac:picMkLst>
        </pc:picChg>
        <pc:picChg chg="del">
          <ac:chgData name="Saavedra Alquezar, Juan Manuel" userId="c2c189f5-d8dd-4b39-94ed-a8141b872e9d" providerId="ADAL" clId="{BDBD7B68-4413-4A30-BB06-4B403EDE45AD}" dt="2022-06-15T09:47:40.754" v="154" actId="478"/>
          <ac:picMkLst>
            <pc:docMk/>
            <pc:sldMk cId="2477300805" sldId="392"/>
            <ac:picMk id="2056" creationId="{B87771A5-6FCF-4B41-8237-E9294D74606A}"/>
          </ac:picMkLst>
        </pc:picChg>
        <pc:picChg chg="del">
          <ac:chgData name="Saavedra Alquezar, Juan Manuel" userId="c2c189f5-d8dd-4b39-94ed-a8141b872e9d" providerId="ADAL" clId="{BDBD7B68-4413-4A30-BB06-4B403EDE45AD}" dt="2022-06-15T09:47:42.499" v="155" actId="478"/>
          <ac:picMkLst>
            <pc:docMk/>
            <pc:sldMk cId="2477300805" sldId="392"/>
            <ac:picMk id="2062" creationId="{EBD6E1A7-2930-4073-AB85-D3583E844505}"/>
          </ac:picMkLst>
        </pc:picChg>
        <pc:picChg chg="add mod ord">
          <ac:chgData name="Saavedra Alquezar, Juan Manuel" userId="c2c189f5-d8dd-4b39-94ed-a8141b872e9d" providerId="ADAL" clId="{BDBD7B68-4413-4A30-BB06-4B403EDE45AD}" dt="2022-06-15T09:49:15.384" v="184" actId="26606"/>
          <ac:picMkLst>
            <pc:docMk/>
            <pc:sldMk cId="2477300805" sldId="392"/>
            <ac:picMk id="3074" creationId="{CD19BFD8-5EE7-4A8B-BED6-83A48FFC280E}"/>
          </ac:picMkLst>
        </pc:picChg>
      </pc:sldChg>
      <pc:sldChg chg="modSp add mod ord">
        <pc:chgData name="Saavedra Alquezar, Juan Manuel" userId="c2c189f5-d8dd-4b39-94ed-a8141b872e9d" providerId="ADAL" clId="{BDBD7B68-4413-4A30-BB06-4B403EDE45AD}" dt="2022-06-15T10:40:02.095" v="284" actId="20577"/>
        <pc:sldMkLst>
          <pc:docMk/>
          <pc:sldMk cId="3721801010" sldId="393"/>
        </pc:sldMkLst>
        <pc:spChg chg="mod">
          <ac:chgData name="Saavedra Alquezar, Juan Manuel" userId="c2c189f5-d8dd-4b39-94ed-a8141b872e9d" providerId="ADAL" clId="{BDBD7B68-4413-4A30-BB06-4B403EDE45AD}" dt="2022-06-15T10:40:02.095" v="284" actId="20577"/>
          <ac:spMkLst>
            <pc:docMk/>
            <pc:sldMk cId="3721801010" sldId="393"/>
            <ac:spMk id="15" creationId="{40F1DF5B-353A-4270-8C10-6A1509441174}"/>
          </ac:spMkLst>
        </pc:spChg>
      </pc:sldChg>
      <pc:sldChg chg="delSp modSp add mod ord">
        <pc:chgData name="Saavedra Alquezar, Juan Manuel" userId="c2c189f5-d8dd-4b39-94ed-a8141b872e9d" providerId="ADAL" clId="{BDBD7B68-4413-4A30-BB06-4B403EDE45AD}" dt="2022-06-15T10:55:44.429" v="293" actId="14100"/>
        <pc:sldMkLst>
          <pc:docMk/>
          <pc:sldMk cId="1435381101" sldId="394"/>
        </pc:sldMkLst>
        <pc:spChg chg="del mod">
          <ac:chgData name="Saavedra Alquezar, Juan Manuel" userId="c2c189f5-d8dd-4b39-94ed-a8141b872e9d" providerId="ADAL" clId="{BDBD7B68-4413-4A30-BB06-4B403EDE45AD}" dt="2022-06-15T10:46:00.381" v="289" actId="478"/>
          <ac:spMkLst>
            <pc:docMk/>
            <pc:sldMk cId="1435381101" sldId="394"/>
            <ac:spMk id="2" creationId="{0046426E-F6F6-4A7C-9181-8C3090996261}"/>
          </ac:spMkLst>
        </pc:spChg>
        <pc:spChg chg="mod">
          <ac:chgData name="Saavedra Alquezar, Juan Manuel" userId="c2c189f5-d8dd-4b39-94ed-a8141b872e9d" providerId="ADAL" clId="{BDBD7B68-4413-4A30-BB06-4B403EDE45AD}" dt="2022-06-15T10:55:44.429" v="293" actId="14100"/>
          <ac:spMkLst>
            <pc:docMk/>
            <pc:sldMk cId="1435381101" sldId="394"/>
            <ac:spMk id="3" creationId="{D3B60D6F-4D0F-4D33-B2A7-159C8583FF00}"/>
          </ac:spMkLst>
        </pc:spChg>
      </pc:sldChg>
      <pc:sldChg chg="delSp modSp add mod ord setBg delDesignElem">
        <pc:chgData name="Saavedra Alquezar, Juan Manuel" userId="c2c189f5-d8dd-4b39-94ed-a8141b872e9d" providerId="ADAL" clId="{BDBD7B68-4413-4A30-BB06-4B403EDE45AD}" dt="2022-06-15T10:56:10.469" v="312" actId="20577"/>
        <pc:sldMkLst>
          <pc:docMk/>
          <pc:sldMk cId="1891776381" sldId="395"/>
        </pc:sldMkLst>
        <pc:spChg chg="mod">
          <ac:chgData name="Saavedra Alquezar, Juan Manuel" userId="c2c189f5-d8dd-4b39-94ed-a8141b872e9d" providerId="ADAL" clId="{BDBD7B68-4413-4A30-BB06-4B403EDE45AD}" dt="2022-06-15T10:56:10.469" v="312" actId="20577"/>
          <ac:spMkLst>
            <pc:docMk/>
            <pc:sldMk cId="1891776381" sldId="395"/>
            <ac:spMk id="15" creationId="{40F1DF5B-353A-4270-8C10-6A1509441174}"/>
          </ac:spMkLst>
        </pc:spChg>
        <pc:spChg chg="del">
          <ac:chgData name="Saavedra Alquezar, Juan Manuel" userId="c2c189f5-d8dd-4b39-94ed-a8141b872e9d" providerId="ADAL" clId="{BDBD7B68-4413-4A30-BB06-4B403EDE45AD}" dt="2022-06-15T10:55:56.389" v="295"/>
          <ac:spMkLst>
            <pc:docMk/>
            <pc:sldMk cId="1891776381" sldId="395"/>
            <ac:spMk id="34" creationId="{82184FF4-7029-4ED7-813A-192E60608764}"/>
          </ac:spMkLst>
        </pc:spChg>
        <pc:spChg chg="del">
          <ac:chgData name="Saavedra Alquezar, Juan Manuel" userId="c2c189f5-d8dd-4b39-94ed-a8141b872e9d" providerId="ADAL" clId="{BDBD7B68-4413-4A30-BB06-4B403EDE45AD}" dt="2022-06-15T10:55:56.389" v="295"/>
          <ac:spMkLst>
            <pc:docMk/>
            <pc:sldMk cId="1891776381" sldId="395"/>
            <ac:spMk id="36" creationId="{AAA7AB09-557C-41AD-9113-FF9F68FA1035}"/>
          </ac:spMkLst>
        </pc:spChg>
        <pc:spChg chg="del">
          <ac:chgData name="Saavedra Alquezar, Juan Manuel" userId="c2c189f5-d8dd-4b39-94ed-a8141b872e9d" providerId="ADAL" clId="{BDBD7B68-4413-4A30-BB06-4B403EDE45AD}" dt="2022-06-15T10:55:56.389" v="295"/>
          <ac:spMkLst>
            <pc:docMk/>
            <pc:sldMk cId="1891776381" sldId="395"/>
            <ac:spMk id="38" creationId="{EF99ECAA-1F11-4937-BBA6-51935AB44C9D}"/>
          </ac:spMkLst>
        </pc:spChg>
        <pc:spChg chg="del">
          <ac:chgData name="Saavedra Alquezar, Juan Manuel" userId="c2c189f5-d8dd-4b39-94ed-a8141b872e9d" providerId="ADAL" clId="{BDBD7B68-4413-4A30-BB06-4B403EDE45AD}" dt="2022-06-15T10:55:56.389" v="295"/>
          <ac:spMkLst>
            <pc:docMk/>
            <pc:sldMk cId="1891776381" sldId="395"/>
            <ac:spMk id="46" creationId="{1DB043B4-68C6-45B9-82AC-A5800EADB8DB}"/>
          </ac:spMkLst>
        </pc:spChg>
        <pc:spChg chg="del">
          <ac:chgData name="Saavedra Alquezar, Juan Manuel" userId="c2c189f5-d8dd-4b39-94ed-a8141b872e9d" providerId="ADAL" clId="{BDBD7B68-4413-4A30-BB06-4B403EDE45AD}" dt="2022-06-15T10:55:56.389" v="295"/>
          <ac:spMkLst>
            <pc:docMk/>
            <pc:sldMk cId="1891776381" sldId="395"/>
            <ac:spMk id="48" creationId="{3C64A91D-E535-4C24-A0E3-96A3810E3FDC}"/>
          </ac:spMkLst>
        </pc:spChg>
        <pc:spChg chg="del">
          <ac:chgData name="Saavedra Alquezar, Juan Manuel" userId="c2c189f5-d8dd-4b39-94ed-a8141b872e9d" providerId="ADAL" clId="{BDBD7B68-4413-4A30-BB06-4B403EDE45AD}" dt="2022-06-15T10:55:56.389" v="295"/>
          <ac:spMkLst>
            <pc:docMk/>
            <pc:sldMk cId="1891776381" sldId="395"/>
            <ac:spMk id="50" creationId="{26FC4867-BA3E-4F8E-AB23-684F34DF3D31}"/>
          </ac:spMkLst>
        </pc:spChg>
        <pc:grpChg chg="del">
          <ac:chgData name="Saavedra Alquezar, Juan Manuel" userId="c2c189f5-d8dd-4b39-94ed-a8141b872e9d" providerId="ADAL" clId="{BDBD7B68-4413-4A30-BB06-4B403EDE45AD}" dt="2022-06-15T10:55:56.389" v="295"/>
          <ac:grpSpMkLst>
            <pc:docMk/>
            <pc:sldMk cId="1891776381" sldId="395"/>
            <ac:grpSpMk id="40" creationId="{79DE9FAB-6BBA-4CFE-B67D-77B47F01ECA4}"/>
          </ac:grpSpMkLst>
        </pc:grpChg>
      </pc:sldChg>
      <pc:sldChg chg="modSp add mod">
        <pc:chgData name="Saavedra Alquezar, Juan Manuel" userId="c2c189f5-d8dd-4b39-94ed-a8141b872e9d" providerId="ADAL" clId="{BDBD7B68-4413-4A30-BB06-4B403EDE45AD}" dt="2022-06-15T12:21:25.417" v="395" actId="20577"/>
        <pc:sldMkLst>
          <pc:docMk/>
          <pc:sldMk cId="1906098734" sldId="396"/>
        </pc:sldMkLst>
        <pc:spChg chg="mod">
          <ac:chgData name="Saavedra Alquezar, Juan Manuel" userId="c2c189f5-d8dd-4b39-94ed-a8141b872e9d" providerId="ADAL" clId="{BDBD7B68-4413-4A30-BB06-4B403EDE45AD}" dt="2022-06-15T12:21:25.417" v="395" actId="20577"/>
          <ac:spMkLst>
            <pc:docMk/>
            <pc:sldMk cId="1906098734" sldId="396"/>
            <ac:spMk id="2" creationId="{FCB102D8-1D22-4940-AF19-07CF3A0DC5F4}"/>
          </ac:spMkLst>
        </pc:spChg>
      </pc:sldChg>
      <pc:sldChg chg="addSp delSp modSp add mod">
        <pc:chgData name="Saavedra Alquezar, Juan Manuel" userId="c2c189f5-d8dd-4b39-94ed-a8141b872e9d" providerId="ADAL" clId="{BDBD7B68-4413-4A30-BB06-4B403EDE45AD}" dt="2022-06-15T13:31:18.890" v="578" actId="22"/>
        <pc:sldMkLst>
          <pc:docMk/>
          <pc:sldMk cId="2766249533" sldId="397"/>
        </pc:sldMkLst>
        <pc:spChg chg="mod">
          <ac:chgData name="Saavedra Alquezar, Juan Manuel" userId="c2c189f5-d8dd-4b39-94ed-a8141b872e9d" providerId="ADAL" clId="{BDBD7B68-4413-4A30-BB06-4B403EDE45AD}" dt="2022-06-15T12:59:19.647" v="510" actId="404"/>
          <ac:spMkLst>
            <pc:docMk/>
            <pc:sldMk cId="2766249533" sldId="397"/>
            <ac:spMk id="2" creationId="{FCB102D8-1D22-4940-AF19-07CF3A0DC5F4}"/>
          </ac:spMkLst>
        </pc:spChg>
        <pc:spChg chg="add del mod">
          <ac:chgData name="Saavedra Alquezar, Juan Manuel" userId="c2c189f5-d8dd-4b39-94ed-a8141b872e9d" providerId="ADAL" clId="{BDBD7B68-4413-4A30-BB06-4B403EDE45AD}" dt="2022-06-15T12:59:32.933" v="512" actId="478"/>
          <ac:spMkLst>
            <pc:docMk/>
            <pc:sldMk cId="2766249533" sldId="397"/>
            <ac:spMk id="4" creationId="{92C43912-BFDD-428D-893F-132AA955EBA6}"/>
          </ac:spMkLst>
        </pc:spChg>
        <pc:spChg chg="add del">
          <ac:chgData name="Saavedra Alquezar, Juan Manuel" userId="c2c189f5-d8dd-4b39-94ed-a8141b872e9d" providerId="ADAL" clId="{BDBD7B68-4413-4A30-BB06-4B403EDE45AD}" dt="2022-06-15T13:00:21.228" v="516" actId="11529"/>
          <ac:spMkLst>
            <pc:docMk/>
            <pc:sldMk cId="2766249533" sldId="397"/>
            <ac:spMk id="7" creationId="{418A6CBF-A841-4B8D-8185-975BA85B2CF8}"/>
          </ac:spMkLst>
        </pc:spChg>
        <pc:spChg chg="add del">
          <ac:chgData name="Saavedra Alquezar, Juan Manuel" userId="c2c189f5-d8dd-4b39-94ed-a8141b872e9d" providerId="ADAL" clId="{BDBD7B68-4413-4A30-BB06-4B403EDE45AD}" dt="2022-06-15T13:03:14.197" v="546" actId="11529"/>
          <ac:spMkLst>
            <pc:docMk/>
            <pc:sldMk cId="2766249533" sldId="397"/>
            <ac:spMk id="8" creationId="{5061573E-C137-4D3D-AC07-CD2E455685B2}"/>
          </ac:spMkLst>
        </pc:spChg>
        <pc:spChg chg="add del">
          <ac:chgData name="Saavedra Alquezar, Juan Manuel" userId="c2c189f5-d8dd-4b39-94ed-a8141b872e9d" providerId="ADAL" clId="{BDBD7B68-4413-4A30-BB06-4B403EDE45AD}" dt="2022-06-15T13:03:45.592" v="548" actId="11529"/>
          <ac:spMkLst>
            <pc:docMk/>
            <pc:sldMk cId="2766249533" sldId="397"/>
            <ac:spMk id="25" creationId="{A9F5095D-C624-45AE-8933-2B841E8D8979}"/>
          </ac:spMkLst>
        </pc:spChg>
        <pc:spChg chg="add del">
          <ac:chgData name="Saavedra Alquezar, Juan Manuel" userId="c2c189f5-d8dd-4b39-94ed-a8141b872e9d" providerId="ADAL" clId="{BDBD7B68-4413-4A30-BB06-4B403EDE45AD}" dt="2022-06-15T13:31:18.890" v="578" actId="22"/>
          <ac:spMkLst>
            <pc:docMk/>
            <pc:sldMk cId="2766249533" sldId="397"/>
            <ac:spMk id="44" creationId="{CE56602D-FF7E-4EC5-896E-DAFB78A92226}"/>
          </ac:spMkLst>
        </pc:spChg>
        <pc:grpChg chg="mod">
          <ac:chgData name="Saavedra Alquezar, Juan Manuel" userId="c2c189f5-d8dd-4b39-94ed-a8141b872e9d" providerId="ADAL" clId="{BDBD7B68-4413-4A30-BB06-4B403EDE45AD}" dt="2022-06-15T13:01:59.111" v="531"/>
          <ac:grpSpMkLst>
            <pc:docMk/>
            <pc:sldMk cId="2766249533" sldId="397"/>
            <ac:grpSpMk id="18" creationId="{427A3DAA-E7D4-4340-9990-D64D93347348}"/>
          </ac:grpSpMkLst>
        </pc:grpChg>
        <pc:grpChg chg="mod">
          <ac:chgData name="Saavedra Alquezar, Juan Manuel" userId="c2c189f5-d8dd-4b39-94ed-a8141b872e9d" providerId="ADAL" clId="{BDBD7B68-4413-4A30-BB06-4B403EDE45AD}" dt="2022-06-15T13:03:12.205" v="543"/>
          <ac:grpSpMkLst>
            <pc:docMk/>
            <pc:sldMk cId="2766249533" sldId="397"/>
            <ac:grpSpMk id="24" creationId="{B49C0F23-0C3D-4617-8F77-E8B05BF0DBF0}"/>
          </ac:grpSpMkLst>
        </pc:grpChg>
        <pc:picChg chg="add mod ord">
          <ac:chgData name="Saavedra Alquezar, Juan Manuel" userId="c2c189f5-d8dd-4b39-94ed-a8141b872e9d" providerId="ADAL" clId="{BDBD7B68-4413-4A30-BB06-4B403EDE45AD}" dt="2022-06-15T13:07:13.188" v="566" actId="167"/>
          <ac:picMkLst>
            <pc:docMk/>
            <pc:sldMk cId="2766249533" sldId="397"/>
            <ac:picMk id="6" creationId="{4B456A2E-B2C1-4044-A358-E6C9EA91199E}"/>
          </ac:picMkLst>
        </pc:picChg>
        <pc:picChg chg="del">
          <ac:chgData name="Saavedra Alquezar, Juan Manuel" userId="c2c189f5-d8dd-4b39-94ed-a8141b872e9d" providerId="ADAL" clId="{BDBD7B68-4413-4A30-BB06-4B403EDE45AD}" dt="2022-06-15T12:59:25.921" v="511" actId="478"/>
          <ac:picMkLst>
            <pc:docMk/>
            <pc:sldMk cId="2766249533" sldId="397"/>
            <ac:picMk id="9" creationId="{1BB82BCE-367D-4F3B-8204-9137EA7A6CFE}"/>
          </ac:picMkLst>
        </pc:picChg>
        <pc:picChg chg="del">
          <ac:chgData name="Saavedra Alquezar, Juan Manuel" userId="c2c189f5-d8dd-4b39-94ed-a8141b872e9d" providerId="ADAL" clId="{BDBD7B68-4413-4A30-BB06-4B403EDE45AD}" dt="2022-06-15T12:59:34.907" v="513" actId="478"/>
          <ac:picMkLst>
            <pc:docMk/>
            <pc:sldMk cId="2766249533" sldId="397"/>
            <ac:picMk id="10" creationId="{C8855034-E30A-4594-A29B-8FF770C6447B}"/>
          </ac:picMkLst>
        </pc:picChg>
        <pc:inkChg chg="add del">
          <ac:chgData name="Saavedra Alquezar, Juan Manuel" userId="c2c189f5-d8dd-4b39-94ed-a8141b872e9d" providerId="ADAL" clId="{BDBD7B68-4413-4A30-BB06-4B403EDE45AD}" dt="2022-06-15T13:00:50.155" v="524" actId="9405"/>
          <ac:inkMkLst>
            <pc:docMk/>
            <pc:sldMk cId="2766249533" sldId="397"/>
            <ac:inkMk id="11" creationId="{ACD67D72-6A77-4FF6-B376-13D00B105F4F}"/>
          </ac:inkMkLst>
        </pc:inkChg>
        <pc:inkChg chg="add del">
          <ac:chgData name="Saavedra Alquezar, Juan Manuel" userId="c2c189f5-d8dd-4b39-94ed-a8141b872e9d" providerId="ADAL" clId="{BDBD7B68-4413-4A30-BB06-4B403EDE45AD}" dt="2022-06-15T13:00:49.712" v="523" actId="9405"/>
          <ac:inkMkLst>
            <pc:docMk/>
            <pc:sldMk cId="2766249533" sldId="397"/>
            <ac:inkMk id="12" creationId="{9BB5FEB3-F30C-4BEF-9C46-AABBB7C85B5D}"/>
          </ac:inkMkLst>
        </pc:inkChg>
        <pc:inkChg chg="add del">
          <ac:chgData name="Saavedra Alquezar, Juan Manuel" userId="c2c189f5-d8dd-4b39-94ed-a8141b872e9d" providerId="ADAL" clId="{BDBD7B68-4413-4A30-BB06-4B403EDE45AD}" dt="2022-06-15T13:00:49.395" v="522" actId="9405"/>
          <ac:inkMkLst>
            <pc:docMk/>
            <pc:sldMk cId="2766249533" sldId="397"/>
            <ac:inkMk id="13" creationId="{061FFC73-CE2D-4932-8721-1142290D2258}"/>
          </ac:inkMkLst>
        </pc:inkChg>
        <pc:inkChg chg="add del">
          <ac:chgData name="Saavedra Alquezar, Juan Manuel" userId="c2c189f5-d8dd-4b39-94ed-a8141b872e9d" providerId="ADAL" clId="{BDBD7B68-4413-4A30-BB06-4B403EDE45AD}" dt="2022-06-15T13:01:04.237" v="526" actId="9405"/>
          <ac:inkMkLst>
            <pc:docMk/>
            <pc:sldMk cId="2766249533" sldId="397"/>
            <ac:inkMk id="14" creationId="{0CDADF63-CA91-4212-8FE8-C339C9CE4B7E}"/>
          </ac:inkMkLst>
        </pc:inkChg>
        <pc:inkChg chg="add del mod">
          <ac:chgData name="Saavedra Alquezar, Juan Manuel" userId="c2c189f5-d8dd-4b39-94ed-a8141b872e9d" providerId="ADAL" clId="{BDBD7B68-4413-4A30-BB06-4B403EDE45AD}" dt="2022-06-15T13:01:59.363" v="532" actId="9405"/>
          <ac:inkMkLst>
            <pc:docMk/>
            <pc:sldMk cId="2766249533" sldId="397"/>
            <ac:inkMk id="15" creationId="{80CE46A4-8392-4A14-915B-C9D8F6C4A398}"/>
          </ac:inkMkLst>
        </pc:inkChg>
        <pc:inkChg chg="add del mod">
          <ac:chgData name="Saavedra Alquezar, Juan Manuel" userId="c2c189f5-d8dd-4b39-94ed-a8141b872e9d" providerId="ADAL" clId="{BDBD7B68-4413-4A30-BB06-4B403EDE45AD}" dt="2022-06-15T13:01:59.111" v="531"/>
          <ac:inkMkLst>
            <pc:docMk/>
            <pc:sldMk cId="2766249533" sldId="397"/>
            <ac:inkMk id="17" creationId="{EBEF910F-7BAE-4313-890D-356104E9B45B}"/>
          </ac:inkMkLst>
        </pc:inkChg>
        <pc:inkChg chg="add del">
          <ac:chgData name="Saavedra Alquezar, Juan Manuel" userId="c2c189f5-d8dd-4b39-94ed-a8141b872e9d" providerId="ADAL" clId="{BDBD7B68-4413-4A30-BB06-4B403EDE45AD}" dt="2022-06-15T13:02:21.132" v="534" actId="9405"/>
          <ac:inkMkLst>
            <pc:docMk/>
            <pc:sldMk cId="2766249533" sldId="397"/>
            <ac:inkMk id="19" creationId="{A0D2B9D1-D4DD-4DFB-82BF-018DEF10CA27}"/>
          </ac:inkMkLst>
        </pc:inkChg>
        <pc:inkChg chg="add del">
          <ac:chgData name="Saavedra Alquezar, Juan Manuel" userId="c2c189f5-d8dd-4b39-94ed-a8141b872e9d" providerId="ADAL" clId="{BDBD7B68-4413-4A30-BB06-4B403EDE45AD}" dt="2022-06-15T13:02:27.107" v="536" actId="9405"/>
          <ac:inkMkLst>
            <pc:docMk/>
            <pc:sldMk cId="2766249533" sldId="397"/>
            <ac:inkMk id="20" creationId="{936009C5-7D8B-4A90-955D-DCF2F7838A08}"/>
          </ac:inkMkLst>
        </pc:inkChg>
        <pc:inkChg chg="add del">
          <ac:chgData name="Saavedra Alquezar, Juan Manuel" userId="c2c189f5-d8dd-4b39-94ed-a8141b872e9d" providerId="ADAL" clId="{BDBD7B68-4413-4A30-BB06-4B403EDE45AD}" dt="2022-06-15T13:02:31.042" v="538" actId="9405"/>
          <ac:inkMkLst>
            <pc:docMk/>
            <pc:sldMk cId="2766249533" sldId="397"/>
            <ac:inkMk id="21" creationId="{00EC81C5-16E6-4123-A6BA-C982E68B10C4}"/>
          </ac:inkMkLst>
        </pc:inkChg>
        <pc:inkChg chg="add del mod">
          <ac:chgData name="Saavedra Alquezar, Juan Manuel" userId="c2c189f5-d8dd-4b39-94ed-a8141b872e9d" providerId="ADAL" clId="{BDBD7B68-4413-4A30-BB06-4B403EDE45AD}" dt="2022-06-15T13:03:12.517" v="544" actId="9405"/>
          <ac:inkMkLst>
            <pc:docMk/>
            <pc:sldMk cId="2766249533" sldId="397"/>
            <ac:inkMk id="22" creationId="{F19FB456-9FA3-4F84-BE77-089E2A497C05}"/>
          </ac:inkMkLst>
        </pc:inkChg>
        <pc:inkChg chg="add del mod">
          <ac:chgData name="Saavedra Alquezar, Juan Manuel" userId="c2c189f5-d8dd-4b39-94ed-a8141b872e9d" providerId="ADAL" clId="{BDBD7B68-4413-4A30-BB06-4B403EDE45AD}" dt="2022-06-15T13:03:12.205" v="543"/>
          <ac:inkMkLst>
            <pc:docMk/>
            <pc:sldMk cId="2766249533" sldId="397"/>
            <ac:inkMk id="23" creationId="{D031C9F8-FDAB-4137-92D8-7E9D183FAFEC}"/>
          </ac:inkMkLst>
        </pc:inkChg>
        <pc:cxnChg chg="add mod">
          <ac:chgData name="Saavedra Alquezar, Juan Manuel" userId="c2c189f5-d8dd-4b39-94ed-a8141b872e9d" providerId="ADAL" clId="{BDBD7B68-4413-4A30-BB06-4B403EDE45AD}" dt="2022-06-15T13:04:22.437" v="552" actId="14100"/>
          <ac:cxnSpMkLst>
            <pc:docMk/>
            <pc:sldMk cId="2766249533" sldId="397"/>
            <ac:cxnSpMk id="27" creationId="{20B44A93-E613-4058-91CC-CD32CF929686}"/>
          </ac:cxnSpMkLst>
        </pc:cxnChg>
        <pc:cxnChg chg="add mod">
          <ac:chgData name="Saavedra Alquezar, Juan Manuel" userId="c2c189f5-d8dd-4b39-94ed-a8141b872e9d" providerId="ADAL" clId="{BDBD7B68-4413-4A30-BB06-4B403EDE45AD}" dt="2022-06-15T13:04:39.577" v="554" actId="208"/>
          <ac:cxnSpMkLst>
            <pc:docMk/>
            <pc:sldMk cId="2766249533" sldId="397"/>
            <ac:cxnSpMk id="30" creationId="{572E3DE0-C8FE-43B1-92CD-AF59260207BF}"/>
          </ac:cxnSpMkLst>
        </pc:cxnChg>
        <pc:cxnChg chg="add mod">
          <ac:chgData name="Saavedra Alquezar, Juan Manuel" userId="c2c189f5-d8dd-4b39-94ed-a8141b872e9d" providerId="ADAL" clId="{BDBD7B68-4413-4A30-BB06-4B403EDE45AD}" dt="2022-06-15T13:05:05.116" v="557" actId="14100"/>
          <ac:cxnSpMkLst>
            <pc:docMk/>
            <pc:sldMk cId="2766249533" sldId="397"/>
            <ac:cxnSpMk id="32" creationId="{05B17726-87B3-41EA-A15B-3A83CFCCA208}"/>
          </ac:cxnSpMkLst>
        </pc:cxnChg>
        <pc:cxnChg chg="add mod">
          <ac:chgData name="Saavedra Alquezar, Juan Manuel" userId="c2c189f5-d8dd-4b39-94ed-a8141b872e9d" providerId="ADAL" clId="{BDBD7B68-4413-4A30-BB06-4B403EDE45AD}" dt="2022-06-15T13:05:19.625" v="559" actId="208"/>
          <ac:cxnSpMkLst>
            <pc:docMk/>
            <pc:sldMk cId="2766249533" sldId="397"/>
            <ac:cxnSpMk id="35" creationId="{C2DE7FCF-B7A0-49F2-9E5A-5E1D49F88E6E}"/>
          </ac:cxnSpMkLst>
        </pc:cxnChg>
        <pc:cxnChg chg="add mod">
          <ac:chgData name="Saavedra Alquezar, Juan Manuel" userId="c2c189f5-d8dd-4b39-94ed-a8141b872e9d" providerId="ADAL" clId="{BDBD7B68-4413-4A30-BB06-4B403EDE45AD}" dt="2022-06-15T13:05:54.632" v="562" actId="1076"/>
          <ac:cxnSpMkLst>
            <pc:docMk/>
            <pc:sldMk cId="2766249533" sldId="397"/>
            <ac:cxnSpMk id="36" creationId="{19B24A58-E1BE-4D31-B7A5-C3A6A8C2C988}"/>
          </ac:cxnSpMkLst>
        </pc:cxnChg>
        <pc:cxnChg chg="add mod">
          <ac:chgData name="Saavedra Alquezar, Juan Manuel" userId="c2c189f5-d8dd-4b39-94ed-a8141b872e9d" providerId="ADAL" clId="{BDBD7B68-4413-4A30-BB06-4B403EDE45AD}" dt="2022-06-15T13:06:01.666" v="563" actId="14100"/>
          <ac:cxnSpMkLst>
            <pc:docMk/>
            <pc:sldMk cId="2766249533" sldId="397"/>
            <ac:cxnSpMk id="37" creationId="{5A774600-3DEC-4099-B9CF-771A93B1EFD1}"/>
          </ac:cxnSpMkLst>
        </pc:cxnChg>
        <pc:cxnChg chg="add mod">
          <ac:chgData name="Saavedra Alquezar, Juan Manuel" userId="c2c189f5-d8dd-4b39-94ed-a8141b872e9d" providerId="ADAL" clId="{BDBD7B68-4413-4A30-BB06-4B403EDE45AD}" dt="2022-06-15T13:05:45.800" v="561" actId="1076"/>
          <ac:cxnSpMkLst>
            <pc:docMk/>
            <pc:sldMk cId="2766249533" sldId="397"/>
            <ac:cxnSpMk id="38" creationId="{1EB49A89-A6C5-4353-8657-1A948F221364}"/>
          </ac:cxnSpMkLst>
        </pc:cxnChg>
        <pc:cxnChg chg="add mod">
          <ac:chgData name="Saavedra Alquezar, Juan Manuel" userId="c2c189f5-d8dd-4b39-94ed-a8141b872e9d" providerId="ADAL" clId="{BDBD7B68-4413-4A30-BB06-4B403EDE45AD}" dt="2022-06-15T13:07:37.488" v="571" actId="1076"/>
          <ac:cxnSpMkLst>
            <pc:docMk/>
            <pc:sldMk cId="2766249533" sldId="397"/>
            <ac:cxnSpMk id="39" creationId="{67792E2A-D383-44B1-8F05-67C11140884B}"/>
          </ac:cxnSpMkLst>
        </pc:cxnChg>
      </pc:sldChg>
      <pc:sldChg chg="addSp delSp modSp add mod">
        <pc:chgData name="Saavedra Alquezar, Juan Manuel" userId="c2c189f5-d8dd-4b39-94ed-a8141b872e9d" providerId="ADAL" clId="{BDBD7B68-4413-4A30-BB06-4B403EDE45AD}" dt="2022-06-15T13:33:34.821" v="618" actId="1076"/>
        <pc:sldMkLst>
          <pc:docMk/>
          <pc:sldMk cId="3518980077" sldId="398"/>
        </pc:sldMkLst>
        <pc:spChg chg="mod">
          <ac:chgData name="Saavedra Alquezar, Juan Manuel" userId="c2c189f5-d8dd-4b39-94ed-a8141b872e9d" providerId="ADAL" clId="{BDBD7B68-4413-4A30-BB06-4B403EDE45AD}" dt="2022-06-15T13:31:34.607" v="610" actId="20577"/>
          <ac:spMkLst>
            <pc:docMk/>
            <pc:sldMk cId="3518980077" sldId="398"/>
            <ac:spMk id="2" creationId="{FCB102D8-1D22-4940-AF19-07CF3A0DC5F4}"/>
          </ac:spMkLst>
        </pc:spChg>
        <pc:picChg chg="add mod">
          <ac:chgData name="Saavedra Alquezar, Juan Manuel" userId="c2c189f5-d8dd-4b39-94ed-a8141b872e9d" providerId="ADAL" clId="{BDBD7B68-4413-4A30-BB06-4B403EDE45AD}" dt="2022-06-15T13:33:34.821" v="618" actId="1076"/>
          <ac:picMkLst>
            <pc:docMk/>
            <pc:sldMk cId="3518980077" sldId="398"/>
            <ac:picMk id="4" creationId="{8363E0B1-1236-4C83-B224-E2C900BD2BAF}"/>
          </ac:picMkLst>
        </pc:picChg>
        <pc:picChg chg="del">
          <ac:chgData name="Saavedra Alquezar, Juan Manuel" userId="c2c189f5-d8dd-4b39-94ed-a8141b872e9d" providerId="ADAL" clId="{BDBD7B68-4413-4A30-BB06-4B403EDE45AD}" dt="2022-06-15T13:31:40.996" v="611" actId="478"/>
          <ac:picMkLst>
            <pc:docMk/>
            <pc:sldMk cId="3518980077" sldId="398"/>
            <ac:picMk id="6" creationId="{4B456A2E-B2C1-4044-A358-E6C9EA91199E}"/>
          </ac:picMkLst>
        </pc:picChg>
        <pc:picChg chg="add mod">
          <ac:chgData name="Saavedra Alquezar, Juan Manuel" userId="c2c189f5-d8dd-4b39-94ed-a8141b872e9d" providerId="ADAL" clId="{BDBD7B68-4413-4A30-BB06-4B403EDE45AD}" dt="2022-06-15T13:33:29.204" v="617" actId="1076"/>
          <ac:picMkLst>
            <pc:docMk/>
            <pc:sldMk cId="3518980077" sldId="398"/>
            <ac:picMk id="7" creationId="{BBFA2506-4F4E-4E89-996B-ACF73CF4A57F}"/>
          </ac:picMkLst>
        </pc:picChg>
        <pc:cxnChg chg="del">
          <ac:chgData name="Saavedra Alquezar, Juan Manuel" userId="c2c189f5-d8dd-4b39-94ed-a8141b872e9d" providerId="ADAL" clId="{BDBD7B68-4413-4A30-BB06-4B403EDE45AD}" dt="2022-06-15T13:31:40.996" v="611" actId="478"/>
          <ac:cxnSpMkLst>
            <pc:docMk/>
            <pc:sldMk cId="3518980077" sldId="398"/>
            <ac:cxnSpMk id="27" creationId="{20B44A93-E613-4058-91CC-CD32CF929686}"/>
          </ac:cxnSpMkLst>
        </pc:cxnChg>
        <pc:cxnChg chg="del">
          <ac:chgData name="Saavedra Alquezar, Juan Manuel" userId="c2c189f5-d8dd-4b39-94ed-a8141b872e9d" providerId="ADAL" clId="{BDBD7B68-4413-4A30-BB06-4B403EDE45AD}" dt="2022-06-15T13:31:40.996" v="611" actId="478"/>
          <ac:cxnSpMkLst>
            <pc:docMk/>
            <pc:sldMk cId="3518980077" sldId="398"/>
            <ac:cxnSpMk id="30" creationId="{572E3DE0-C8FE-43B1-92CD-AF59260207BF}"/>
          </ac:cxnSpMkLst>
        </pc:cxnChg>
        <pc:cxnChg chg="del">
          <ac:chgData name="Saavedra Alquezar, Juan Manuel" userId="c2c189f5-d8dd-4b39-94ed-a8141b872e9d" providerId="ADAL" clId="{BDBD7B68-4413-4A30-BB06-4B403EDE45AD}" dt="2022-06-15T13:31:40.996" v="611" actId="478"/>
          <ac:cxnSpMkLst>
            <pc:docMk/>
            <pc:sldMk cId="3518980077" sldId="398"/>
            <ac:cxnSpMk id="32" creationId="{05B17726-87B3-41EA-A15B-3A83CFCCA208}"/>
          </ac:cxnSpMkLst>
        </pc:cxnChg>
        <pc:cxnChg chg="del">
          <ac:chgData name="Saavedra Alquezar, Juan Manuel" userId="c2c189f5-d8dd-4b39-94ed-a8141b872e9d" providerId="ADAL" clId="{BDBD7B68-4413-4A30-BB06-4B403EDE45AD}" dt="2022-06-15T13:31:40.996" v="611" actId="478"/>
          <ac:cxnSpMkLst>
            <pc:docMk/>
            <pc:sldMk cId="3518980077" sldId="398"/>
            <ac:cxnSpMk id="35" creationId="{C2DE7FCF-B7A0-49F2-9E5A-5E1D49F88E6E}"/>
          </ac:cxnSpMkLst>
        </pc:cxnChg>
        <pc:cxnChg chg="del">
          <ac:chgData name="Saavedra Alquezar, Juan Manuel" userId="c2c189f5-d8dd-4b39-94ed-a8141b872e9d" providerId="ADAL" clId="{BDBD7B68-4413-4A30-BB06-4B403EDE45AD}" dt="2022-06-15T13:31:40.996" v="611" actId="478"/>
          <ac:cxnSpMkLst>
            <pc:docMk/>
            <pc:sldMk cId="3518980077" sldId="398"/>
            <ac:cxnSpMk id="36" creationId="{19B24A58-E1BE-4D31-B7A5-C3A6A8C2C988}"/>
          </ac:cxnSpMkLst>
        </pc:cxnChg>
        <pc:cxnChg chg="del">
          <ac:chgData name="Saavedra Alquezar, Juan Manuel" userId="c2c189f5-d8dd-4b39-94ed-a8141b872e9d" providerId="ADAL" clId="{BDBD7B68-4413-4A30-BB06-4B403EDE45AD}" dt="2022-06-15T13:31:40.996" v="611" actId="478"/>
          <ac:cxnSpMkLst>
            <pc:docMk/>
            <pc:sldMk cId="3518980077" sldId="398"/>
            <ac:cxnSpMk id="37" creationId="{5A774600-3DEC-4099-B9CF-771A93B1EFD1}"/>
          </ac:cxnSpMkLst>
        </pc:cxnChg>
        <pc:cxnChg chg="del">
          <ac:chgData name="Saavedra Alquezar, Juan Manuel" userId="c2c189f5-d8dd-4b39-94ed-a8141b872e9d" providerId="ADAL" clId="{BDBD7B68-4413-4A30-BB06-4B403EDE45AD}" dt="2022-06-15T13:31:40.996" v="611" actId="478"/>
          <ac:cxnSpMkLst>
            <pc:docMk/>
            <pc:sldMk cId="3518980077" sldId="398"/>
            <ac:cxnSpMk id="38" creationId="{1EB49A89-A6C5-4353-8657-1A948F221364}"/>
          </ac:cxnSpMkLst>
        </pc:cxnChg>
        <pc:cxnChg chg="del">
          <ac:chgData name="Saavedra Alquezar, Juan Manuel" userId="c2c189f5-d8dd-4b39-94ed-a8141b872e9d" providerId="ADAL" clId="{BDBD7B68-4413-4A30-BB06-4B403EDE45AD}" dt="2022-06-15T13:31:40.996" v="611" actId="478"/>
          <ac:cxnSpMkLst>
            <pc:docMk/>
            <pc:sldMk cId="3518980077" sldId="398"/>
            <ac:cxnSpMk id="39" creationId="{67792E2A-D383-44B1-8F05-67C11140884B}"/>
          </ac:cxnSpMkLst>
        </pc:cxnChg>
      </pc:sldChg>
      <pc:sldChg chg="modSp add mod ord">
        <pc:chgData name="Saavedra Alquezar, Juan Manuel" userId="c2c189f5-d8dd-4b39-94ed-a8141b872e9d" providerId="ADAL" clId="{BDBD7B68-4413-4A30-BB06-4B403EDE45AD}" dt="2022-06-15T13:34:34.753" v="627" actId="20577"/>
        <pc:sldMkLst>
          <pc:docMk/>
          <pc:sldMk cId="4161534931" sldId="399"/>
        </pc:sldMkLst>
        <pc:spChg chg="mod">
          <ac:chgData name="Saavedra Alquezar, Juan Manuel" userId="c2c189f5-d8dd-4b39-94ed-a8141b872e9d" providerId="ADAL" clId="{BDBD7B68-4413-4A30-BB06-4B403EDE45AD}" dt="2022-06-15T13:34:34.753" v="627" actId="20577"/>
          <ac:spMkLst>
            <pc:docMk/>
            <pc:sldMk cId="4161534931" sldId="399"/>
            <ac:spMk id="15" creationId="{40F1DF5B-353A-4270-8C10-6A1509441174}"/>
          </ac:spMkLst>
        </pc:spChg>
      </pc:sldChg>
      <pc:sldChg chg="addSp delSp modSp add mod modAnim">
        <pc:chgData name="Saavedra Alquezar, Juan Manuel" userId="c2c189f5-d8dd-4b39-94ed-a8141b872e9d" providerId="ADAL" clId="{BDBD7B68-4413-4A30-BB06-4B403EDE45AD}" dt="2022-06-15T13:44:46.815" v="723"/>
        <pc:sldMkLst>
          <pc:docMk/>
          <pc:sldMk cId="2490011885" sldId="400"/>
        </pc:sldMkLst>
        <pc:spChg chg="add del mod">
          <ac:chgData name="Saavedra Alquezar, Juan Manuel" userId="c2c189f5-d8dd-4b39-94ed-a8141b872e9d" providerId="ADAL" clId="{BDBD7B68-4413-4A30-BB06-4B403EDE45AD}" dt="2022-06-15T13:38:21.661" v="702"/>
          <ac:spMkLst>
            <pc:docMk/>
            <pc:sldMk cId="2490011885" sldId="400"/>
            <ac:spMk id="2" creationId="{9D5F260E-A298-4925-94CF-ED2DD41830A8}"/>
          </ac:spMkLst>
        </pc:spChg>
        <pc:spChg chg="add del mod">
          <ac:chgData name="Saavedra Alquezar, Juan Manuel" userId="c2c189f5-d8dd-4b39-94ed-a8141b872e9d" providerId="ADAL" clId="{BDBD7B68-4413-4A30-BB06-4B403EDE45AD}" dt="2022-06-15T13:39:33.864" v="705"/>
          <ac:spMkLst>
            <pc:docMk/>
            <pc:sldMk cId="2490011885" sldId="400"/>
            <ac:spMk id="3" creationId="{CB4BA32A-39CA-480D-B21F-1E536C0A98D7}"/>
          </ac:spMkLst>
        </pc:spChg>
        <pc:spChg chg="add del mod">
          <ac:chgData name="Saavedra Alquezar, Juan Manuel" userId="c2c189f5-d8dd-4b39-94ed-a8141b872e9d" providerId="ADAL" clId="{BDBD7B68-4413-4A30-BB06-4B403EDE45AD}" dt="2022-06-15T13:40:28.511" v="714"/>
          <ac:spMkLst>
            <pc:docMk/>
            <pc:sldMk cId="2490011885" sldId="400"/>
            <ac:spMk id="4" creationId="{336D6013-9F4E-42F9-B50F-560A0D1AEB73}"/>
          </ac:spMkLst>
        </pc:spChg>
        <pc:spChg chg="add del mod">
          <ac:chgData name="Saavedra Alquezar, Juan Manuel" userId="c2c189f5-d8dd-4b39-94ed-a8141b872e9d" providerId="ADAL" clId="{BDBD7B68-4413-4A30-BB06-4B403EDE45AD}" dt="2022-06-15T13:41:13.863" v="717"/>
          <ac:spMkLst>
            <pc:docMk/>
            <pc:sldMk cId="2490011885" sldId="400"/>
            <ac:spMk id="5" creationId="{EDDD019C-73A5-4586-A31B-CCAC2B58641E}"/>
          </ac:spMkLst>
        </pc:spChg>
        <pc:spChg chg="add del mod">
          <ac:chgData name="Saavedra Alquezar, Juan Manuel" userId="c2c189f5-d8dd-4b39-94ed-a8141b872e9d" providerId="ADAL" clId="{BDBD7B68-4413-4A30-BB06-4B403EDE45AD}" dt="2022-06-15T13:43:59.986" v="720"/>
          <ac:spMkLst>
            <pc:docMk/>
            <pc:sldMk cId="2490011885" sldId="400"/>
            <ac:spMk id="6" creationId="{2CD342F4-CBC3-421F-BB49-AF11B70389DB}"/>
          </ac:spMkLst>
        </pc:spChg>
        <pc:spChg chg="mod">
          <ac:chgData name="Saavedra Alquezar, Juan Manuel" userId="c2c189f5-d8dd-4b39-94ed-a8141b872e9d" providerId="ADAL" clId="{BDBD7B68-4413-4A30-BB06-4B403EDE45AD}" dt="2022-06-15T13:38:23.626" v="703" actId="26606"/>
          <ac:spMkLst>
            <pc:docMk/>
            <pc:sldMk cId="2490011885" sldId="400"/>
            <ac:spMk id="14" creationId="{C15EE852-24F1-4643-8082-AB45CFF2BA10}"/>
          </ac:spMkLst>
        </pc:spChg>
        <pc:spChg chg="ord">
          <ac:chgData name="Saavedra Alquezar, Juan Manuel" userId="c2c189f5-d8dd-4b39-94ed-a8141b872e9d" providerId="ADAL" clId="{BDBD7B68-4413-4A30-BB06-4B403EDE45AD}" dt="2022-06-15T13:44:03.236" v="721" actId="26606"/>
          <ac:spMkLst>
            <pc:docMk/>
            <pc:sldMk cId="2490011885" sldId="400"/>
            <ac:spMk id="21" creationId="{1C563B34-DD53-4FB1-B8C2-8914E01C6365}"/>
          </ac:spMkLst>
        </pc:spChg>
        <pc:spChg chg="del">
          <ac:chgData name="Saavedra Alquezar, Juan Manuel" userId="c2c189f5-d8dd-4b39-94ed-a8141b872e9d" providerId="ADAL" clId="{BDBD7B68-4413-4A30-BB06-4B403EDE45AD}" dt="2022-06-15T13:38:23.626" v="703" actId="26606"/>
          <ac:spMkLst>
            <pc:docMk/>
            <pc:sldMk cId="2490011885" sldId="400"/>
            <ac:spMk id="4106" creationId="{AAA7AB09-557C-41AD-9113-FF9F68FA1035}"/>
          </ac:spMkLst>
        </pc:spChg>
        <pc:spChg chg="del">
          <ac:chgData name="Saavedra Alquezar, Juan Manuel" userId="c2c189f5-d8dd-4b39-94ed-a8141b872e9d" providerId="ADAL" clId="{BDBD7B68-4413-4A30-BB06-4B403EDE45AD}" dt="2022-06-15T13:38:23.626" v="703" actId="26606"/>
          <ac:spMkLst>
            <pc:docMk/>
            <pc:sldMk cId="2490011885" sldId="400"/>
            <ac:spMk id="4107" creationId="{EF99ECAA-1F11-4937-BBA6-51935AB44C9D}"/>
          </ac:spMkLst>
        </pc:spChg>
        <pc:spChg chg="del">
          <ac:chgData name="Saavedra Alquezar, Juan Manuel" userId="c2c189f5-d8dd-4b39-94ed-a8141b872e9d" providerId="ADAL" clId="{BDBD7B68-4413-4A30-BB06-4B403EDE45AD}" dt="2022-06-15T13:38:23.626" v="703" actId="26606"/>
          <ac:spMkLst>
            <pc:docMk/>
            <pc:sldMk cId="2490011885" sldId="400"/>
            <ac:spMk id="4109" creationId="{82184FF4-7029-4ED7-813A-192E60608764}"/>
          </ac:spMkLst>
        </pc:spChg>
        <pc:spChg chg="del">
          <ac:chgData name="Saavedra Alquezar, Juan Manuel" userId="c2c189f5-d8dd-4b39-94ed-a8141b872e9d" providerId="ADAL" clId="{BDBD7B68-4413-4A30-BB06-4B403EDE45AD}" dt="2022-06-15T13:38:23.626" v="703" actId="26606"/>
          <ac:spMkLst>
            <pc:docMk/>
            <pc:sldMk cId="2490011885" sldId="400"/>
            <ac:spMk id="4121" creationId="{1DB043B4-68C6-45B9-82AC-A5800EADB8DB}"/>
          </ac:spMkLst>
        </pc:spChg>
        <pc:spChg chg="del">
          <ac:chgData name="Saavedra Alquezar, Juan Manuel" userId="c2c189f5-d8dd-4b39-94ed-a8141b872e9d" providerId="ADAL" clId="{BDBD7B68-4413-4A30-BB06-4B403EDE45AD}" dt="2022-06-15T13:38:23.626" v="703" actId="26606"/>
          <ac:spMkLst>
            <pc:docMk/>
            <pc:sldMk cId="2490011885" sldId="400"/>
            <ac:spMk id="4127" creationId="{94459D96-B947-4C7F-8BCA-915F8B07C0AA}"/>
          </ac:spMkLst>
        </pc:spChg>
        <pc:spChg chg="add del">
          <ac:chgData name="Saavedra Alquezar, Juan Manuel" userId="c2c189f5-d8dd-4b39-94ed-a8141b872e9d" providerId="ADAL" clId="{BDBD7B68-4413-4A30-BB06-4B403EDE45AD}" dt="2022-06-15T13:39:35.346" v="706" actId="26606"/>
          <ac:spMkLst>
            <pc:docMk/>
            <pc:sldMk cId="2490011885" sldId="400"/>
            <ac:spMk id="5127" creationId="{82184FF4-7029-4ED7-813A-192E60608764}"/>
          </ac:spMkLst>
        </pc:spChg>
        <pc:spChg chg="add del">
          <ac:chgData name="Saavedra Alquezar, Juan Manuel" userId="c2c189f5-d8dd-4b39-94ed-a8141b872e9d" providerId="ADAL" clId="{BDBD7B68-4413-4A30-BB06-4B403EDE45AD}" dt="2022-06-15T13:39:35.346" v="706" actId="26606"/>
          <ac:spMkLst>
            <pc:docMk/>
            <pc:sldMk cId="2490011885" sldId="400"/>
            <ac:spMk id="5129" creationId="{AAA7AB09-557C-41AD-9113-FF9F68FA1035}"/>
          </ac:spMkLst>
        </pc:spChg>
        <pc:spChg chg="add del">
          <ac:chgData name="Saavedra Alquezar, Juan Manuel" userId="c2c189f5-d8dd-4b39-94ed-a8141b872e9d" providerId="ADAL" clId="{BDBD7B68-4413-4A30-BB06-4B403EDE45AD}" dt="2022-06-15T13:39:35.346" v="706" actId="26606"/>
          <ac:spMkLst>
            <pc:docMk/>
            <pc:sldMk cId="2490011885" sldId="400"/>
            <ac:spMk id="5131" creationId="{EF99ECAA-1F11-4937-BBA6-51935AB44C9D}"/>
          </ac:spMkLst>
        </pc:spChg>
        <pc:spChg chg="add del">
          <ac:chgData name="Saavedra Alquezar, Juan Manuel" userId="c2c189f5-d8dd-4b39-94ed-a8141b872e9d" providerId="ADAL" clId="{BDBD7B68-4413-4A30-BB06-4B403EDE45AD}" dt="2022-06-15T13:39:35.346" v="706" actId="26606"/>
          <ac:spMkLst>
            <pc:docMk/>
            <pc:sldMk cId="2490011885" sldId="400"/>
            <ac:spMk id="5139" creationId="{1DB043B4-68C6-45B9-82AC-A5800EADB8DB}"/>
          </ac:spMkLst>
        </pc:spChg>
        <pc:spChg chg="add del">
          <ac:chgData name="Saavedra Alquezar, Juan Manuel" userId="c2c189f5-d8dd-4b39-94ed-a8141b872e9d" providerId="ADAL" clId="{BDBD7B68-4413-4A30-BB06-4B403EDE45AD}" dt="2022-06-15T13:39:35.346" v="706" actId="26606"/>
          <ac:spMkLst>
            <pc:docMk/>
            <pc:sldMk cId="2490011885" sldId="400"/>
            <ac:spMk id="5145" creationId="{94459D96-B947-4C7F-8BCA-915F8B07C0AA}"/>
          </ac:spMkLst>
        </pc:spChg>
        <pc:spChg chg="add del">
          <ac:chgData name="Saavedra Alquezar, Juan Manuel" userId="c2c189f5-d8dd-4b39-94ed-a8141b872e9d" providerId="ADAL" clId="{BDBD7B68-4413-4A30-BB06-4B403EDE45AD}" dt="2022-06-15T13:39:50.141" v="708" actId="26606"/>
          <ac:spMkLst>
            <pc:docMk/>
            <pc:sldMk cId="2490011885" sldId="400"/>
            <ac:spMk id="5150" creationId="{82184FF4-7029-4ED7-813A-192E60608764}"/>
          </ac:spMkLst>
        </pc:spChg>
        <pc:spChg chg="add del">
          <ac:chgData name="Saavedra Alquezar, Juan Manuel" userId="c2c189f5-d8dd-4b39-94ed-a8141b872e9d" providerId="ADAL" clId="{BDBD7B68-4413-4A30-BB06-4B403EDE45AD}" dt="2022-06-15T13:39:50.141" v="708" actId="26606"/>
          <ac:spMkLst>
            <pc:docMk/>
            <pc:sldMk cId="2490011885" sldId="400"/>
            <ac:spMk id="5152" creationId="{AAA7AB09-557C-41AD-9113-FF9F68FA1035}"/>
          </ac:spMkLst>
        </pc:spChg>
        <pc:spChg chg="add del">
          <ac:chgData name="Saavedra Alquezar, Juan Manuel" userId="c2c189f5-d8dd-4b39-94ed-a8141b872e9d" providerId="ADAL" clId="{BDBD7B68-4413-4A30-BB06-4B403EDE45AD}" dt="2022-06-15T13:39:50.141" v="708" actId="26606"/>
          <ac:spMkLst>
            <pc:docMk/>
            <pc:sldMk cId="2490011885" sldId="400"/>
            <ac:spMk id="5154" creationId="{EF99ECAA-1F11-4937-BBA6-51935AB44C9D}"/>
          </ac:spMkLst>
        </pc:spChg>
        <pc:spChg chg="add del">
          <ac:chgData name="Saavedra Alquezar, Juan Manuel" userId="c2c189f5-d8dd-4b39-94ed-a8141b872e9d" providerId="ADAL" clId="{BDBD7B68-4413-4A30-BB06-4B403EDE45AD}" dt="2022-06-15T13:39:50.141" v="708" actId="26606"/>
          <ac:spMkLst>
            <pc:docMk/>
            <pc:sldMk cId="2490011885" sldId="400"/>
            <ac:spMk id="5162" creationId="{1DB043B4-68C6-45B9-82AC-A5800EADB8DB}"/>
          </ac:spMkLst>
        </pc:spChg>
        <pc:spChg chg="add del">
          <ac:chgData name="Saavedra Alquezar, Juan Manuel" userId="c2c189f5-d8dd-4b39-94ed-a8141b872e9d" providerId="ADAL" clId="{BDBD7B68-4413-4A30-BB06-4B403EDE45AD}" dt="2022-06-15T13:39:50.141" v="708" actId="26606"/>
          <ac:spMkLst>
            <pc:docMk/>
            <pc:sldMk cId="2490011885" sldId="400"/>
            <ac:spMk id="5168" creationId="{94459D96-B947-4C7F-8BCA-915F8B07C0AA}"/>
          </ac:spMkLst>
        </pc:spChg>
        <pc:spChg chg="add del">
          <ac:chgData name="Saavedra Alquezar, Juan Manuel" userId="c2c189f5-d8dd-4b39-94ed-a8141b872e9d" providerId="ADAL" clId="{BDBD7B68-4413-4A30-BB06-4B403EDE45AD}" dt="2022-06-15T13:40:01.214" v="711" actId="26606"/>
          <ac:spMkLst>
            <pc:docMk/>
            <pc:sldMk cId="2490011885" sldId="400"/>
            <ac:spMk id="5173" creationId="{82184FF4-7029-4ED7-813A-192E60608764}"/>
          </ac:spMkLst>
        </pc:spChg>
        <pc:spChg chg="add del">
          <ac:chgData name="Saavedra Alquezar, Juan Manuel" userId="c2c189f5-d8dd-4b39-94ed-a8141b872e9d" providerId="ADAL" clId="{BDBD7B68-4413-4A30-BB06-4B403EDE45AD}" dt="2022-06-15T13:40:01.214" v="711" actId="26606"/>
          <ac:spMkLst>
            <pc:docMk/>
            <pc:sldMk cId="2490011885" sldId="400"/>
            <ac:spMk id="5175" creationId="{AAA7AB09-557C-41AD-9113-FF9F68FA1035}"/>
          </ac:spMkLst>
        </pc:spChg>
        <pc:spChg chg="add del">
          <ac:chgData name="Saavedra Alquezar, Juan Manuel" userId="c2c189f5-d8dd-4b39-94ed-a8141b872e9d" providerId="ADAL" clId="{BDBD7B68-4413-4A30-BB06-4B403EDE45AD}" dt="2022-06-15T13:40:01.214" v="711" actId="26606"/>
          <ac:spMkLst>
            <pc:docMk/>
            <pc:sldMk cId="2490011885" sldId="400"/>
            <ac:spMk id="5177" creationId="{EF99ECAA-1F11-4937-BBA6-51935AB44C9D}"/>
          </ac:spMkLst>
        </pc:spChg>
        <pc:spChg chg="add del">
          <ac:chgData name="Saavedra Alquezar, Juan Manuel" userId="c2c189f5-d8dd-4b39-94ed-a8141b872e9d" providerId="ADAL" clId="{BDBD7B68-4413-4A30-BB06-4B403EDE45AD}" dt="2022-06-15T13:40:01.214" v="711" actId="26606"/>
          <ac:spMkLst>
            <pc:docMk/>
            <pc:sldMk cId="2490011885" sldId="400"/>
            <ac:spMk id="5185" creationId="{1DB043B4-68C6-45B9-82AC-A5800EADB8DB}"/>
          </ac:spMkLst>
        </pc:spChg>
        <pc:spChg chg="add del">
          <ac:chgData name="Saavedra Alquezar, Juan Manuel" userId="c2c189f5-d8dd-4b39-94ed-a8141b872e9d" providerId="ADAL" clId="{BDBD7B68-4413-4A30-BB06-4B403EDE45AD}" dt="2022-06-15T13:40:01.214" v="711" actId="26606"/>
          <ac:spMkLst>
            <pc:docMk/>
            <pc:sldMk cId="2490011885" sldId="400"/>
            <ac:spMk id="5191" creationId="{94459D96-B947-4C7F-8BCA-915F8B07C0AA}"/>
          </ac:spMkLst>
        </pc:spChg>
        <pc:spChg chg="add del">
          <ac:chgData name="Saavedra Alquezar, Juan Manuel" userId="c2c189f5-d8dd-4b39-94ed-a8141b872e9d" providerId="ADAL" clId="{BDBD7B68-4413-4A30-BB06-4B403EDE45AD}" dt="2022-06-15T13:40:32.389" v="715" actId="26606"/>
          <ac:spMkLst>
            <pc:docMk/>
            <pc:sldMk cId="2490011885" sldId="400"/>
            <ac:spMk id="5196" creationId="{82184FF4-7029-4ED7-813A-192E60608764}"/>
          </ac:spMkLst>
        </pc:spChg>
        <pc:spChg chg="add del">
          <ac:chgData name="Saavedra Alquezar, Juan Manuel" userId="c2c189f5-d8dd-4b39-94ed-a8141b872e9d" providerId="ADAL" clId="{BDBD7B68-4413-4A30-BB06-4B403EDE45AD}" dt="2022-06-15T13:40:32.389" v="715" actId="26606"/>
          <ac:spMkLst>
            <pc:docMk/>
            <pc:sldMk cId="2490011885" sldId="400"/>
            <ac:spMk id="5198" creationId="{AAA7AB09-557C-41AD-9113-FF9F68FA1035}"/>
          </ac:spMkLst>
        </pc:spChg>
        <pc:spChg chg="add del">
          <ac:chgData name="Saavedra Alquezar, Juan Manuel" userId="c2c189f5-d8dd-4b39-94ed-a8141b872e9d" providerId="ADAL" clId="{BDBD7B68-4413-4A30-BB06-4B403EDE45AD}" dt="2022-06-15T13:40:32.389" v="715" actId="26606"/>
          <ac:spMkLst>
            <pc:docMk/>
            <pc:sldMk cId="2490011885" sldId="400"/>
            <ac:spMk id="5200" creationId="{EF99ECAA-1F11-4937-BBA6-51935AB44C9D}"/>
          </ac:spMkLst>
        </pc:spChg>
        <pc:spChg chg="add del">
          <ac:chgData name="Saavedra Alquezar, Juan Manuel" userId="c2c189f5-d8dd-4b39-94ed-a8141b872e9d" providerId="ADAL" clId="{BDBD7B68-4413-4A30-BB06-4B403EDE45AD}" dt="2022-06-15T13:40:32.389" v="715" actId="26606"/>
          <ac:spMkLst>
            <pc:docMk/>
            <pc:sldMk cId="2490011885" sldId="400"/>
            <ac:spMk id="5208" creationId="{1DB043B4-68C6-45B9-82AC-A5800EADB8DB}"/>
          </ac:spMkLst>
        </pc:spChg>
        <pc:spChg chg="add del">
          <ac:chgData name="Saavedra Alquezar, Juan Manuel" userId="c2c189f5-d8dd-4b39-94ed-a8141b872e9d" providerId="ADAL" clId="{BDBD7B68-4413-4A30-BB06-4B403EDE45AD}" dt="2022-06-15T13:40:32.389" v="715" actId="26606"/>
          <ac:spMkLst>
            <pc:docMk/>
            <pc:sldMk cId="2490011885" sldId="400"/>
            <ac:spMk id="5214" creationId="{94459D96-B947-4C7F-8BCA-915F8B07C0AA}"/>
          </ac:spMkLst>
        </pc:spChg>
        <pc:spChg chg="add del">
          <ac:chgData name="Saavedra Alquezar, Juan Manuel" userId="c2c189f5-d8dd-4b39-94ed-a8141b872e9d" providerId="ADAL" clId="{BDBD7B68-4413-4A30-BB06-4B403EDE45AD}" dt="2022-06-15T13:41:16.556" v="718" actId="26606"/>
          <ac:spMkLst>
            <pc:docMk/>
            <pc:sldMk cId="2490011885" sldId="400"/>
            <ac:spMk id="5219" creationId="{82184FF4-7029-4ED7-813A-192E60608764}"/>
          </ac:spMkLst>
        </pc:spChg>
        <pc:spChg chg="add del">
          <ac:chgData name="Saavedra Alquezar, Juan Manuel" userId="c2c189f5-d8dd-4b39-94ed-a8141b872e9d" providerId="ADAL" clId="{BDBD7B68-4413-4A30-BB06-4B403EDE45AD}" dt="2022-06-15T13:41:16.556" v="718" actId="26606"/>
          <ac:spMkLst>
            <pc:docMk/>
            <pc:sldMk cId="2490011885" sldId="400"/>
            <ac:spMk id="5221" creationId="{AAA7AB09-557C-41AD-9113-FF9F68FA1035}"/>
          </ac:spMkLst>
        </pc:spChg>
        <pc:spChg chg="add del">
          <ac:chgData name="Saavedra Alquezar, Juan Manuel" userId="c2c189f5-d8dd-4b39-94ed-a8141b872e9d" providerId="ADAL" clId="{BDBD7B68-4413-4A30-BB06-4B403EDE45AD}" dt="2022-06-15T13:41:16.556" v="718" actId="26606"/>
          <ac:spMkLst>
            <pc:docMk/>
            <pc:sldMk cId="2490011885" sldId="400"/>
            <ac:spMk id="5223" creationId="{EF99ECAA-1F11-4937-BBA6-51935AB44C9D}"/>
          </ac:spMkLst>
        </pc:spChg>
        <pc:spChg chg="add del">
          <ac:chgData name="Saavedra Alquezar, Juan Manuel" userId="c2c189f5-d8dd-4b39-94ed-a8141b872e9d" providerId="ADAL" clId="{BDBD7B68-4413-4A30-BB06-4B403EDE45AD}" dt="2022-06-15T13:41:16.556" v="718" actId="26606"/>
          <ac:spMkLst>
            <pc:docMk/>
            <pc:sldMk cId="2490011885" sldId="400"/>
            <ac:spMk id="5231" creationId="{1DB043B4-68C6-45B9-82AC-A5800EADB8DB}"/>
          </ac:spMkLst>
        </pc:spChg>
        <pc:spChg chg="add del">
          <ac:chgData name="Saavedra Alquezar, Juan Manuel" userId="c2c189f5-d8dd-4b39-94ed-a8141b872e9d" providerId="ADAL" clId="{BDBD7B68-4413-4A30-BB06-4B403EDE45AD}" dt="2022-06-15T13:41:16.556" v="718" actId="26606"/>
          <ac:spMkLst>
            <pc:docMk/>
            <pc:sldMk cId="2490011885" sldId="400"/>
            <ac:spMk id="5237" creationId="{94459D96-B947-4C7F-8BCA-915F8B07C0AA}"/>
          </ac:spMkLst>
        </pc:spChg>
        <pc:spChg chg="add del">
          <ac:chgData name="Saavedra Alquezar, Juan Manuel" userId="c2c189f5-d8dd-4b39-94ed-a8141b872e9d" providerId="ADAL" clId="{BDBD7B68-4413-4A30-BB06-4B403EDE45AD}" dt="2022-06-15T13:44:03.236" v="721" actId="26606"/>
          <ac:spMkLst>
            <pc:docMk/>
            <pc:sldMk cId="2490011885" sldId="400"/>
            <ac:spMk id="5242" creationId="{82184FF4-7029-4ED7-813A-192E60608764}"/>
          </ac:spMkLst>
        </pc:spChg>
        <pc:spChg chg="add del">
          <ac:chgData name="Saavedra Alquezar, Juan Manuel" userId="c2c189f5-d8dd-4b39-94ed-a8141b872e9d" providerId="ADAL" clId="{BDBD7B68-4413-4A30-BB06-4B403EDE45AD}" dt="2022-06-15T13:44:03.236" v="721" actId="26606"/>
          <ac:spMkLst>
            <pc:docMk/>
            <pc:sldMk cId="2490011885" sldId="400"/>
            <ac:spMk id="5244" creationId="{AAA7AB09-557C-41AD-9113-FF9F68FA1035}"/>
          </ac:spMkLst>
        </pc:spChg>
        <pc:spChg chg="add del">
          <ac:chgData name="Saavedra Alquezar, Juan Manuel" userId="c2c189f5-d8dd-4b39-94ed-a8141b872e9d" providerId="ADAL" clId="{BDBD7B68-4413-4A30-BB06-4B403EDE45AD}" dt="2022-06-15T13:44:03.236" v="721" actId="26606"/>
          <ac:spMkLst>
            <pc:docMk/>
            <pc:sldMk cId="2490011885" sldId="400"/>
            <ac:spMk id="5246" creationId="{EF99ECAA-1F11-4937-BBA6-51935AB44C9D}"/>
          </ac:spMkLst>
        </pc:spChg>
        <pc:spChg chg="add del">
          <ac:chgData name="Saavedra Alquezar, Juan Manuel" userId="c2c189f5-d8dd-4b39-94ed-a8141b872e9d" providerId="ADAL" clId="{BDBD7B68-4413-4A30-BB06-4B403EDE45AD}" dt="2022-06-15T13:44:03.236" v="721" actId="26606"/>
          <ac:spMkLst>
            <pc:docMk/>
            <pc:sldMk cId="2490011885" sldId="400"/>
            <ac:spMk id="5254" creationId="{1DB043B4-68C6-45B9-82AC-A5800EADB8DB}"/>
          </ac:spMkLst>
        </pc:spChg>
        <pc:spChg chg="add del">
          <ac:chgData name="Saavedra Alquezar, Juan Manuel" userId="c2c189f5-d8dd-4b39-94ed-a8141b872e9d" providerId="ADAL" clId="{BDBD7B68-4413-4A30-BB06-4B403EDE45AD}" dt="2022-06-15T13:44:03.236" v="721" actId="26606"/>
          <ac:spMkLst>
            <pc:docMk/>
            <pc:sldMk cId="2490011885" sldId="400"/>
            <ac:spMk id="5260" creationId="{94459D96-B947-4C7F-8BCA-915F8B07C0AA}"/>
          </ac:spMkLst>
        </pc:spChg>
        <pc:spChg chg="add">
          <ac:chgData name="Saavedra Alquezar, Juan Manuel" userId="c2c189f5-d8dd-4b39-94ed-a8141b872e9d" providerId="ADAL" clId="{BDBD7B68-4413-4A30-BB06-4B403EDE45AD}" dt="2022-06-15T13:44:03.236" v="721" actId="26606"/>
          <ac:spMkLst>
            <pc:docMk/>
            <pc:sldMk cId="2490011885" sldId="400"/>
            <ac:spMk id="5265" creationId="{82184FF4-7029-4ED7-813A-192E60608764}"/>
          </ac:spMkLst>
        </pc:spChg>
        <pc:spChg chg="add">
          <ac:chgData name="Saavedra Alquezar, Juan Manuel" userId="c2c189f5-d8dd-4b39-94ed-a8141b872e9d" providerId="ADAL" clId="{BDBD7B68-4413-4A30-BB06-4B403EDE45AD}" dt="2022-06-15T13:44:03.236" v="721" actId="26606"/>
          <ac:spMkLst>
            <pc:docMk/>
            <pc:sldMk cId="2490011885" sldId="400"/>
            <ac:spMk id="5267" creationId="{AAA7AB09-557C-41AD-9113-FF9F68FA1035}"/>
          </ac:spMkLst>
        </pc:spChg>
        <pc:spChg chg="add">
          <ac:chgData name="Saavedra Alquezar, Juan Manuel" userId="c2c189f5-d8dd-4b39-94ed-a8141b872e9d" providerId="ADAL" clId="{BDBD7B68-4413-4A30-BB06-4B403EDE45AD}" dt="2022-06-15T13:44:03.236" v="721" actId="26606"/>
          <ac:spMkLst>
            <pc:docMk/>
            <pc:sldMk cId="2490011885" sldId="400"/>
            <ac:spMk id="5269" creationId="{EF99ECAA-1F11-4937-BBA6-51935AB44C9D}"/>
          </ac:spMkLst>
        </pc:spChg>
        <pc:spChg chg="add">
          <ac:chgData name="Saavedra Alquezar, Juan Manuel" userId="c2c189f5-d8dd-4b39-94ed-a8141b872e9d" providerId="ADAL" clId="{BDBD7B68-4413-4A30-BB06-4B403EDE45AD}" dt="2022-06-15T13:44:03.236" v="721" actId="26606"/>
          <ac:spMkLst>
            <pc:docMk/>
            <pc:sldMk cId="2490011885" sldId="400"/>
            <ac:spMk id="5277" creationId="{1DB043B4-68C6-45B9-82AC-A5800EADB8DB}"/>
          </ac:spMkLst>
        </pc:spChg>
        <pc:spChg chg="add">
          <ac:chgData name="Saavedra Alquezar, Juan Manuel" userId="c2c189f5-d8dd-4b39-94ed-a8141b872e9d" providerId="ADAL" clId="{BDBD7B68-4413-4A30-BB06-4B403EDE45AD}" dt="2022-06-15T13:44:03.236" v="721" actId="26606"/>
          <ac:spMkLst>
            <pc:docMk/>
            <pc:sldMk cId="2490011885" sldId="400"/>
            <ac:spMk id="5283" creationId="{94459D96-B947-4C7F-8BCA-915F8B07C0AA}"/>
          </ac:spMkLst>
        </pc:spChg>
        <pc:grpChg chg="del">
          <ac:chgData name="Saavedra Alquezar, Juan Manuel" userId="c2c189f5-d8dd-4b39-94ed-a8141b872e9d" providerId="ADAL" clId="{BDBD7B68-4413-4A30-BB06-4B403EDE45AD}" dt="2022-06-15T13:38:23.626" v="703" actId="26606"/>
          <ac:grpSpMkLst>
            <pc:docMk/>
            <pc:sldMk cId="2490011885" sldId="400"/>
            <ac:grpSpMk id="4115" creationId="{79DE9FAB-6BBA-4CFE-B67D-77B47F01ECA4}"/>
          </ac:grpSpMkLst>
        </pc:grpChg>
        <pc:grpChg chg="del">
          <ac:chgData name="Saavedra Alquezar, Juan Manuel" userId="c2c189f5-d8dd-4b39-94ed-a8141b872e9d" providerId="ADAL" clId="{BDBD7B68-4413-4A30-BB06-4B403EDE45AD}" dt="2022-06-15T13:38:23.626" v="703" actId="26606"/>
          <ac:grpSpMkLst>
            <pc:docMk/>
            <pc:sldMk cId="2490011885" sldId="400"/>
            <ac:grpSpMk id="4123" creationId="{73840CF4-F848-4FE0-AEA6-C9E806911B9E}"/>
          </ac:grpSpMkLst>
        </pc:grpChg>
        <pc:grpChg chg="add del">
          <ac:chgData name="Saavedra Alquezar, Juan Manuel" userId="c2c189f5-d8dd-4b39-94ed-a8141b872e9d" providerId="ADAL" clId="{BDBD7B68-4413-4A30-BB06-4B403EDE45AD}" dt="2022-06-15T13:39:35.346" v="706" actId="26606"/>
          <ac:grpSpMkLst>
            <pc:docMk/>
            <pc:sldMk cId="2490011885" sldId="400"/>
            <ac:grpSpMk id="5133" creationId="{79DE9FAB-6BBA-4CFE-B67D-77B47F01ECA4}"/>
          </ac:grpSpMkLst>
        </pc:grpChg>
        <pc:grpChg chg="add del">
          <ac:chgData name="Saavedra Alquezar, Juan Manuel" userId="c2c189f5-d8dd-4b39-94ed-a8141b872e9d" providerId="ADAL" clId="{BDBD7B68-4413-4A30-BB06-4B403EDE45AD}" dt="2022-06-15T13:39:35.346" v="706" actId="26606"/>
          <ac:grpSpMkLst>
            <pc:docMk/>
            <pc:sldMk cId="2490011885" sldId="400"/>
            <ac:grpSpMk id="5141" creationId="{73840CF4-F848-4FE0-AEA6-C9E806911B9E}"/>
          </ac:grpSpMkLst>
        </pc:grpChg>
        <pc:grpChg chg="add del">
          <ac:chgData name="Saavedra Alquezar, Juan Manuel" userId="c2c189f5-d8dd-4b39-94ed-a8141b872e9d" providerId="ADAL" clId="{BDBD7B68-4413-4A30-BB06-4B403EDE45AD}" dt="2022-06-15T13:39:50.141" v="708" actId="26606"/>
          <ac:grpSpMkLst>
            <pc:docMk/>
            <pc:sldMk cId="2490011885" sldId="400"/>
            <ac:grpSpMk id="5156" creationId="{79DE9FAB-6BBA-4CFE-B67D-77B47F01ECA4}"/>
          </ac:grpSpMkLst>
        </pc:grpChg>
        <pc:grpChg chg="add del">
          <ac:chgData name="Saavedra Alquezar, Juan Manuel" userId="c2c189f5-d8dd-4b39-94ed-a8141b872e9d" providerId="ADAL" clId="{BDBD7B68-4413-4A30-BB06-4B403EDE45AD}" dt="2022-06-15T13:39:50.141" v="708" actId="26606"/>
          <ac:grpSpMkLst>
            <pc:docMk/>
            <pc:sldMk cId="2490011885" sldId="400"/>
            <ac:grpSpMk id="5164" creationId="{73840CF4-F848-4FE0-AEA6-C9E806911B9E}"/>
          </ac:grpSpMkLst>
        </pc:grpChg>
        <pc:grpChg chg="add del">
          <ac:chgData name="Saavedra Alquezar, Juan Manuel" userId="c2c189f5-d8dd-4b39-94ed-a8141b872e9d" providerId="ADAL" clId="{BDBD7B68-4413-4A30-BB06-4B403EDE45AD}" dt="2022-06-15T13:40:01.214" v="711" actId="26606"/>
          <ac:grpSpMkLst>
            <pc:docMk/>
            <pc:sldMk cId="2490011885" sldId="400"/>
            <ac:grpSpMk id="5179" creationId="{79DE9FAB-6BBA-4CFE-B67D-77B47F01ECA4}"/>
          </ac:grpSpMkLst>
        </pc:grpChg>
        <pc:grpChg chg="add del">
          <ac:chgData name="Saavedra Alquezar, Juan Manuel" userId="c2c189f5-d8dd-4b39-94ed-a8141b872e9d" providerId="ADAL" clId="{BDBD7B68-4413-4A30-BB06-4B403EDE45AD}" dt="2022-06-15T13:40:01.214" v="711" actId="26606"/>
          <ac:grpSpMkLst>
            <pc:docMk/>
            <pc:sldMk cId="2490011885" sldId="400"/>
            <ac:grpSpMk id="5187" creationId="{73840CF4-F848-4FE0-AEA6-C9E806911B9E}"/>
          </ac:grpSpMkLst>
        </pc:grpChg>
        <pc:grpChg chg="add del">
          <ac:chgData name="Saavedra Alquezar, Juan Manuel" userId="c2c189f5-d8dd-4b39-94ed-a8141b872e9d" providerId="ADAL" clId="{BDBD7B68-4413-4A30-BB06-4B403EDE45AD}" dt="2022-06-15T13:40:32.389" v="715" actId="26606"/>
          <ac:grpSpMkLst>
            <pc:docMk/>
            <pc:sldMk cId="2490011885" sldId="400"/>
            <ac:grpSpMk id="5202" creationId="{79DE9FAB-6BBA-4CFE-B67D-77B47F01ECA4}"/>
          </ac:grpSpMkLst>
        </pc:grpChg>
        <pc:grpChg chg="add del">
          <ac:chgData name="Saavedra Alquezar, Juan Manuel" userId="c2c189f5-d8dd-4b39-94ed-a8141b872e9d" providerId="ADAL" clId="{BDBD7B68-4413-4A30-BB06-4B403EDE45AD}" dt="2022-06-15T13:40:32.389" v="715" actId="26606"/>
          <ac:grpSpMkLst>
            <pc:docMk/>
            <pc:sldMk cId="2490011885" sldId="400"/>
            <ac:grpSpMk id="5210" creationId="{73840CF4-F848-4FE0-AEA6-C9E806911B9E}"/>
          </ac:grpSpMkLst>
        </pc:grpChg>
        <pc:grpChg chg="add del">
          <ac:chgData name="Saavedra Alquezar, Juan Manuel" userId="c2c189f5-d8dd-4b39-94ed-a8141b872e9d" providerId="ADAL" clId="{BDBD7B68-4413-4A30-BB06-4B403EDE45AD}" dt="2022-06-15T13:41:16.556" v="718" actId="26606"/>
          <ac:grpSpMkLst>
            <pc:docMk/>
            <pc:sldMk cId="2490011885" sldId="400"/>
            <ac:grpSpMk id="5225" creationId="{79DE9FAB-6BBA-4CFE-B67D-77B47F01ECA4}"/>
          </ac:grpSpMkLst>
        </pc:grpChg>
        <pc:grpChg chg="add del">
          <ac:chgData name="Saavedra Alquezar, Juan Manuel" userId="c2c189f5-d8dd-4b39-94ed-a8141b872e9d" providerId="ADAL" clId="{BDBD7B68-4413-4A30-BB06-4B403EDE45AD}" dt="2022-06-15T13:41:16.556" v="718" actId="26606"/>
          <ac:grpSpMkLst>
            <pc:docMk/>
            <pc:sldMk cId="2490011885" sldId="400"/>
            <ac:grpSpMk id="5233" creationId="{73840CF4-F848-4FE0-AEA6-C9E806911B9E}"/>
          </ac:grpSpMkLst>
        </pc:grpChg>
        <pc:grpChg chg="add del">
          <ac:chgData name="Saavedra Alquezar, Juan Manuel" userId="c2c189f5-d8dd-4b39-94ed-a8141b872e9d" providerId="ADAL" clId="{BDBD7B68-4413-4A30-BB06-4B403EDE45AD}" dt="2022-06-15T13:44:03.236" v="721" actId="26606"/>
          <ac:grpSpMkLst>
            <pc:docMk/>
            <pc:sldMk cId="2490011885" sldId="400"/>
            <ac:grpSpMk id="5248" creationId="{79DE9FAB-6BBA-4CFE-B67D-77B47F01ECA4}"/>
          </ac:grpSpMkLst>
        </pc:grpChg>
        <pc:grpChg chg="add del">
          <ac:chgData name="Saavedra Alquezar, Juan Manuel" userId="c2c189f5-d8dd-4b39-94ed-a8141b872e9d" providerId="ADAL" clId="{BDBD7B68-4413-4A30-BB06-4B403EDE45AD}" dt="2022-06-15T13:44:03.236" v="721" actId="26606"/>
          <ac:grpSpMkLst>
            <pc:docMk/>
            <pc:sldMk cId="2490011885" sldId="400"/>
            <ac:grpSpMk id="5256" creationId="{73840CF4-F848-4FE0-AEA6-C9E806911B9E}"/>
          </ac:grpSpMkLst>
        </pc:grpChg>
        <pc:grpChg chg="add">
          <ac:chgData name="Saavedra Alquezar, Juan Manuel" userId="c2c189f5-d8dd-4b39-94ed-a8141b872e9d" providerId="ADAL" clId="{BDBD7B68-4413-4A30-BB06-4B403EDE45AD}" dt="2022-06-15T13:44:03.236" v="721" actId="26606"/>
          <ac:grpSpMkLst>
            <pc:docMk/>
            <pc:sldMk cId="2490011885" sldId="400"/>
            <ac:grpSpMk id="5271" creationId="{79DE9FAB-6BBA-4CFE-B67D-77B47F01ECA4}"/>
          </ac:grpSpMkLst>
        </pc:grpChg>
        <pc:grpChg chg="add">
          <ac:chgData name="Saavedra Alquezar, Juan Manuel" userId="c2c189f5-d8dd-4b39-94ed-a8141b872e9d" providerId="ADAL" clId="{BDBD7B68-4413-4A30-BB06-4B403EDE45AD}" dt="2022-06-15T13:44:03.236" v="721" actId="26606"/>
          <ac:grpSpMkLst>
            <pc:docMk/>
            <pc:sldMk cId="2490011885" sldId="400"/>
            <ac:grpSpMk id="5279" creationId="{73840CF4-F848-4FE0-AEA6-C9E806911B9E}"/>
          </ac:grpSpMkLst>
        </pc:grpChg>
        <pc:picChg chg="del">
          <ac:chgData name="Saavedra Alquezar, Juan Manuel" userId="c2c189f5-d8dd-4b39-94ed-a8141b872e9d" providerId="ADAL" clId="{BDBD7B68-4413-4A30-BB06-4B403EDE45AD}" dt="2022-06-15T13:38:19.289" v="701" actId="478"/>
          <ac:picMkLst>
            <pc:docMk/>
            <pc:sldMk cId="2490011885" sldId="400"/>
            <ac:picMk id="4104" creationId="{19A7B077-E73D-4616-974F-ECFD0EE35D9B}"/>
          </ac:picMkLst>
        </pc:picChg>
        <pc:picChg chg="add del mod">
          <ac:chgData name="Saavedra Alquezar, Juan Manuel" userId="c2c189f5-d8dd-4b39-94ed-a8141b872e9d" providerId="ADAL" clId="{BDBD7B68-4413-4A30-BB06-4B403EDE45AD}" dt="2022-06-15T13:39:31.599" v="704" actId="478"/>
          <ac:picMkLst>
            <pc:docMk/>
            <pc:sldMk cId="2490011885" sldId="400"/>
            <ac:picMk id="5122" creationId="{B1B72B14-97D6-480D-B104-5BC29C4F0C27}"/>
          </ac:picMkLst>
        </pc:picChg>
        <pc:picChg chg="add del mod">
          <ac:chgData name="Saavedra Alquezar, Juan Manuel" userId="c2c189f5-d8dd-4b39-94ed-a8141b872e9d" providerId="ADAL" clId="{BDBD7B68-4413-4A30-BB06-4B403EDE45AD}" dt="2022-06-15T13:40:25.845" v="712" actId="478"/>
          <ac:picMkLst>
            <pc:docMk/>
            <pc:sldMk cId="2490011885" sldId="400"/>
            <ac:picMk id="5124" creationId="{DED6A1C1-C939-4953-8C7D-85B2B5779418}"/>
          </ac:picMkLst>
        </pc:picChg>
        <pc:picChg chg="add del mod">
          <ac:chgData name="Saavedra Alquezar, Juan Manuel" userId="c2c189f5-d8dd-4b39-94ed-a8141b872e9d" providerId="ADAL" clId="{BDBD7B68-4413-4A30-BB06-4B403EDE45AD}" dt="2022-06-15T13:40:37.738" v="716" actId="478"/>
          <ac:picMkLst>
            <pc:docMk/>
            <pc:sldMk cId="2490011885" sldId="400"/>
            <ac:picMk id="5126" creationId="{9B32FB15-238C-40A8-9FE8-68D1544846A7}"/>
          </ac:picMkLst>
        </pc:picChg>
        <pc:picChg chg="add del mod">
          <ac:chgData name="Saavedra Alquezar, Juan Manuel" userId="c2c189f5-d8dd-4b39-94ed-a8141b872e9d" providerId="ADAL" clId="{BDBD7B68-4413-4A30-BB06-4B403EDE45AD}" dt="2022-06-15T13:43:37.463" v="719" actId="478"/>
          <ac:picMkLst>
            <pc:docMk/>
            <pc:sldMk cId="2490011885" sldId="400"/>
            <ac:picMk id="5128" creationId="{594BF76C-C557-4395-A0C8-98449B0583BF}"/>
          </ac:picMkLst>
        </pc:picChg>
        <pc:picChg chg="add mod">
          <ac:chgData name="Saavedra Alquezar, Juan Manuel" userId="c2c189f5-d8dd-4b39-94ed-a8141b872e9d" providerId="ADAL" clId="{BDBD7B68-4413-4A30-BB06-4B403EDE45AD}" dt="2022-06-15T13:44:03.236" v="721" actId="26606"/>
          <ac:picMkLst>
            <pc:docMk/>
            <pc:sldMk cId="2490011885" sldId="400"/>
            <ac:picMk id="5130" creationId="{1A7713F2-A8E2-4944-8DC9-DC271326687D}"/>
          </ac:picMkLst>
        </pc:picChg>
      </pc:sldChg>
      <pc:sldChg chg="modSp add mod ord">
        <pc:chgData name="Saavedra Alquezar, Juan Manuel" userId="c2c189f5-d8dd-4b39-94ed-a8141b872e9d" providerId="ADAL" clId="{BDBD7B68-4413-4A30-BB06-4B403EDE45AD}" dt="2022-06-15T13:48:49.816" v="740" actId="20577"/>
        <pc:sldMkLst>
          <pc:docMk/>
          <pc:sldMk cId="1023335788" sldId="401"/>
        </pc:sldMkLst>
        <pc:spChg chg="mod">
          <ac:chgData name="Saavedra Alquezar, Juan Manuel" userId="c2c189f5-d8dd-4b39-94ed-a8141b872e9d" providerId="ADAL" clId="{BDBD7B68-4413-4A30-BB06-4B403EDE45AD}" dt="2022-06-15T13:48:49.816" v="740" actId="20577"/>
          <ac:spMkLst>
            <pc:docMk/>
            <pc:sldMk cId="1023335788" sldId="401"/>
            <ac:spMk id="15" creationId="{40F1DF5B-353A-4270-8C10-6A150944117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10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67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19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46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06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38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95E30A77-274E-46F9-9C05-4DE0DC694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95708">
            <a:off x="3816476" y="1758515"/>
            <a:ext cx="3288176" cy="2330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My Gym Bro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Juan Manuel Saavedra </a:t>
            </a:r>
            <a:r>
              <a:rPr lang="en-US" dirty="0" err="1"/>
              <a:t>Alquézar</a:t>
            </a:r>
            <a:endParaRPr lang="en-US" dirty="0"/>
          </a:p>
          <a:p>
            <a:r>
              <a:rPr lang="en-US" dirty="0"/>
              <a:t>2º Desarrollo de </a:t>
            </a:r>
            <a:r>
              <a:rPr lang="en-US" dirty="0" err="1"/>
              <a:t>Aplicaciones</a:t>
            </a:r>
            <a:r>
              <a:rPr lang="en-US" dirty="0"/>
              <a:t>      </a:t>
            </a:r>
            <a:r>
              <a:rPr lang="en-US" dirty="0" err="1"/>
              <a:t>Multiplataforma</a:t>
            </a:r>
            <a:endParaRPr lang="en-US" dirty="0"/>
          </a:p>
          <a:p>
            <a:r>
              <a:rPr lang="en-US" dirty="0"/>
              <a:t>20 de </a:t>
            </a:r>
            <a:r>
              <a:rPr lang="en-US" dirty="0" err="1"/>
              <a:t>junio</a:t>
            </a:r>
            <a:r>
              <a:rPr lang="en-US" dirty="0"/>
              <a:t> 2022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11111E-6 L 0.2306 -0.107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23" y="-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Acceder a </a:t>
            </a:r>
            <a:r>
              <a:rPr lang="en-US" dirty="0" err="1"/>
              <a:t>listas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pantalla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BB82BCE-367D-4F3B-8204-9137EA7A6CF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881275"/>
            <a:ext cx="2867425" cy="13241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855034-E30A-4594-A29B-8FF770C6447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0862" y="4302492"/>
            <a:ext cx="4423064" cy="7718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B7C8A1-57FD-4A98-81FD-762932394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549" y="1842676"/>
            <a:ext cx="6182588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 err="1"/>
              <a:t>Rellenar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Dropdownbutton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BB82BCE-367D-4F3B-8204-9137EA7A6CF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65" y="2766920"/>
            <a:ext cx="2867425" cy="13241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855034-E30A-4594-A29B-8FF770C6447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25799" y="3043093"/>
            <a:ext cx="4423064" cy="77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98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456A2E-B2C1-4044-A358-E6C9EA911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679" y="1295102"/>
            <a:ext cx="6382641" cy="42677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sz="3600" dirty="0" err="1"/>
              <a:t>Diferenciar</a:t>
            </a:r>
            <a:r>
              <a:rPr lang="en-US" sz="3600" dirty="0"/>
              <a:t> las </a:t>
            </a:r>
            <a:r>
              <a:rPr lang="en-US" sz="3600" dirty="0" err="1"/>
              <a:t>rutinas</a:t>
            </a:r>
            <a:r>
              <a:rPr lang="en-US" sz="3600" dirty="0"/>
              <a:t> </a:t>
            </a:r>
            <a:r>
              <a:rPr lang="en-US" sz="3600" dirty="0" err="1"/>
              <a:t>obtenidas</a:t>
            </a:r>
            <a:r>
              <a:rPr lang="en-US" sz="3600" dirty="0"/>
              <a:t> de la base de </a:t>
            </a:r>
            <a:r>
              <a:rPr lang="en-US" sz="3600" dirty="0" err="1"/>
              <a:t>datos</a:t>
            </a:r>
            <a:endParaRPr lang="en-US" sz="36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0B44A93-E613-4058-91CC-CD32CF929686}"/>
              </a:ext>
            </a:extLst>
          </p:cNvPr>
          <p:cNvCxnSpPr>
            <a:cxnSpLocks/>
          </p:cNvCxnSpPr>
          <p:nvPr/>
        </p:nvCxnSpPr>
        <p:spPr>
          <a:xfrm>
            <a:off x="3286664" y="2846717"/>
            <a:ext cx="54173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2E3DE0-C8FE-43B1-92CD-AF59260207BF}"/>
              </a:ext>
            </a:extLst>
          </p:cNvPr>
          <p:cNvCxnSpPr/>
          <p:nvPr/>
        </p:nvCxnSpPr>
        <p:spPr>
          <a:xfrm flipV="1">
            <a:off x="8704053" y="2493034"/>
            <a:ext cx="0" cy="3536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5B17726-87B3-41EA-A15B-3A83CFCCA208}"/>
              </a:ext>
            </a:extLst>
          </p:cNvPr>
          <p:cNvCxnSpPr>
            <a:cxnSpLocks/>
          </p:cNvCxnSpPr>
          <p:nvPr/>
        </p:nvCxnSpPr>
        <p:spPr>
          <a:xfrm flipH="1">
            <a:off x="3286664" y="2493034"/>
            <a:ext cx="5417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2DE7FCF-B7A0-49F2-9E5A-5E1D49F88E6E}"/>
              </a:ext>
            </a:extLst>
          </p:cNvPr>
          <p:cNvCxnSpPr/>
          <p:nvPr/>
        </p:nvCxnSpPr>
        <p:spPr>
          <a:xfrm>
            <a:off x="3286664" y="2493034"/>
            <a:ext cx="0" cy="3536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9B24A58-E1BE-4D31-B7A5-C3A6A8C2C988}"/>
              </a:ext>
            </a:extLst>
          </p:cNvPr>
          <p:cNvCxnSpPr>
            <a:cxnSpLocks/>
          </p:cNvCxnSpPr>
          <p:nvPr/>
        </p:nvCxnSpPr>
        <p:spPr>
          <a:xfrm>
            <a:off x="3223403" y="5259239"/>
            <a:ext cx="54173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A774600-3DEC-4099-B9CF-771A93B1EFD1}"/>
              </a:ext>
            </a:extLst>
          </p:cNvPr>
          <p:cNvCxnSpPr>
            <a:cxnSpLocks/>
          </p:cNvCxnSpPr>
          <p:nvPr/>
        </p:nvCxnSpPr>
        <p:spPr>
          <a:xfrm flipV="1">
            <a:off x="8640792" y="3602968"/>
            <a:ext cx="0" cy="1656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EB49A89-A6C5-4353-8657-1A948F221364}"/>
              </a:ext>
            </a:extLst>
          </p:cNvPr>
          <p:cNvCxnSpPr>
            <a:cxnSpLocks/>
          </p:cNvCxnSpPr>
          <p:nvPr/>
        </p:nvCxnSpPr>
        <p:spPr>
          <a:xfrm flipH="1">
            <a:off x="3223403" y="3602967"/>
            <a:ext cx="5417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7792E2A-D383-44B1-8F05-67C11140884B}"/>
              </a:ext>
            </a:extLst>
          </p:cNvPr>
          <p:cNvCxnSpPr>
            <a:cxnSpLocks/>
          </p:cNvCxnSpPr>
          <p:nvPr/>
        </p:nvCxnSpPr>
        <p:spPr>
          <a:xfrm>
            <a:off x="3220527" y="3602967"/>
            <a:ext cx="0" cy="1656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249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sz="3600" dirty="0" err="1"/>
              <a:t>Convertir</a:t>
            </a:r>
            <a:r>
              <a:rPr lang="en-US" sz="3600" dirty="0"/>
              <a:t> las </a:t>
            </a:r>
            <a:r>
              <a:rPr lang="en-US" sz="3600" dirty="0" err="1"/>
              <a:t>rutinas</a:t>
            </a:r>
            <a:r>
              <a:rPr lang="en-US" sz="3600" dirty="0"/>
              <a:t> </a:t>
            </a:r>
            <a:r>
              <a:rPr lang="en-US" sz="3600" dirty="0" err="1"/>
              <a:t>obtenidas</a:t>
            </a:r>
            <a:endParaRPr lang="en-US" sz="36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63E0B1-1236-4C83-B224-E2C900BD2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296" y="1459387"/>
            <a:ext cx="5411576" cy="843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FA2506-4F4E-4E89-996B-ACF73CF4A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96" y="2651862"/>
            <a:ext cx="10067636" cy="385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80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Futuro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34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9" name="Freeform: Shape 410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06" name="Oval 41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07" name="Oval 41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115" name="Group 41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16" name="Freeform: Shape 41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7" name="Freeform: Shape 41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08" name="Oval 41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19" name="Oval 41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121" name="Rectangle 41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Crear</a:t>
            </a: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Graficas</a:t>
            </a: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6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progresos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104" name="Picture 8" descr="Importancia de la progresión en el entrenamiento físico de la Escalada |  Rocanbolt.com">
            <a:extLst>
              <a:ext uri="{FF2B5EF4-FFF2-40B4-BE49-F238E27FC236}">
                <a16:creationId xmlns:a16="http://schemas.microsoft.com/office/drawing/2014/main" id="{19A7B077-E73D-4616-974F-ECFD0EE35D9B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1" r="6189"/>
          <a:stretch/>
        </p:blipFill>
        <p:spPr bwMode="auto"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23" name="Group 4122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4124" name="Freeform: Shape 4123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25" name="Oval 4124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127" name="Oval 4126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5" name="Freeform: Shape 526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67" name="Oval 526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69" name="Oval 526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271" name="Group 527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5272" name="Freeform: Shape 527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3" name="Freeform: Shape 527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74" name="Oval 527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75" name="Oval 527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5277" name="Rectangle 527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Agregar</a:t>
            </a: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amigos</a:t>
            </a:r>
          </a:p>
        </p:txBody>
      </p:sp>
      <p:pic>
        <p:nvPicPr>
          <p:cNvPr id="5130" name="Picture 10" descr="Frases de amistad: ideas bonitas, originales y divertidas para los mejores  amigos">
            <a:extLst>
              <a:ext uri="{FF2B5EF4-FFF2-40B4-BE49-F238E27FC236}">
                <a16:creationId xmlns:a16="http://schemas.microsoft.com/office/drawing/2014/main" id="{1A7713F2-A8E2-4944-8DC9-DC271326687D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6" b="2"/>
          <a:stretch/>
        </p:blipFill>
        <p:spPr bwMode="auto"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79" name="Group 5278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5280" name="Freeform: Shape 5279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81" name="Oval 5280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283" name="Oval 5282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011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Herramientas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35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8" name="Freeform: Shape 528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90" name="Oval 528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92" name="Oval 529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294" name="Group 529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5295" name="Freeform: Shape 529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6" name="Freeform: Shape 529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97" name="Oval 529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98" name="Oval 529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5300" name="Rectangle 529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Flutter</a:t>
            </a:r>
          </a:p>
        </p:txBody>
      </p:sp>
      <p:pic>
        <p:nvPicPr>
          <p:cNvPr id="1026" name="Picture 2" descr="Flutter &amp; Dart - The Complete App Development - Aplicaciones en Google Play">
            <a:extLst>
              <a:ext uri="{FF2B5EF4-FFF2-40B4-BE49-F238E27FC236}">
                <a16:creationId xmlns:a16="http://schemas.microsoft.com/office/drawing/2014/main" id="{C080ACC0-E858-4B02-AB1A-429FF0DFDC83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02" name="Group 5301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5303" name="Freeform: Shape 5302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04" name="Oval 5303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306" name="Oval 5305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910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1" name="Freeform: Shape 531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13" name="Oval 531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15" name="Oval 531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317" name="Group 531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5318" name="Freeform: Shape 531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9" name="Freeform: Shape 531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20" name="Oval 531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21" name="Oval 532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5323" name="Rectangle 532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Firebase</a:t>
            </a:r>
          </a:p>
        </p:txBody>
      </p:sp>
      <p:pic>
        <p:nvPicPr>
          <p:cNvPr id="2050" name="Picture 2" descr="Curso de Firebase. Cursos Delena Formación">
            <a:extLst>
              <a:ext uri="{FF2B5EF4-FFF2-40B4-BE49-F238E27FC236}">
                <a16:creationId xmlns:a16="http://schemas.microsoft.com/office/drawing/2014/main" id="{DB8172A6-3DDA-48EB-BA88-11A75720F474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25" name="Group 5324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5326" name="Freeform: Shape 5325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27" name="Oval 5326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329" name="Oval 5328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93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27049"/>
            <a:ext cx="3565524" cy="1997855"/>
          </a:xfrm>
        </p:spPr>
        <p:txBody>
          <a:bodyPr/>
          <a:lstStyle/>
          <a:p>
            <a:r>
              <a:rPr lang="en-US" dirty="0" err="1"/>
              <a:t>Índice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271865"/>
            <a:ext cx="3565525" cy="3989744"/>
          </a:xfrm>
        </p:spPr>
        <p:txBody>
          <a:bodyPr/>
          <a:lstStyle/>
          <a:p>
            <a:r>
              <a:rPr lang="en-US" dirty="0"/>
              <a:t>Origen</a:t>
            </a:r>
          </a:p>
          <a:p>
            <a:r>
              <a:rPr lang="en-US" dirty="0" err="1"/>
              <a:t>Requisitos</a:t>
            </a:r>
            <a:endParaRPr lang="en-US" dirty="0"/>
          </a:p>
          <a:p>
            <a:r>
              <a:rPr lang="en-US" dirty="0" err="1"/>
              <a:t>Problemas</a:t>
            </a:r>
            <a:endParaRPr lang="en-US" dirty="0"/>
          </a:p>
          <a:p>
            <a:r>
              <a:rPr lang="en-US" dirty="0" err="1"/>
              <a:t>Futuro</a:t>
            </a:r>
            <a:endParaRPr lang="en-US" dirty="0"/>
          </a:p>
          <a:p>
            <a:r>
              <a:rPr lang="en-US" dirty="0" err="1"/>
              <a:t>Herramientas</a:t>
            </a:r>
            <a:endParaRPr lang="en-US" dirty="0"/>
          </a:p>
          <a:p>
            <a:r>
              <a:rPr lang="en-US" dirty="0" err="1"/>
              <a:t>Cambios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proceso</a:t>
            </a:r>
            <a:endParaRPr lang="en-US" dirty="0"/>
          </a:p>
          <a:p>
            <a:r>
              <a:rPr lang="en-US" dirty="0" err="1"/>
              <a:t>Conclusiones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4" name="Freeform: Shape 53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36" name="Oval 53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38" name="Oval 53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340" name="Group 53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5341" name="Freeform: Shape 53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2" name="Freeform: Shape 53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43" name="Oval 53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44" name="Oval 53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5346" name="Rectangle 53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794079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Librerias</a:t>
            </a: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varias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 descr="Flutter Gems - A Curated Package Guide for Flutter">
            <a:extLst>
              <a:ext uri="{FF2B5EF4-FFF2-40B4-BE49-F238E27FC236}">
                <a16:creationId xmlns:a16="http://schemas.microsoft.com/office/drawing/2014/main" id="{F4F529D5-F7B6-4DBC-ADC7-A890B117CD06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48" name="Group 5347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5349" name="Freeform: Shape 5348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50" name="Oval 5349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352" name="Oval 5351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35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8075552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Cambios</a:t>
            </a: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</a:t>
            </a: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proceso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98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 err="1"/>
              <a:t>Almacenamiento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40BD9D-A810-43C7-B432-4B71404FB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247" y="2212163"/>
            <a:ext cx="3524742" cy="5906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99E761-D493-4411-9527-E967019D7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634" y="2212163"/>
            <a:ext cx="3029373" cy="5906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273C90-00AF-45A8-AB53-01445C10F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7651" y="2304534"/>
            <a:ext cx="1962424" cy="3620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9331A37-D0E5-47D4-9DD5-D176E9059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2608" y="2985022"/>
            <a:ext cx="2592510" cy="29179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266814D-BBE2-4F43-A3AB-F05C9712E4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1608" y="3382680"/>
            <a:ext cx="2803424" cy="139842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BE4CBEC-35FF-431E-97A6-F8B99F27A9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9247" y="3382680"/>
            <a:ext cx="3524742" cy="201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92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22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Oval 24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Oval 26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2" name="Group 28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53" name="Freeform: Shape 29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: Shape 30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Oval 31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Oval 32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57" name="Rectangle 34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/>
              <a:t>Realtime Database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266814D-BBE2-4F43-A3AB-F05C9712E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073" y="1143217"/>
            <a:ext cx="2282284" cy="1141142"/>
          </a:xfrm>
          <a:custGeom>
            <a:avLst/>
            <a:gdLst/>
            <a:ahLst/>
            <a:cxnLst/>
            <a:rect l="l" t="t" r="r" b="b"/>
            <a:pathLst>
              <a:path w="5083992" h="2880518">
                <a:moveTo>
                  <a:pt x="0" y="0"/>
                </a:moveTo>
                <a:lnTo>
                  <a:pt x="5083992" y="0"/>
                </a:lnTo>
                <a:lnTo>
                  <a:pt x="5083992" y="2880518"/>
                </a:lnTo>
                <a:lnTo>
                  <a:pt x="0" y="2880518"/>
                </a:lnTo>
                <a:close/>
              </a:path>
            </a:pathLst>
          </a:custGeom>
        </p:spPr>
      </p:pic>
      <p:grpSp>
        <p:nvGrpSpPr>
          <p:cNvPr id="58" name="Group 36">
            <a:extLst>
              <a:ext uri="{FF2B5EF4-FFF2-40B4-BE49-F238E27FC236}">
                <a16:creationId xmlns:a16="http://schemas.microsoft.com/office/drawing/2014/main" id="{41F54C07-61D4-4BB1-A209-297754AD9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59" name="Freeform: Shape 37">
              <a:extLst>
                <a:ext uri="{FF2B5EF4-FFF2-40B4-BE49-F238E27FC236}">
                  <a16:creationId xmlns:a16="http://schemas.microsoft.com/office/drawing/2014/main" id="{2778C56C-3077-4234-BF38-388080D1A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38">
              <a:extLst>
                <a:ext uri="{FF2B5EF4-FFF2-40B4-BE49-F238E27FC236}">
                  <a16:creationId xmlns:a16="http://schemas.microsoft.com/office/drawing/2014/main" id="{CE6009CB-E4A9-4334-904A-8BD104D59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8C6B70D-B88E-4EBD-BEA4-6FD2E5FE5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9B02BFF-E00A-48CF-A4A8-6A5C08308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012826"/>
            <a:ext cx="855255" cy="1080000"/>
          </a:xfrm>
          <a:custGeom>
            <a:avLst/>
            <a:gdLst>
              <a:gd name="connsiteX0" fmla="*/ 315255 w 855255"/>
              <a:gd name="connsiteY0" fmla="*/ 0 h 1080000"/>
              <a:gd name="connsiteX1" fmla="*/ 855255 w 855255"/>
              <a:gd name="connsiteY1" fmla="*/ 540000 h 1080000"/>
              <a:gd name="connsiteX2" fmla="*/ 315255 w 855255"/>
              <a:gd name="connsiteY2" fmla="*/ 1080000 h 1080000"/>
              <a:gd name="connsiteX3" fmla="*/ 13336 w 855255"/>
              <a:gd name="connsiteY3" fmla="*/ 987777 h 1080000"/>
              <a:gd name="connsiteX4" fmla="*/ 0 w 855255"/>
              <a:gd name="connsiteY4" fmla="*/ 976774 h 1080000"/>
              <a:gd name="connsiteX5" fmla="*/ 0 w 855255"/>
              <a:gd name="connsiteY5" fmla="*/ 103227 h 1080000"/>
              <a:gd name="connsiteX6" fmla="*/ 13336 w 855255"/>
              <a:gd name="connsiteY6" fmla="*/ 92224 h 1080000"/>
              <a:gd name="connsiteX7" fmla="*/ 315255 w 855255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5255" h="1080000">
                <a:moveTo>
                  <a:pt x="315255" y="0"/>
                </a:moveTo>
                <a:cubicBezTo>
                  <a:pt x="613489" y="0"/>
                  <a:pt x="855255" y="241766"/>
                  <a:pt x="855255" y="540000"/>
                </a:cubicBezTo>
                <a:cubicBezTo>
                  <a:pt x="855255" y="838234"/>
                  <a:pt x="613489" y="1080000"/>
                  <a:pt x="315255" y="1080000"/>
                </a:cubicBezTo>
                <a:cubicBezTo>
                  <a:pt x="203417" y="1080000"/>
                  <a:pt x="99520" y="1046002"/>
                  <a:pt x="13336" y="987777"/>
                </a:cubicBezTo>
                <a:lnTo>
                  <a:pt x="0" y="976774"/>
                </a:lnTo>
                <a:lnTo>
                  <a:pt x="0" y="103227"/>
                </a:lnTo>
                <a:lnTo>
                  <a:pt x="13336" y="92224"/>
                </a:lnTo>
                <a:cubicBezTo>
                  <a:pt x="99520" y="33999"/>
                  <a:pt x="203417" y="0"/>
                  <a:pt x="315255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B9BF62-C56E-4ECC-938A-9C5AFEABA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677" y="2832855"/>
            <a:ext cx="5765965" cy="3214525"/>
          </a:xfrm>
          <a:custGeom>
            <a:avLst/>
            <a:gdLst/>
            <a:ahLst/>
            <a:cxnLst/>
            <a:rect l="l" t="t" r="r" b="b"/>
            <a:pathLst>
              <a:path w="5083992" h="2880518">
                <a:moveTo>
                  <a:pt x="0" y="0"/>
                </a:moveTo>
                <a:lnTo>
                  <a:pt x="5083992" y="0"/>
                </a:lnTo>
                <a:lnTo>
                  <a:pt x="5083992" y="2880518"/>
                </a:lnTo>
                <a:lnTo>
                  <a:pt x="0" y="2880518"/>
                </a:lnTo>
                <a:close/>
              </a:path>
            </a:pathLst>
          </a:cu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608D6C-7A56-4633-8295-AECE3731C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4040" y="1101384"/>
            <a:ext cx="3657414" cy="12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49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Json</a:t>
            </a:r>
          </a:p>
        </p:txBody>
      </p:sp>
      <p:grpSp>
        <p:nvGrpSpPr>
          <p:cNvPr id="55" name="Group 40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908BDA9-16D7-479C-935F-C6A86EE3D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776" y="996642"/>
            <a:ext cx="7345363" cy="4866302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307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8075552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Conclusión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21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12D6FC-006B-4495-8D47-ECABB739B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4138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052367E2-DEBD-4DD2-9FE8-51DA5FA28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351082">
            <a:off x="4205368" y="1212891"/>
            <a:ext cx="3288176" cy="2330511"/>
          </a:xfrm>
          <a:prstGeom prst="rect">
            <a:avLst/>
          </a:prstGeom>
        </p:spPr>
      </p:pic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Gracias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 err="1"/>
              <a:t>Introducción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563688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GitHub - jesusrp98/taller-flutter: Repositorio con las herramientas  necesarias para comenzar con Flutter">
            <a:extLst>
              <a:ext uri="{FF2B5EF4-FFF2-40B4-BE49-F238E27FC236}">
                <a16:creationId xmlns:a16="http://schemas.microsoft.com/office/drawing/2014/main" id="{ECC483C0-5D73-42D9-BD57-EAB3BC699164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3" r="956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dra Tech - Desarrollo de Software">
            <a:extLst>
              <a:ext uri="{FF2B5EF4-FFF2-40B4-BE49-F238E27FC236}">
                <a16:creationId xmlns:a16="http://schemas.microsoft.com/office/drawing/2014/main" id="{FAB0B08C-423E-48A0-B909-0A06918B7BBC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3" r="956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Vector Transparente PNG Y SVG De Logotipo De Android">
            <a:extLst>
              <a:ext uri="{FF2B5EF4-FFF2-40B4-BE49-F238E27FC236}">
                <a16:creationId xmlns:a16="http://schemas.microsoft.com/office/drawing/2014/main" id="{78CE4694-593B-4BCA-BF3F-1D8E0A5E4F4E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3" r="956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Empezando con Firebase (Realtime Database &amp; Authentication) | by Rita  Cascante Makarova | Medium">
            <a:extLst>
              <a:ext uri="{FF2B5EF4-FFF2-40B4-BE49-F238E27FC236}">
                <a16:creationId xmlns:a16="http://schemas.microsoft.com/office/drawing/2014/main" id="{8D172702-7B68-472E-9DF0-4CE6EB7D6B8E}"/>
              </a:ext>
            </a:extLst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3" r="956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Origen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6" descr="A picture containing text&#10;&#10;Description automatically generated">
            <a:extLst>
              <a:ext uri="{FF2B5EF4-FFF2-40B4-BE49-F238E27FC236}">
                <a16:creationId xmlns:a16="http://schemas.microsoft.com/office/drawing/2014/main" id="{0DA5CC29-BCE6-434F-A927-FE2F9E0B1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18571" y="3613666"/>
            <a:ext cx="2412117" cy="2412117"/>
          </a:xfrm>
          <a:custGeom>
            <a:avLst/>
            <a:gdLst/>
            <a:ahLst/>
            <a:cxnLst/>
            <a:rect l="l" t="t" r="r" b="b"/>
            <a:pathLst>
              <a:path w="5092062" h="5759450">
                <a:moveTo>
                  <a:pt x="0" y="0"/>
                </a:moveTo>
                <a:lnTo>
                  <a:pt x="5092062" y="0"/>
                </a:lnTo>
                <a:lnTo>
                  <a:pt x="5092062" y="5759450"/>
                </a:lnTo>
                <a:lnTo>
                  <a:pt x="0" y="575945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2056" name="Picture 8" descr="4.2 Modelo por competencias - EDUCACIÓN A DISTANCIA">
            <a:extLst>
              <a:ext uri="{FF2B5EF4-FFF2-40B4-BE49-F238E27FC236}">
                <a16:creationId xmlns:a16="http://schemas.microsoft.com/office/drawing/2014/main" id="{B87771A5-6FCF-4B41-8237-E9294D746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737" y="2215687"/>
            <a:ext cx="47244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F23D48F-562C-436D-B1CC-A08C9052E772}"/>
              </a:ext>
            </a:extLst>
          </p:cNvPr>
          <p:cNvSpPr txBox="1"/>
          <p:nvPr/>
        </p:nvSpPr>
        <p:spPr>
          <a:xfrm>
            <a:off x="5516217" y="2973995"/>
            <a:ext cx="217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Falta de competencia</a:t>
            </a:r>
            <a:endParaRPr lang="es-E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841728-EB4C-4B97-892A-EDC07AD5DC1E}"/>
              </a:ext>
            </a:extLst>
          </p:cNvPr>
          <p:cNvSpPr txBox="1"/>
          <p:nvPr/>
        </p:nvSpPr>
        <p:spPr>
          <a:xfrm>
            <a:off x="4661522" y="1362968"/>
            <a:ext cx="199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Observación</a:t>
            </a:r>
            <a:endParaRPr lang="es-ES" dirty="0"/>
          </a:p>
        </p:txBody>
      </p:sp>
      <p:pic>
        <p:nvPicPr>
          <p:cNvPr id="2062" name="Picture 14" descr="Teorías y Técnicas de Grupos: Pautas para realizar la observación y el  análisis del grupo">
            <a:extLst>
              <a:ext uri="{FF2B5EF4-FFF2-40B4-BE49-F238E27FC236}">
                <a16:creationId xmlns:a16="http://schemas.microsoft.com/office/drawing/2014/main" id="{EBD6E1A7-2930-4073-AB85-D3583E844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571" y="584537"/>
            <a:ext cx="2457450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41D7A40-81CD-4082-A468-8D3EDDDC70B0}"/>
              </a:ext>
            </a:extLst>
          </p:cNvPr>
          <p:cNvSpPr txBox="1"/>
          <p:nvPr/>
        </p:nvSpPr>
        <p:spPr>
          <a:xfrm>
            <a:off x="4661522" y="5125700"/>
            <a:ext cx="217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Cuadernos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F20B5B-EE86-48B7-8E38-305F01BA3DC3}"/>
              </a:ext>
            </a:extLst>
          </p:cNvPr>
          <p:cNvSpPr txBox="1"/>
          <p:nvPr/>
        </p:nvSpPr>
        <p:spPr>
          <a:xfrm>
            <a:off x="869491" y="908530"/>
            <a:ext cx="3565525" cy="3414425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Con una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excepción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:</a:t>
            </a:r>
          </a:p>
        </p:txBody>
      </p:sp>
      <p:pic>
        <p:nvPicPr>
          <p:cNvPr id="3074" name="Picture 2" descr="Gym WP - Rutinas Para Gimnasio - Aplicaciones en Google Play">
            <a:extLst>
              <a:ext uri="{FF2B5EF4-FFF2-40B4-BE49-F238E27FC236}">
                <a16:creationId xmlns:a16="http://schemas.microsoft.com/office/drawing/2014/main" id="{CD19BFD8-5EE7-4A8B-BED6-83A48FFC28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88000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81" name="Group 3080">
            <a:extLst>
              <a:ext uri="{FF2B5EF4-FFF2-40B4-BE49-F238E27FC236}">
                <a16:creationId xmlns:a16="http://schemas.microsoft.com/office/drawing/2014/main" id="{183B29DA-9BB8-4BA8-B8E1-8C2B54407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3082" name="Freeform 5">
              <a:extLst>
                <a:ext uri="{FF2B5EF4-FFF2-40B4-BE49-F238E27FC236}">
                  <a16:creationId xmlns:a16="http://schemas.microsoft.com/office/drawing/2014/main" id="{D02496F8-166D-469A-8040-08608013B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83" name="Freeform 6">
              <a:extLst>
                <a:ext uri="{FF2B5EF4-FFF2-40B4-BE49-F238E27FC236}">
                  <a16:creationId xmlns:a16="http://schemas.microsoft.com/office/drawing/2014/main" id="{23E648A7-A02A-4DC7-9FEC-489F1BA6F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84" name="Freeform 8">
              <a:extLst>
                <a:ext uri="{FF2B5EF4-FFF2-40B4-BE49-F238E27FC236}">
                  <a16:creationId xmlns:a16="http://schemas.microsoft.com/office/drawing/2014/main" id="{4EF573B1-38BC-4C7B-894C-BE3864A04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086" name="Oval 3085">
            <a:extLst>
              <a:ext uri="{FF2B5EF4-FFF2-40B4-BE49-F238E27FC236}">
                <a16:creationId xmlns:a16="http://schemas.microsoft.com/office/drawing/2014/main" id="{647A77D8-817B-4A9F-86AA-FE781E813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30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Requisitos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01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6" y="596392"/>
            <a:ext cx="3991026" cy="5665217"/>
          </a:xfrm>
        </p:spPr>
        <p:txBody>
          <a:bodyPr/>
          <a:lstStyle/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Registrar rutinas, entrenos y PR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Mostrar graficas de avances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Agregar amigos para poder ver sus progresos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Tener un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guarde usuarios para que si inicias desde otro dispositivo tengas tus progresos y tus rutinas guardadas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Agregar, tu peso, tu altura y el volumen de tus músculos para ver como has ido ‘creciendo’.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Revisar que están haciendo tus amigos y cuáles son sus Pr</a:t>
            </a: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81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Problemas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7638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{730AD871-C7C3-443F-8258-B2299F268BF3}tf33713516_win32</Template>
  <TotalTime>533</TotalTime>
  <Words>190</Words>
  <Application>Microsoft Office PowerPoint</Application>
  <PresentationFormat>Widescreen</PresentationFormat>
  <Paragraphs>78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Gill Sans MT</vt:lpstr>
      <vt:lpstr>Walbaum Display</vt:lpstr>
      <vt:lpstr>3DFloatVTI</vt:lpstr>
      <vt:lpstr>My Gym Bro</vt:lpstr>
      <vt:lpstr>Índice</vt:lpstr>
      <vt:lpstr>Introducción</vt:lpstr>
      <vt:lpstr>Origen</vt:lpstr>
      <vt:lpstr>PowerPoint Presentation</vt:lpstr>
      <vt:lpstr>PowerPoint Presentation</vt:lpstr>
      <vt:lpstr>Requisitos</vt:lpstr>
      <vt:lpstr>PowerPoint Presentation</vt:lpstr>
      <vt:lpstr>Problemas</vt:lpstr>
      <vt:lpstr>Acceder a listas desde cualquier pantalla</vt:lpstr>
      <vt:lpstr>Rellenar el Dropdownbutton</vt:lpstr>
      <vt:lpstr>Diferenciar las rutinas obtenidas de la base de datos</vt:lpstr>
      <vt:lpstr>Convertir las rutinas obtenidas</vt:lpstr>
      <vt:lpstr>Futuro</vt:lpstr>
      <vt:lpstr>Crear Graficas de progresos</vt:lpstr>
      <vt:lpstr>Agregar amigos</vt:lpstr>
      <vt:lpstr>Herramientas</vt:lpstr>
      <vt:lpstr>Flutter</vt:lpstr>
      <vt:lpstr>Firebase</vt:lpstr>
      <vt:lpstr>Librerias varias</vt:lpstr>
      <vt:lpstr>Cambios en el proceso</vt:lpstr>
      <vt:lpstr>Almacenamiento de datos</vt:lpstr>
      <vt:lpstr>Realtime Database</vt:lpstr>
      <vt:lpstr>Json</vt:lpstr>
      <vt:lpstr>Conclusión</vt:lpstr>
      <vt:lpstr>PowerPoint Presentation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Gym Bro</dc:title>
  <dc:creator>Saavedra Alquezar, Juan Manuel</dc:creator>
  <cp:lastModifiedBy>Saavedra Alquezar, Juan Manuel</cp:lastModifiedBy>
  <cp:revision>20</cp:revision>
  <dcterms:created xsi:type="dcterms:W3CDTF">2022-06-15T08:35:17Z</dcterms:created>
  <dcterms:modified xsi:type="dcterms:W3CDTF">2022-06-16T12:13:40Z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ea60d57e-af5b-4752-ac57-3e4f28ca11dc_Enabled">
    <vt:lpwstr>true</vt:lpwstr>
  </property>
  <property fmtid="{D5CDD505-2E9C-101B-9397-08002B2CF9AE}" pid="4" name="MSIP_Label_ea60d57e-af5b-4752-ac57-3e4f28ca11dc_SetDate">
    <vt:lpwstr>2022-06-15T08:35:18Z</vt:lpwstr>
  </property>
  <property fmtid="{D5CDD505-2E9C-101B-9397-08002B2CF9AE}" pid="5" name="MSIP_Label_ea60d57e-af5b-4752-ac57-3e4f28ca11dc_Method">
    <vt:lpwstr>Standard</vt:lpwstr>
  </property>
  <property fmtid="{D5CDD505-2E9C-101B-9397-08002B2CF9AE}" pid="6" name="MSIP_Label_ea60d57e-af5b-4752-ac57-3e4f28ca11dc_Name">
    <vt:lpwstr>ea60d57e-af5b-4752-ac57-3e4f28ca11dc</vt:lpwstr>
  </property>
  <property fmtid="{D5CDD505-2E9C-101B-9397-08002B2CF9AE}" pid="7" name="MSIP_Label_ea60d57e-af5b-4752-ac57-3e4f28ca11dc_SiteId">
    <vt:lpwstr>36da45f1-dd2c-4d1f-af13-5abe46b99921</vt:lpwstr>
  </property>
  <property fmtid="{D5CDD505-2E9C-101B-9397-08002B2CF9AE}" pid="8" name="MSIP_Label_ea60d57e-af5b-4752-ac57-3e4f28ca11dc_ActionId">
    <vt:lpwstr>148aff2d-646b-41ee-8db1-283acc91b49d</vt:lpwstr>
  </property>
  <property fmtid="{D5CDD505-2E9C-101B-9397-08002B2CF9AE}" pid="9" name="MSIP_Label_ea60d57e-af5b-4752-ac57-3e4f28ca11dc_ContentBits">
    <vt:lpwstr>0</vt:lpwstr>
  </property>
</Properties>
</file>