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9728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1"/>
  </p:normalViewPr>
  <p:slideViewPr>
    <p:cSldViewPr snapToGrid="0" showGuides="1">
      <p:cViewPr varScale="1">
        <p:scale>
          <a:sx n="107" d="100"/>
          <a:sy n="107" d="100"/>
        </p:scale>
        <p:origin x="184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3"/>
            <a:ext cx="82296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0408"/>
            <a:ext cx="82296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73025"/>
            <a:ext cx="2366010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73025"/>
            <a:ext cx="6960870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341948"/>
            <a:ext cx="9464040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917893"/>
            <a:ext cx="9464040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8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65125"/>
            <a:ext cx="466344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65125"/>
            <a:ext cx="466344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025"/>
            <a:ext cx="9464040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36233"/>
            <a:ext cx="4642008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501015"/>
            <a:ext cx="4642008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336233"/>
            <a:ext cx="4664869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501015"/>
            <a:ext cx="4664869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8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91440"/>
            <a:ext cx="3539013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97485"/>
            <a:ext cx="5554980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411480"/>
            <a:ext cx="3539013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91440"/>
            <a:ext cx="3539013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97485"/>
            <a:ext cx="5554980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411480"/>
            <a:ext cx="3539013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73025"/>
            <a:ext cx="9464040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65125"/>
            <a:ext cx="9464040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271270"/>
            <a:ext cx="246888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BDF26-116A-AA4B-91EC-90C49C9ACBB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271270"/>
            <a:ext cx="370332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271270"/>
            <a:ext cx="246888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F340E-F146-3248-A73E-5E81321EF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87FB3-B23D-4750-EA67-9E72D0BD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5" y="41376"/>
            <a:ext cx="10548730" cy="12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Jiazhen Hong</dc:creator>
  <cp:lastModifiedBy>Jiazhen Hong</cp:lastModifiedBy>
  <cp:revision>2</cp:revision>
  <dcterms:created xsi:type="dcterms:W3CDTF">2024-10-31T17:53:22Z</dcterms:created>
  <dcterms:modified xsi:type="dcterms:W3CDTF">2024-10-31T17:59:44Z</dcterms:modified>
</cp:coreProperties>
</file>