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6" r:id="rId2"/>
  </p:sldMasterIdLst>
  <p:notesMasterIdLst>
    <p:notesMasterId r:id="rId149"/>
  </p:notesMasterIdLst>
  <p:sldIdLst>
    <p:sldId id="350" r:id="rId3"/>
    <p:sldId id="412" r:id="rId4"/>
    <p:sldId id="417" r:id="rId5"/>
    <p:sldId id="413" r:id="rId6"/>
    <p:sldId id="418" r:id="rId7"/>
    <p:sldId id="414" r:id="rId8"/>
    <p:sldId id="419" r:id="rId9"/>
    <p:sldId id="415" r:id="rId10"/>
    <p:sldId id="431" r:id="rId11"/>
    <p:sldId id="416" r:id="rId12"/>
    <p:sldId id="433" r:id="rId13"/>
    <p:sldId id="501" r:id="rId14"/>
    <p:sldId id="435" r:id="rId15"/>
    <p:sldId id="502" r:id="rId16"/>
    <p:sldId id="437" r:id="rId17"/>
    <p:sldId id="503" r:id="rId18"/>
    <p:sldId id="449" r:id="rId19"/>
    <p:sldId id="504" r:id="rId20"/>
    <p:sldId id="450" r:id="rId21"/>
    <p:sldId id="505" r:id="rId22"/>
    <p:sldId id="453" r:id="rId23"/>
    <p:sldId id="506" r:id="rId24"/>
    <p:sldId id="455" r:id="rId25"/>
    <p:sldId id="507" r:id="rId26"/>
    <p:sldId id="457" r:id="rId27"/>
    <p:sldId id="508" r:id="rId28"/>
    <p:sldId id="458" r:id="rId29"/>
    <p:sldId id="509" r:id="rId30"/>
    <p:sldId id="464" r:id="rId31"/>
    <p:sldId id="510" r:id="rId32"/>
    <p:sldId id="466" r:id="rId33"/>
    <p:sldId id="511" r:id="rId34"/>
    <p:sldId id="468" r:id="rId35"/>
    <p:sldId id="512" r:id="rId36"/>
    <p:sldId id="470" r:id="rId37"/>
    <p:sldId id="513" r:id="rId38"/>
    <p:sldId id="462" r:id="rId39"/>
    <p:sldId id="514" r:id="rId40"/>
    <p:sldId id="473" r:id="rId41"/>
    <p:sldId id="515" r:id="rId42"/>
    <p:sldId id="474" r:id="rId43"/>
    <p:sldId id="516" r:id="rId44"/>
    <p:sldId id="475" r:id="rId45"/>
    <p:sldId id="517" r:id="rId46"/>
    <p:sldId id="477" r:id="rId47"/>
    <p:sldId id="518" r:id="rId48"/>
    <p:sldId id="478" r:id="rId49"/>
    <p:sldId id="519" r:id="rId50"/>
    <p:sldId id="480" r:id="rId51"/>
    <p:sldId id="520" r:id="rId52"/>
    <p:sldId id="481" r:id="rId53"/>
    <p:sldId id="521" r:id="rId54"/>
    <p:sldId id="483" r:id="rId55"/>
    <p:sldId id="522" r:id="rId56"/>
    <p:sldId id="484" r:id="rId57"/>
    <p:sldId id="523" r:id="rId58"/>
    <p:sldId id="485" r:id="rId59"/>
    <p:sldId id="524" r:id="rId60"/>
    <p:sldId id="487" r:id="rId61"/>
    <p:sldId id="525" r:id="rId62"/>
    <p:sldId id="489" r:id="rId63"/>
    <p:sldId id="526" r:id="rId64"/>
    <p:sldId id="490" r:id="rId65"/>
    <p:sldId id="527" r:id="rId66"/>
    <p:sldId id="494" r:id="rId67"/>
    <p:sldId id="528" r:id="rId68"/>
    <p:sldId id="495" r:id="rId69"/>
    <p:sldId id="529" r:id="rId70"/>
    <p:sldId id="496" r:id="rId71"/>
    <p:sldId id="530" r:id="rId72"/>
    <p:sldId id="499" r:id="rId73"/>
    <p:sldId id="531" r:id="rId74"/>
    <p:sldId id="500" r:id="rId75"/>
    <p:sldId id="532" r:id="rId76"/>
    <p:sldId id="400" r:id="rId77"/>
    <p:sldId id="534" r:id="rId78"/>
    <p:sldId id="333" r:id="rId79"/>
    <p:sldId id="535" r:id="rId80"/>
    <p:sldId id="334" r:id="rId81"/>
    <p:sldId id="536" r:id="rId82"/>
    <p:sldId id="336" r:id="rId83"/>
    <p:sldId id="537" r:id="rId84"/>
    <p:sldId id="339" r:id="rId85"/>
    <p:sldId id="538" r:id="rId86"/>
    <p:sldId id="345" r:id="rId87"/>
    <p:sldId id="539" r:id="rId88"/>
    <p:sldId id="346" r:id="rId89"/>
    <p:sldId id="540" r:id="rId90"/>
    <p:sldId id="348" r:id="rId91"/>
    <p:sldId id="541" r:id="rId92"/>
    <p:sldId id="349" r:id="rId93"/>
    <p:sldId id="542" r:id="rId94"/>
    <p:sldId id="533" r:id="rId95"/>
    <p:sldId id="543" r:id="rId96"/>
    <p:sldId id="351" r:id="rId97"/>
    <p:sldId id="544" r:id="rId98"/>
    <p:sldId id="352" r:id="rId99"/>
    <p:sldId id="545" r:id="rId100"/>
    <p:sldId id="355" r:id="rId101"/>
    <p:sldId id="546" r:id="rId102"/>
    <p:sldId id="356" r:id="rId103"/>
    <p:sldId id="547" r:id="rId104"/>
    <p:sldId id="358" r:id="rId105"/>
    <p:sldId id="548" r:id="rId106"/>
    <p:sldId id="365" r:id="rId107"/>
    <p:sldId id="549" r:id="rId108"/>
    <p:sldId id="366" r:id="rId109"/>
    <p:sldId id="572" r:id="rId110"/>
    <p:sldId id="467" r:id="rId111"/>
    <p:sldId id="571" r:id="rId112"/>
    <p:sldId id="368" r:id="rId113"/>
    <p:sldId id="551" r:id="rId114"/>
    <p:sldId id="369" r:id="rId115"/>
    <p:sldId id="552" r:id="rId116"/>
    <p:sldId id="370" r:id="rId117"/>
    <p:sldId id="553" r:id="rId118"/>
    <p:sldId id="569" r:id="rId119"/>
    <p:sldId id="570" r:id="rId120"/>
    <p:sldId id="372" r:id="rId121"/>
    <p:sldId id="554" r:id="rId122"/>
    <p:sldId id="374" r:id="rId123"/>
    <p:sldId id="555" r:id="rId124"/>
    <p:sldId id="376" r:id="rId125"/>
    <p:sldId id="556" r:id="rId126"/>
    <p:sldId id="377" r:id="rId127"/>
    <p:sldId id="557" r:id="rId128"/>
    <p:sldId id="381" r:id="rId129"/>
    <p:sldId id="558" r:id="rId130"/>
    <p:sldId id="382" r:id="rId131"/>
    <p:sldId id="559" r:id="rId132"/>
    <p:sldId id="385" r:id="rId133"/>
    <p:sldId id="560" r:id="rId134"/>
    <p:sldId id="386" r:id="rId135"/>
    <p:sldId id="561" r:id="rId136"/>
    <p:sldId id="387" r:id="rId137"/>
    <p:sldId id="562" r:id="rId138"/>
    <p:sldId id="388" r:id="rId139"/>
    <p:sldId id="563" r:id="rId140"/>
    <p:sldId id="391" r:id="rId141"/>
    <p:sldId id="564" r:id="rId142"/>
    <p:sldId id="394" r:id="rId143"/>
    <p:sldId id="565" r:id="rId144"/>
    <p:sldId id="396" r:id="rId145"/>
    <p:sldId id="566" r:id="rId146"/>
    <p:sldId id="573" r:id="rId147"/>
    <p:sldId id="574" r:id="rId148"/>
  </p:sldIdLst>
  <p:sldSz cx="3200400" cy="1828800"/>
  <p:notesSz cx="6858000" cy="9144000"/>
  <p:custDataLst>
    <p:tags r:id="rId15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8"/>
    <p:restoredTop sz="88662"/>
  </p:normalViewPr>
  <p:slideViewPr>
    <p:cSldViewPr>
      <p:cViewPr>
        <p:scale>
          <a:sx n="269" d="100"/>
          <a:sy n="269" d="100"/>
        </p:scale>
        <p:origin x="9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ags" Target="tags/tag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presProps" Target="pres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tableStyles" Target="tableStyles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1D59-04C4-0146-B87C-DA30BAD790CA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C3CC3-1AE2-DC44-9B72-40E6FCBE65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884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手写体</a:t>
            </a:r>
            <a:endParaRPr kumimoji="1" lang="en-US" altLang="zh-CN" dirty="0"/>
          </a:p>
          <a:p>
            <a:r>
              <a:rPr kumimoji="1" lang="en-US" altLang="zh-CN" dirty="0"/>
              <a:t>Wrong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link: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Passion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family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Excellent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integrity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C3CC3-1AE2-DC44-9B72-40E6FCBE65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3312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9AT+ENCE</a:t>
            </a:r>
            <a:r>
              <a:rPr lang="en-US" altLang="zh-CN" dirty="0"/>
              <a:t> =&gt; Patience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C3CC3-1AE2-DC44-9B72-40E6FCBE652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784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圆形边框 </a:t>
            </a:r>
            <a:r>
              <a:rPr kumimoji="1" lang="en-US" altLang="zh-CN" dirty="0"/>
              <a:t>=&gt; </a:t>
            </a:r>
            <a:r>
              <a:rPr kumimoji="1" lang="zh-CN" altLang="en-US" dirty="0"/>
              <a:t>线条读取混乱 </a:t>
            </a:r>
            <a:r>
              <a:rPr kumimoji="1" lang="en-US" altLang="zh-CN" dirty="0"/>
              <a:t>=&gt;</a:t>
            </a:r>
            <a:r>
              <a:rPr kumimoji="1" lang="zh-CN" altLang="en-US" dirty="0"/>
              <a:t> </a:t>
            </a:r>
            <a:r>
              <a:rPr kumimoji="1" lang="zh-CN" altLang="en-US"/>
              <a:t>关系匹配有误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C3CC3-1AE2-DC44-9B72-40E6FCBE6525}" type="slidenum">
              <a:rPr kumimoji="1" lang="zh-CN" altLang="en-US" smtClean="0"/>
              <a:t>47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230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CF8697-1FFA-4031-82B5-4ADD1A2DC6BF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F9674B-700B-4B91-A091-A274637FDCA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2C9275-1784-4E1A-85D9-96C764DAED79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6" y="35487"/>
            <a:ext cx="2725969" cy="187953"/>
          </a:xfrm>
        </p:spPr>
        <p:txBody>
          <a:bodyPr>
            <a:noAutofit/>
          </a:bodyPr>
          <a:lstStyle>
            <a:lvl1pPr>
              <a:defRPr sz="1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01" y="244068"/>
            <a:ext cx="2495550" cy="154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319CFF9-05DD-4D9E-BD33-B0D9E1CB608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AC311F-534E-4CA7-8DFB-5942C3C1AB1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920E4A-A398-4233-BE78-5D2A8551B8C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E851E9F-574B-43D4-905A-2B98971CCB30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9D4002-A1F2-4509-8AD9-C5B3D207BCDB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309FA37-8A66-40A1-B3DF-940807581F27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57FA178-BA1D-492F-9437-A66082F27E7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596E21-B8ED-4BB6-83DF-B78F71CD55C2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FBC40C-5FAE-7D47-B8D9-FFA6F0749C1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241402" rtl="0" eaLnBrk="1" latinLnBrk="0" hangingPunct="1">
              <a:defRPr sz="31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20701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414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2102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82803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03504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4205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449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65606" algn="l" defTabSz="241402" rtl="0" eaLnBrk="1" latinLnBrk="0" hangingPunct="1">
              <a:defRPr sz="4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614BD-553C-314B-9FBA-39F755835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1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Josh Adler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9D843E-D39F-9AF8-07C2-6A1F58AE7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80" y="244475"/>
            <a:ext cx="2346590" cy="1546225"/>
          </a:xfrm>
        </p:spPr>
      </p:pic>
    </p:spTree>
    <p:extLst>
      <p:ext uri="{BB962C8B-B14F-4D97-AF65-F5344CB8AC3E}">
        <p14:creationId xmlns:p14="http://schemas.microsoft.com/office/powerpoint/2010/main" val="42878054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24051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49756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Samuel Hutchins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871344" cy="1126704"/>
            <a:chOff x="314833" y="299476"/>
            <a:chExt cx="2938025" cy="1096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Gratitude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1025710" y="620812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036613" y="634226"/>
              <a:ext cx="75262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Wisdom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84168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Commitment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2557961" y="1040690"/>
              <a:ext cx="694897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Awareness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1944461" y="1040690"/>
              <a:ext cx="596381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Critical thinking</a:t>
              </a:r>
              <a:endParaRPr lang="en-US" sz="886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040183" y="1096901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Consistency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277643" y="1511190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Effort</a:t>
            </a:r>
            <a:endParaRPr lang="en-US" sz="886" dirty="0"/>
          </a:p>
        </p:txBody>
      </p:sp>
    </p:spTree>
    <p:extLst>
      <p:ext uri="{BB962C8B-B14F-4D97-AF65-F5344CB8AC3E}">
        <p14:creationId xmlns:p14="http://schemas.microsoft.com/office/powerpoint/2010/main" val="1645441501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4322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Gurpreet Kaur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894328" cy="990385"/>
            <a:chOff x="314833" y="299476"/>
            <a:chExt cx="2961543" cy="963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Peace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314834" y="662853"/>
              <a:ext cx="9768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Friends &amp; Family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72381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Gratitude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499063" cy="163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92" dirty="0"/>
                <a:t>Reliability</a:t>
              </a:r>
              <a:endParaRPr lang="en-US" sz="492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420465" y="1038584"/>
              <a:ext cx="599337" cy="163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2" dirty="0"/>
                <a:t>Consistency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Opportunity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03243" y="521969"/>
              <a:ext cx="1036112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64364" y="885345"/>
              <a:ext cx="238879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979394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500588" y="1449568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Hard work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V="1">
            <a:off x="1868358" y="1321509"/>
            <a:ext cx="803852" cy="128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09074" y="1092858"/>
            <a:ext cx="541800" cy="168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2" dirty="0"/>
              <a:t>Dedication</a:t>
            </a:r>
            <a:endParaRPr lang="en-US" sz="492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646897" y="933212"/>
            <a:ext cx="25313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95889" y="865133"/>
            <a:ext cx="184085" cy="227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29800" y="865133"/>
            <a:ext cx="643416" cy="225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9F3AAB-B7DF-4867-855E-553D4D66F59A}"/>
              </a:ext>
            </a:extLst>
          </p:cNvPr>
          <p:cNvCxnSpPr>
            <a:stCxn id="9" idx="2"/>
          </p:cNvCxnSpPr>
          <p:nvPr/>
        </p:nvCxnSpPr>
        <p:spPr>
          <a:xfrm>
            <a:off x="443678" y="1260916"/>
            <a:ext cx="1246053" cy="1886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7A6FB3-11A4-4F5C-9AA2-72A0B01BF608}"/>
              </a:ext>
            </a:extLst>
          </p:cNvPr>
          <p:cNvCxnSpPr>
            <a:stCxn id="40" idx="2"/>
          </p:cNvCxnSpPr>
          <p:nvPr/>
        </p:nvCxnSpPr>
        <p:spPr>
          <a:xfrm>
            <a:off x="979974" y="1260917"/>
            <a:ext cx="747743" cy="188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07B891-CD41-4089-8827-274D905F752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573216" y="1258752"/>
            <a:ext cx="171241" cy="19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7485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5969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Stacy Kramer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928706" cy="908158"/>
            <a:chOff x="314833" y="299476"/>
            <a:chExt cx="2996719" cy="88369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Happiness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7" y="662853"/>
              <a:ext cx="103836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 + Friends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80545" y="662853"/>
              <a:ext cx="8257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Social justice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960677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Health</a:t>
              </a:r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48099" y="960677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Impact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013648" y="521969"/>
              <a:ext cx="825706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72061" y="885346"/>
              <a:ext cx="441587" cy="753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754044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460583" y="1010629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Empathy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343210" y="1495325"/>
            <a:ext cx="107910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Passion + Purpose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26661" y="933213"/>
            <a:ext cx="279927" cy="77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>
            <a:off x="882765" y="933213"/>
            <a:ext cx="0" cy="5621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9BD5C6-E9AE-4389-9BD3-418462A5ED6D}"/>
              </a:ext>
            </a:extLst>
          </p:cNvPr>
          <p:cNvCxnSpPr>
            <a:stCxn id="8" idx="2"/>
            <a:endCxn id="35" idx="0"/>
          </p:cNvCxnSpPr>
          <p:nvPr/>
        </p:nvCxnSpPr>
        <p:spPr>
          <a:xfrm flipH="1">
            <a:off x="1828353" y="933213"/>
            <a:ext cx="598308" cy="77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0DAFCC-E03E-46A2-8931-2294C57F73B1}"/>
              </a:ext>
            </a:extLst>
          </p:cNvPr>
          <p:cNvSpPr txBox="1"/>
          <p:nvPr/>
        </p:nvSpPr>
        <p:spPr>
          <a:xfrm>
            <a:off x="1575598" y="1373174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Learning</a:t>
            </a:r>
            <a:endParaRPr lang="en-US" sz="886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93592B5-903A-4204-A398-113458E0EFA5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>
            <a:off x="1828353" y="1239281"/>
            <a:ext cx="115015" cy="133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1522D5-A168-4A63-BDD9-6A8107FF36F7}"/>
              </a:ext>
            </a:extLst>
          </p:cNvPr>
          <p:cNvCxnSpPr>
            <a:stCxn id="41" idx="1"/>
            <a:endCxn id="40" idx="3"/>
          </p:cNvCxnSpPr>
          <p:nvPr/>
        </p:nvCxnSpPr>
        <p:spPr>
          <a:xfrm flipH="1">
            <a:off x="1422319" y="1487500"/>
            <a:ext cx="153279" cy="122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389306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77927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Brandon Lawrence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4739"/>
            <a:ext cx="2894329" cy="986772"/>
            <a:chOff x="314832" y="302993"/>
            <a:chExt cx="2961544" cy="9601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141409" y="302993"/>
              <a:ext cx="76772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Harmony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90277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Empowerment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047075" y="306694"/>
              <a:ext cx="64055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Fun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2" y="1040690"/>
              <a:ext cx="97752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Tolerance</a:t>
              </a:r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Discipline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6" dirty="0"/>
              <a:t>Discovery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326496" y="1100171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Logic</a:t>
            </a:r>
            <a:endParaRPr lang="en-US" sz="88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4C129B-945F-444F-AF08-485E577897B7}"/>
              </a:ext>
            </a:extLst>
          </p:cNvPr>
          <p:cNvSpPr txBox="1"/>
          <p:nvPr/>
        </p:nvSpPr>
        <p:spPr>
          <a:xfrm>
            <a:off x="2156193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6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3260928759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3286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Alexandra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Martin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EF6BDD1-B9F6-F043-4872-482379CE7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800"/>
            <a:ext cx="1479987" cy="142966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18FE1E-33AA-CF4D-3D45-EDF035ECF5A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2361935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180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7F06C7-DAEC-92C2-7897-957C3221251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11878269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661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4782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Ke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Ding 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587E28-AA7E-45FA-AFAE-1B78640CEA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"/>
            <a:ext cx="1136348" cy="146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17839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19265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Daniel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Matusov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25842" y="331124"/>
            <a:ext cx="2968296" cy="1314496"/>
            <a:chOff x="239147" y="299476"/>
            <a:chExt cx="3037229" cy="12790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Contentment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84110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Achievement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39147" y="1040690"/>
              <a:ext cx="68639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Adventure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2365777" y="1356071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693013" y="1040690"/>
              <a:ext cx="583363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Integrity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15019" y="521969"/>
              <a:ext cx="924336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82345" y="885346"/>
              <a:ext cx="332673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892191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33524" y="1092857"/>
            <a:ext cx="735540" cy="36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Compassion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001294" y="865132"/>
            <a:ext cx="386373" cy="227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836532" y="1100171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Learning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61673" y="933212"/>
            <a:ext cx="247404" cy="15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69161" y="865132"/>
            <a:ext cx="269806" cy="235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69EFBF1-6817-484F-B45D-E149CDA22AD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423040" y="865132"/>
            <a:ext cx="83601" cy="551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3694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2544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Kyle McNicholas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894328" cy="990386"/>
            <a:chOff x="314833" y="299476"/>
            <a:chExt cx="2961543" cy="963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03968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Impact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84110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Help people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210966" y="662853"/>
              <a:ext cx="79528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Excellence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Ethical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897583" y="1040689"/>
              <a:ext cx="75918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Persistence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608607" y="1040690"/>
              <a:ext cx="66776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Challenge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15019" y="521969"/>
              <a:ext cx="870609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72061" y="885346"/>
              <a:ext cx="342958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785628" y="521969"/>
              <a:ext cx="822980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595077" y="1092671"/>
            <a:ext cx="81895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Transparency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V="1">
            <a:off x="2004552" y="933213"/>
            <a:ext cx="436974" cy="159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197381" y="1480781"/>
            <a:ext cx="855527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Accountability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41526" y="933213"/>
            <a:ext cx="326306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86374" y="933213"/>
            <a:ext cx="353939" cy="15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E6C086-E452-4C2E-A3CD-54835D1B8D9C}"/>
              </a:ext>
            </a:extLst>
          </p:cNvPr>
          <p:cNvCxnSpPr>
            <a:stCxn id="9" idx="2"/>
            <a:endCxn id="40" idx="1"/>
          </p:cNvCxnSpPr>
          <p:nvPr/>
        </p:nvCxnSpPr>
        <p:spPr>
          <a:xfrm>
            <a:off x="451200" y="1321510"/>
            <a:ext cx="746181" cy="273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5EC657-FBAF-4946-9461-0B6144103830}"/>
              </a:ext>
            </a:extLst>
          </p:cNvPr>
          <p:cNvCxnSpPr>
            <a:stCxn id="12" idx="2"/>
            <a:endCxn id="40" idx="3"/>
          </p:cNvCxnSpPr>
          <p:nvPr/>
        </p:nvCxnSpPr>
        <p:spPr>
          <a:xfrm flipH="1">
            <a:off x="2052908" y="1321510"/>
            <a:ext cx="714924" cy="273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2C21C3-466D-49D8-AD98-405603F516DB}"/>
              </a:ext>
            </a:extLst>
          </p:cNvPr>
          <p:cNvCxnSpPr>
            <a:stCxn id="11" idx="2"/>
            <a:endCxn id="40" idx="0"/>
          </p:cNvCxnSpPr>
          <p:nvPr/>
        </p:nvCxnSpPr>
        <p:spPr>
          <a:xfrm>
            <a:off x="1140313" y="1321509"/>
            <a:ext cx="484832" cy="159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5D44F5-AB6C-497F-B3A2-CCE391E420EB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 flipH="1">
            <a:off x="1625145" y="1321323"/>
            <a:ext cx="379407" cy="159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829857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29835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Jean Melo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129179" y="331124"/>
            <a:ext cx="1866025" cy="1166082"/>
            <a:chOff x="1265785" y="299476"/>
            <a:chExt cx="1909359" cy="11346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Inner peace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1513008" y="1046664"/>
              <a:ext cx="586174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2278167" y="1211655"/>
              <a:ext cx="68163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Resilience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311691" y="785721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Empathy</a:t>
              </a:r>
              <a:endParaRPr lang="en-US" sz="886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4051" y="628673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Success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480691" y="830830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Integrity</a:t>
            </a:r>
            <a:endParaRPr lang="en-US" sz="88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V="1">
            <a:off x="1689730" y="559776"/>
            <a:ext cx="1" cy="688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550070" y="1268554"/>
            <a:ext cx="666162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Optimism</a:t>
            </a:r>
            <a:endParaRPr lang="en-US" sz="88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2A81B5-53CC-4382-A53B-5F561053BD40}"/>
              </a:ext>
            </a:extLst>
          </p:cNvPr>
          <p:cNvSpPr txBox="1"/>
          <p:nvPr/>
        </p:nvSpPr>
        <p:spPr>
          <a:xfrm>
            <a:off x="1403295" y="1526550"/>
            <a:ext cx="572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Family</a:t>
            </a:r>
            <a:endParaRPr lang="en-US" sz="886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43BAE-3F52-4A8A-9343-572F3398F185}"/>
              </a:ext>
            </a:extLst>
          </p:cNvPr>
          <p:cNvCxnSpPr>
            <a:stCxn id="40" idx="2"/>
            <a:endCxn id="28" idx="1"/>
          </p:cNvCxnSpPr>
          <p:nvPr/>
        </p:nvCxnSpPr>
        <p:spPr>
          <a:xfrm>
            <a:off x="883151" y="1497206"/>
            <a:ext cx="520144" cy="14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329632-712A-4A5A-B13F-ACC4FA83CB2F}"/>
              </a:ext>
            </a:extLst>
          </p:cNvPr>
          <p:cNvCxnSpPr>
            <a:stCxn id="11" idx="2"/>
            <a:endCxn id="28" idx="3"/>
          </p:cNvCxnSpPr>
          <p:nvPr/>
        </p:nvCxnSpPr>
        <p:spPr>
          <a:xfrm flipH="1">
            <a:off x="1976165" y="1497206"/>
            <a:ext cx="475500" cy="1436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A33CCC-3D0F-4E8E-8393-BD841222A51B}"/>
              </a:ext>
            </a:extLst>
          </p:cNvPr>
          <p:cNvCxnSpPr>
            <a:stCxn id="40" idx="0"/>
            <a:endCxn id="9" idx="1"/>
          </p:cNvCxnSpPr>
          <p:nvPr/>
        </p:nvCxnSpPr>
        <p:spPr>
          <a:xfrm flipV="1">
            <a:off x="883151" y="1213322"/>
            <a:ext cx="487640" cy="5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6F4BC1-E3E4-4194-B8DD-94D19D89A36B}"/>
              </a:ext>
            </a:extLst>
          </p:cNvPr>
          <p:cNvCxnSpPr>
            <a:stCxn id="9" idx="3"/>
            <a:endCxn id="11" idx="0"/>
          </p:cNvCxnSpPr>
          <p:nvPr/>
        </p:nvCxnSpPr>
        <p:spPr>
          <a:xfrm>
            <a:off x="1943661" y="1213322"/>
            <a:ext cx="508004" cy="552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0190F6-7388-447B-A210-0DD84A2313C0}"/>
              </a:ext>
            </a:extLst>
          </p:cNvPr>
          <p:cNvCxnSpPr>
            <a:stCxn id="35" idx="2"/>
            <a:endCxn id="9" idx="1"/>
          </p:cNvCxnSpPr>
          <p:nvPr/>
        </p:nvCxnSpPr>
        <p:spPr>
          <a:xfrm>
            <a:off x="848461" y="1059482"/>
            <a:ext cx="522330" cy="15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C628603-0614-43C0-A5C8-CB9F5A7459DD}"/>
              </a:ext>
            </a:extLst>
          </p:cNvPr>
          <p:cNvCxnSpPr>
            <a:cxnSpLocks/>
            <a:stCxn id="12" idx="2"/>
            <a:endCxn id="9" idx="3"/>
          </p:cNvCxnSpPr>
          <p:nvPr/>
        </p:nvCxnSpPr>
        <p:spPr>
          <a:xfrm flipH="1">
            <a:off x="1943661" y="1059481"/>
            <a:ext cx="629615" cy="153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C854A3-DD40-4896-9D1E-9211DE29CD29}"/>
              </a:ext>
            </a:extLst>
          </p:cNvPr>
          <p:cNvCxnSpPr>
            <a:stCxn id="35" idx="0"/>
            <a:endCxn id="34" idx="1"/>
          </p:cNvCxnSpPr>
          <p:nvPr/>
        </p:nvCxnSpPr>
        <p:spPr>
          <a:xfrm flipV="1">
            <a:off x="848461" y="742999"/>
            <a:ext cx="455590" cy="87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5C4FE4-2DB9-4232-B6F1-6C3E75A95EF9}"/>
              </a:ext>
            </a:extLst>
          </p:cNvPr>
          <p:cNvCxnSpPr>
            <a:stCxn id="12" idx="0"/>
            <a:endCxn id="34" idx="3"/>
          </p:cNvCxnSpPr>
          <p:nvPr/>
        </p:nvCxnSpPr>
        <p:spPr>
          <a:xfrm flipH="1" flipV="1">
            <a:off x="2075409" y="742999"/>
            <a:ext cx="497867" cy="8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44115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12054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Sanket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Parab</a:t>
            </a:r>
            <a:endParaRPr lang="en-US" sz="1575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CB682E0C-00B5-E657-659A-5EDB190BC5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42601"/>
            <a:ext cx="2057400" cy="14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63935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96236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Vinh Nguyen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78761" y="331124"/>
            <a:ext cx="2443855" cy="1183294"/>
            <a:chOff x="293296" y="299476"/>
            <a:chExt cx="2500608" cy="11514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361430" y="299476"/>
              <a:ext cx="624244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Zen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728219" y="574648"/>
              <a:ext cx="78927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Satisfaction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1810762" y="582481"/>
              <a:ext cx="98314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Friends &amp; 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93296" y="985186"/>
              <a:ext cx="789271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Customer Centricity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61430" y="1228402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Caring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122854" y="521969"/>
              <a:ext cx="550697" cy="52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673552" y="521969"/>
              <a:ext cx="628782" cy="605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029430" y="888452"/>
            <a:ext cx="996522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Ovality Discipline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242658" y="1569464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Integrity</a:t>
            </a:r>
            <a:endParaRPr lang="en-US" sz="886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AD32A4-4F57-41F1-92E7-DBB9174F4E82}"/>
              </a:ext>
            </a:extLst>
          </p:cNvPr>
          <p:cNvCxnSpPr>
            <a:cxnSpLocks/>
          </p:cNvCxnSpPr>
          <p:nvPr/>
        </p:nvCxnSpPr>
        <p:spPr>
          <a:xfrm>
            <a:off x="1131931" y="782536"/>
            <a:ext cx="110726" cy="105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9CBC15-6C56-486C-B91A-8E2139F021A4}"/>
              </a:ext>
            </a:extLst>
          </p:cNvPr>
          <p:cNvCxnSpPr>
            <a:cxnSpLocks/>
          </p:cNvCxnSpPr>
          <p:nvPr/>
        </p:nvCxnSpPr>
        <p:spPr>
          <a:xfrm flipH="1">
            <a:off x="1760221" y="782536"/>
            <a:ext cx="197522" cy="105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33C736-80A3-4840-951F-38B663788AD0}"/>
              </a:ext>
            </a:extLst>
          </p:cNvPr>
          <p:cNvCxnSpPr>
            <a:cxnSpLocks/>
            <a:stCxn id="35" idx="1"/>
            <a:endCxn id="9" idx="0"/>
          </p:cNvCxnSpPr>
          <p:nvPr/>
        </p:nvCxnSpPr>
        <p:spPr>
          <a:xfrm flipH="1">
            <a:off x="564440" y="1002778"/>
            <a:ext cx="464990" cy="33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E30206-DD84-4A1B-B670-D165AA8D77A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950119" y="1218303"/>
            <a:ext cx="272534" cy="181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94A8B34-B954-4748-9854-9CA745E16B6B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525088" y="1117104"/>
            <a:ext cx="2603" cy="168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E3C8C3C-1034-46D4-B51B-E5A568E3D13D}"/>
              </a:ext>
            </a:extLst>
          </p:cNvPr>
          <p:cNvCxnSpPr>
            <a:stCxn id="11" idx="2"/>
            <a:endCxn id="40" idx="0"/>
          </p:cNvCxnSpPr>
          <p:nvPr/>
        </p:nvCxnSpPr>
        <p:spPr>
          <a:xfrm>
            <a:off x="1525088" y="1514418"/>
            <a:ext cx="20005" cy="55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085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79050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50216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Stephanie Pardoe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894328" cy="1353948"/>
            <a:chOff x="314833" y="299476"/>
            <a:chExt cx="2961543" cy="13174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Equanimity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886882" y="66285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Wisdom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070254" y="662853"/>
              <a:ext cx="79528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Compassion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Impact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472384" y="1394458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Faith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649903" y="1040690"/>
              <a:ext cx="626473" cy="355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Help</a:t>
              </a:r>
            </a:p>
            <a:p>
              <a:pPr algn="ctr"/>
              <a:r>
                <a:rPr lang="en-US" sz="886" dirty="0"/>
                <a:t>people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745260" y="1092855"/>
            <a:ext cx="704052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Collegiality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25546" y="1092855"/>
            <a:ext cx="987141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Acknowledgment</a:t>
            </a:r>
            <a:endParaRPr lang="en-US" sz="886" dirty="0"/>
          </a:p>
        </p:txBody>
      </p:sp>
    </p:spTree>
    <p:extLst>
      <p:ext uri="{BB962C8B-B14F-4D97-AF65-F5344CB8AC3E}">
        <p14:creationId xmlns:p14="http://schemas.microsoft.com/office/powerpoint/2010/main" val="4009744483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93271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Sara Pena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1124"/>
            <a:ext cx="2894329" cy="1449885"/>
            <a:chOff x="314832" y="299476"/>
            <a:chExt cx="2961544" cy="14108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Honesty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77131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Motivation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2" y="1040690"/>
              <a:ext cx="471784" cy="355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Hard </a:t>
              </a:r>
            </a:p>
            <a:p>
              <a:pPr algn="ctr"/>
              <a:r>
                <a:rPr lang="en-US" altLang="zh-CN" sz="886" dirty="0"/>
                <a:t>work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506665" y="1487811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Family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568984" y="1040690"/>
              <a:ext cx="70739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Empathy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80126" y="521969"/>
              <a:ext cx="959229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50724" y="885346"/>
              <a:ext cx="329402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892191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33524" y="1092855"/>
            <a:ext cx="735540" cy="36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Make a</a:t>
            </a:r>
          </a:p>
          <a:p>
            <a:pPr algn="ctr"/>
            <a:r>
              <a:rPr lang="en-US" sz="886" dirty="0"/>
              <a:t>difference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8" idx="1"/>
          </p:cNvCxnSpPr>
          <p:nvPr/>
        </p:nvCxnSpPr>
        <p:spPr>
          <a:xfrm flipV="1">
            <a:off x="2001294" y="818887"/>
            <a:ext cx="291911" cy="273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10034" y="1092857"/>
            <a:ext cx="890166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Determination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61673" y="933213"/>
            <a:ext cx="186797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DFCC6-AD5F-4A57-9CF6-6E2622957E44}"/>
              </a:ext>
            </a:extLst>
          </p:cNvPr>
          <p:cNvCxnSpPr>
            <a:stCxn id="7" idx="2"/>
            <a:endCxn id="40" idx="0"/>
          </p:cNvCxnSpPr>
          <p:nvPr/>
        </p:nvCxnSpPr>
        <p:spPr>
          <a:xfrm>
            <a:off x="752273" y="933213"/>
            <a:ext cx="402844" cy="15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F881BA-1B44-4FF9-8F61-B6DD464D0E27}"/>
              </a:ext>
            </a:extLst>
          </p:cNvPr>
          <p:cNvCxnSpPr>
            <a:cxnSpLocks/>
            <a:stCxn id="7" idx="3"/>
            <a:endCxn id="35" idx="0"/>
          </p:cNvCxnSpPr>
          <p:nvPr/>
        </p:nvCxnSpPr>
        <p:spPr>
          <a:xfrm>
            <a:off x="1129178" y="818887"/>
            <a:ext cx="872116" cy="273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C5BEC0-39A3-4C06-9DF7-21A52B21422A}"/>
              </a:ext>
            </a:extLst>
          </p:cNvPr>
          <p:cNvCxnSpPr>
            <a:stCxn id="9" idx="2"/>
            <a:endCxn id="11" idx="1"/>
          </p:cNvCxnSpPr>
          <p:nvPr/>
        </p:nvCxnSpPr>
        <p:spPr>
          <a:xfrm>
            <a:off x="430347" y="1457830"/>
            <a:ext cx="934245" cy="208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2DB082-D272-4FC5-9E2E-F8CF66675963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flipH="1">
            <a:off x="1969462" y="1321510"/>
            <a:ext cx="779008" cy="345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F82893-C00C-4636-A041-85A0298BA0A6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667027" y="1457827"/>
            <a:ext cx="334267" cy="9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622FE3-3BAF-4E91-8A0A-8090E1709071}"/>
              </a:ext>
            </a:extLst>
          </p:cNvPr>
          <p:cNvCxnSpPr>
            <a:stCxn id="40" idx="2"/>
            <a:endCxn id="11" idx="0"/>
          </p:cNvCxnSpPr>
          <p:nvPr/>
        </p:nvCxnSpPr>
        <p:spPr>
          <a:xfrm>
            <a:off x="1155117" y="1321509"/>
            <a:ext cx="511910" cy="2308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296215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26888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Mike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Piscadlo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1124"/>
            <a:ext cx="2869017" cy="1126705"/>
            <a:chOff x="314832" y="299476"/>
            <a:chExt cx="2935644" cy="10963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Joy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84110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Authenticity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723813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Financial</a:t>
              </a:r>
            </a:p>
            <a:p>
              <a:pPr algn="ctr"/>
              <a:r>
                <a:rPr lang="en-US" altLang="zh-CN" sz="886" dirty="0"/>
                <a:t>Security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2" y="1040690"/>
              <a:ext cx="540038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Playfulness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546527" y="1040689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Loyalty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387023" y="1161147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Hard work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15019" y="521969"/>
              <a:ext cx="924336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84851" y="885346"/>
              <a:ext cx="330167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979395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Empathy</a:t>
            </a:r>
            <a:endParaRPr lang="en-US" sz="88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89731" y="559776"/>
            <a:ext cx="4535" cy="1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53847" y="1092857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Integrity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646898" y="1069532"/>
            <a:ext cx="0" cy="147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>
            <a:off x="786374" y="933212"/>
            <a:ext cx="269908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86374" y="933212"/>
            <a:ext cx="919611" cy="15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351586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827"/>
      </p:ext>
    </p:extLst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George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Sereika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3"/>
            <a:ext cx="2894328" cy="1378681"/>
            <a:chOff x="314833" y="299476"/>
            <a:chExt cx="2961543" cy="134154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Learning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348964" y="662853"/>
              <a:ext cx="65728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Security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Energy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38498" y="1418525"/>
              <a:ext cx="87391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Relationships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Accountability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03926" y="521969"/>
              <a:ext cx="1035428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72061" y="885346"/>
              <a:ext cx="231865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838252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475686" y="1092855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Recognition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843456" y="865132"/>
            <a:ext cx="496205" cy="227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32382" y="1092856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Fun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08958" y="933212"/>
            <a:ext cx="163252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60516" y="865133"/>
            <a:ext cx="274301" cy="227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882325-5EE9-49B1-A92E-2FF4C9D3864B}"/>
              </a:ext>
            </a:extLst>
          </p:cNvPr>
          <p:cNvCxnSpPr>
            <a:stCxn id="9" idx="2"/>
            <a:endCxn id="11" idx="1"/>
          </p:cNvCxnSpPr>
          <p:nvPr/>
        </p:nvCxnSpPr>
        <p:spPr>
          <a:xfrm>
            <a:off x="451200" y="1321509"/>
            <a:ext cx="749042" cy="273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192AFE-829C-4C37-A222-0A126A50A8CB}"/>
              </a:ext>
            </a:extLst>
          </p:cNvPr>
          <p:cNvCxnSpPr>
            <a:stCxn id="40" idx="2"/>
          </p:cNvCxnSpPr>
          <p:nvPr/>
        </p:nvCxnSpPr>
        <p:spPr>
          <a:xfrm>
            <a:off x="1034817" y="1321508"/>
            <a:ext cx="384428" cy="159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756DAB-43BC-4D43-A9E7-12109A2C53D7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flipH="1">
            <a:off x="2054323" y="1321509"/>
            <a:ext cx="617887" cy="2739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944109-80CE-48DE-AA66-29E908D95AD5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627283" y="1321507"/>
            <a:ext cx="216173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01752"/>
      </p:ext>
    </p:extLst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3190"/>
      </p:ext>
    </p:extLst>
  </p:cSld>
  <p:clrMapOvr>
    <a:masterClrMapping/>
  </p:clrMapOvr>
  <p:transition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Ankit Shrivastava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336364" y="331124"/>
            <a:ext cx="2780278" cy="1275332"/>
            <a:chOff x="454559" y="299476"/>
            <a:chExt cx="2844843" cy="12409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Wisdom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454559" y="896274"/>
              <a:ext cx="81122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Compassion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28828" y="1317962"/>
              <a:ext cx="58734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Giving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138840" y="874162"/>
              <a:ext cx="116056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Customer-centricity</a:t>
              </a:r>
              <a:endParaRPr lang="en-US" sz="886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138561" y="626422"/>
            <a:ext cx="1134223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Do the right thing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00202" y="1377803"/>
            <a:ext cx="600074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Curiosity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289393" y="1377805"/>
            <a:ext cx="675084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Tolerance</a:t>
            </a:r>
            <a:endParaRPr lang="en-US" sz="886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640A68-888D-4AA8-B36B-33FC08189E9B}"/>
              </a:ext>
            </a:extLst>
          </p:cNvPr>
          <p:cNvSpPr txBox="1"/>
          <p:nvPr/>
        </p:nvSpPr>
        <p:spPr>
          <a:xfrm>
            <a:off x="2231129" y="1377803"/>
            <a:ext cx="944269" cy="36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Experimentation</a:t>
            </a:r>
            <a:endParaRPr lang="en-US" sz="886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763AF1-8131-47C7-A471-CAD5321C22E1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626935" y="1173095"/>
            <a:ext cx="105837" cy="2047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86C610-281B-49A3-9818-C30DD2EA361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32772" y="1173095"/>
            <a:ext cx="549567" cy="204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998392-13A5-42E7-8831-B6730D496341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 flipH="1">
            <a:off x="1900239" y="1150371"/>
            <a:ext cx="649292" cy="22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C8BCEE-1AED-46B9-9269-4E2530EA1373}"/>
              </a:ext>
            </a:extLst>
          </p:cNvPr>
          <p:cNvCxnSpPr>
            <a:stCxn id="12" idx="2"/>
            <a:endCxn id="30" idx="0"/>
          </p:cNvCxnSpPr>
          <p:nvPr/>
        </p:nvCxnSpPr>
        <p:spPr>
          <a:xfrm>
            <a:off x="2549531" y="1150371"/>
            <a:ext cx="153733" cy="227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AA776F5-E2C2-4DE3-9BF1-C444D9A02FD1}"/>
              </a:ext>
            </a:extLst>
          </p:cNvPr>
          <p:cNvCxnSpPr>
            <a:stCxn id="34" idx="1"/>
            <a:endCxn id="9" idx="0"/>
          </p:cNvCxnSpPr>
          <p:nvPr/>
        </p:nvCxnSpPr>
        <p:spPr>
          <a:xfrm flipH="1">
            <a:off x="732772" y="740748"/>
            <a:ext cx="405789" cy="203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3848A5-733D-4141-B90F-913E4D05E7B2}"/>
              </a:ext>
            </a:extLst>
          </p:cNvPr>
          <p:cNvCxnSpPr>
            <a:stCxn id="34" idx="3"/>
            <a:endCxn id="12" idx="0"/>
          </p:cNvCxnSpPr>
          <p:nvPr/>
        </p:nvCxnSpPr>
        <p:spPr>
          <a:xfrm>
            <a:off x="2272784" y="740748"/>
            <a:ext cx="276747" cy="1809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BA20534-28C6-4F7E-9FB2-D6A05EF0EDA8}"/>
              </a:ext>
            </a:extLst>
          </p:cNvPr>
          <p:cNvCxnSpPr>
            <a:stCxn id="5" idx="2"/>
            <a:endCxn id="34" idx="0"/>
          </p:cNvCxnSpPr>
          <p:nvPr/>
        </p:nvCxnSpPr>
        <p:spPr>
          <a:xfrm>
            <a:off x="1689731" y="559776"/>
            <a:ext cx="15942" cy="6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5715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Joel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Dmello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A5D1C5-466C-2183-B87A-4979955C8FA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2294002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17846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B0842A-F6EE-0508-D2FA-F3CAAF0703A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0798884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0263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C13594-7197-EC00-7A16-7EC6A0EFC4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6140"/>
            <a:ext cx="2244138" cy="154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384577"/>
      </p:ext>
    </p:extLst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51202"/>
      </p:ext>
    </p:extLst>
  </p:cSld>
  <p:clrMapOvr>
    <a:masterClrMapping/>
  </p:clrMapOvr>
  <p:transition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Ashley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Sohier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525066" y="331123"/>
            <a:ext cx="2413622" cy="1390696"/>
            <a:chOff x="647643" y="299476"/>
            <a:chExt cx="2469672" cy="135323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814306" y="581665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15512" y="586881"/>
              <a:ext cx="9217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Dependability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647643" y="1430218"/>
              <a:ext cx="70396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Thinking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2453857" y="1430218"/>
              <a:ext cx="66345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Discipline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1351605" y="1101103"/>
              <a:ext cx="1004164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Communication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123765" y="521969"/>
              <a:ext cx="715590" cy="596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35" idx="1"/>
              <a:endCxn id="7" idx="2"/>
            </p:cNvCxnSpPr>
            <p:nvPr/>
          </p:nvCxnSpPr>
          <p:spPr>
            <a:xfrm flipH="1" flipV="1">
              <a:off x="1123765" y="804158"/>
              <a:ext cx="309458" cy="148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737034" cy="649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292817" y="888033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Integrity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471210" y="1493168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Fun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35" idx="3"/>
          </p:cNvCxnSpPr>
          <p:nvPr/>
        </p:nvCxnSpPr>
        <p:spPr>
          <a:xfrm flipH="1">
            <a:off x="2028357" y="855136"/>
            <a:ext cx="381681" cy="147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4E05F2-E104-4919-A3FA-49829918D51F}"/>
              </a:ext>
            </a:extLst>
          </p:cNvPr>
          <p:cNvCxnSpPr>
            <a:stCxn id="35" idx="2"/>
            <a:endCxn id="12" idx="0"/>
          </p:cNvCxnSpPr>
          <p:nvPr/>
        </p:nvCxnSpPr>
        <p:spPr>
          <a:xfrm>
            <a:off x="1660587" y="1116685"/>
            <a:ext cx="43151" cy="38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237715-459F-4921-A4CE-1E78914DA01B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flipH="1">
            <a:off x="869059" y="1269267"/>
            <a:ext cx="343992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2C867A-6230-4EE9-8106-F5465442FF1B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2194425" y="1269267"/>
            <a:ext cx="420063" cy="223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089D065-2030-4393-939B-CC60AE7BDEBF}"/>
              </a:ext>
            </a:extLst>
          </p:cNvPr>
          <p:cNvCxnSpPr>
            <a:stCxn id="12" idx="2"/>
            <a:endCxn id="40" idx="0"/>
          </p:cNvCxnSpPr>
          <p:nvPr/>
        </p:nvCxnSpPr>
        <p:spPr>
          <a:xfrm>
            <a:off x="1703738" y="1383593"/>
            <a:ext cx="69907" cy="109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403132"/>
      </p:ext>
    </p:extLst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01774"/>
      </p:ext>
    </p:extLst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Kaelin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Sprawls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06263" y="331123"/>
            <a:ext cx="3022253" cy="1262312"/>
            <a:chOff x="219113" y="299476"/>
            <a:chExt cx="3092439" cy="12283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Connection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Stability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85470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Relationships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19113" y="1040690"/>
              <a:ext cx="72646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Well being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277340" y="1305291"/>
              <a:ext cx="87207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Commitment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Fun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03927" y="521969"/>
              <a:ext cx="1035428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82344" y="885345"/>
              <a:ext cx="221583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1044843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Kindness</a:t>
            </a:r>
            <a:endParaRPr lang="en-US" sz="88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89732" y="559775"/>
            <a:ext cx="4534" cy="1447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375369" y="1382167"/>
            <a:ext cx="743304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Enthusiasm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flipH="1">
            <a:off x="2672210" y="933212"/>
            <a:ext cx="38651" cy="15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</p:cNvCxnSpPr>
          <p:nvPr/>
        </p:nvCxnSpPr>
        <p:spPr>
          <a:xfrm flipH="1">
            <a:off x="832637" y="865132"/>
            <a:ext cx="23891" cy="521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02008" y="865132"/>
            <a:ext cx="664603" cy="49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88549"/>
      </p:ext>
    </p:extLst>
  </p:cSld>
  <p:clrMapOvr>
    <a:masterClrMapping/>
  </p:clrMapOvr>
  <p:transition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2902"/>
      </p:ext>
    </p:extLst>
  </p:cSld>
  <p:clrMapOvr>
    <a:masterClrMapping/>
  </p:clrMapOvr>
  <p:transition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Mia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Stender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37401" y="331124"/>
            <a:ext cx="2956737" cy="1324701"/>
            <a:chOff x="250975" y="299476"/>
            <a:chExt cx="3025401" cy="12890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Security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Agency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Impact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50975" y="1040690"/>
              <a:ext cx="57831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Resolve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21640" y="1366001"/>
              <a:ext cx="80228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Community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557019" y="1040690"/>
              <a:ext cx="71935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Service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03927" y="521969"/>
              <a:ext cx="1035428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40132" y="885346"/>
              <a:ext cx="263795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892191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36623" y="1092857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Inclusion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004393" y="865133"/>
            <a:ext cx="431280" cy="2277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30713" y="1100171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Balance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61673" y="933212"/>
            <a:ext cx="180950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30713" y="865133"/>
            <a:ext cx="302435" cy="23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B5C10B-239B-49C5-80CE-3B3936BBD1C3}"/>
              </a:ext>
            </a:extLst>
          </p:cNvPr>
          <p:cNvCxnSpPr>
            <a:stCxn id="9" idx="2"/>
            <a:endCxn id="11" idx="1"/>
          </p:cNvCxnSpPr>
          <p:nvPr/>
        </p:nvCxnSpPr>
        <p:spPr>
          <a:xfrm>
            <a:off x="419995" y="1321509"/>
            <a:ext cx="763771" cy="21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524BF6-CA2D-4ED9-9D2B-8BDFE7B405BE}"/>
              </a:ext>
            </a:extLst>
          </p:cNvPr>
          <p:cNvCxnSpPr>
            <a:stCxn id="12" idx="2"/>
            <a:endCxn id="11" idx="3"/>
          </p:cNvCxnSpPr>
          <p:nvPr/>
        </p:nvCxnSpPr>
        <p:spPr>
          <a:xfrm flipH="1">
            <a:off x="1967839" y="1321509"/>
            <a:ext cx="774784" cy="2199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20B9D0-4BD6-4C75-8979-028EEEA53A28}"/>
              </a:ext>
            </a:extLst>
          </p:cNvPr>
          <p:cNvCxnSpPr>
            <a:stCxn id="40" idx="2"/>
            <a:endCxn id="11" idx="0"/>
          </p:cNvCxnSpPr>
          <p:nvPr/>
        </p:nvCxnSpPr>
        <p:spPr>
          <a:xfrm>
            <a:off x="1033148" y="1328823"/>
            <a:ext cx="542655" cy="9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4BEF19-AA5C-43DB-9823-CE7F2DDD9272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575803" y="1321509"/>
            <a:ext cx="428590" cy="105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829349"/>
      </p:ext>
    </p:extLst>
  </p:cSld>
  <p:clrMapOvr>
    <a:masterClrMapping/>
  </p:clrMapOvr>
  <p:transition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3407"/>
      </p:ext>
    </p:extLst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Benjamin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Tsujiura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326082" y="331124"/>
            <a:ext cx="2625238" cy="878670"/>
            <a:chOff x="444038" y="299476"/>
            <a:chExt cx="2686203" cy="8550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Fulfillment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771717" y="580994"/>
              <a:ext cx="70066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Reliability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316132" y="591717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444038" y="862511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Legacy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095252" y="931985"/>
              <a:ext cx="87887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Relationships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266788" y="881978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Passion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122051" y="521969"/>
              <a:ext cx="717304" cy="59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01266" y="803487"/>
              <a:ext cx="420785" cy="590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751480" cy="6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517335" y="1426281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Positivity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H="1" flipV="1">
            <a:off x="1391978" y="1209794"/>
            <a:ext cx="493127" cy="216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243406" y="1199056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Family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424156" y="860107"/>
            <a:ext cx="105236" cy="6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988707" y="849087"/>
            <a:ext cx="403271" cy="132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66FCCA-3E45-4846-8FD0-AFC5C845207B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 flipH="1">
            <a:off x="1885105" y="1158403"/>
            <a:ext cx="644287" cy="267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268C97-EA9C-4CBF-BAF8-A0D3859FBD24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545841" y="1138397"/>
            <a:ext cx="31631" cy="606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61E1FD-BAC6-4DED-9605-D457B4519CD1}"/>
              </a:ext>
            </a:extLst>
          </p:cNvPr>
          <p:cNvCxnSpPr>
            <a:stCxn id="40" idx="2"/>
            <a:endCxn id="35" idx="1"/>
          </p:cNvCxnSpPr>
          <p:nvPr/>
        </p:nvCxnSpPr>
        <p:spPr>
          <a:xfrm>
            <a:off x="545841" y="1427708"/>
            <a:ext cx="971494" cy="11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07831"/>
      </p:ext>
    </p:extLst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52463"/>
      </p:ext>
    </p:extLst>
  </p:cSld>
  <p:clrMapOvr>
    <a:masterClrMapping/>
  </p:clrMapOvr>
  <p:transition/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Kendrick Van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Doorn</a:t>
            </a:r>
            <a:r>
              <a:rPr lang="en-IN" sz="1575" dirty="0"/>
              <a:t> 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57520" y="331124"/>
            <a:ext cx="2693185" cy="990386"/>
            <a:chOff x="271561" y="299476"/>
            <a:chExt cx="2755729" cy="963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25714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Inner Peace/ Satisfied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83718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Effectiveness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63837" y="662853"/>
              <a:ext cx="84241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Authenticity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71561" y="1040690"/>
              <a:ext cx="626574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Learning</a:t>
              </a:r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163837" y="969441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Empathy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13063" y="521969"/>
              <a:ext cx="981296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84848" y="885346"/>
              <a:ext cx="328214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94359" y="521969"/>
              <a:ext cx="690685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64984" y="1343748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Listening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807483" y="1092858"/>
            <a:ext cx="64715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 err="1"/>
              <a:t>Faccilator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18496" y="933213"/>
            <a:ext cx="10281" cy="86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16238" y="931786"/>
            <a:ext cx="314825" cy="1610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ABCB08-FECD-400E-98E1-5B06E2242098}"/>
              </a:ext>
            </a:extLst>
          </p:cNvPr>
          <p:cNvSpPr txBox="1"/>
          <p:nvPr/>
        </p:nvSpPr>
        <p:spPr>
          <a:xfrm>
            <a:off x="2418496" y="1343748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Inclusion</a:t>
            </a:r>
            <a:endParaRPr lang="en-US" sz="886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2DB258-B718-468C-B9FF-354202223637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 flipH="1">
            <a:off x="2032754" y="1248288"/>
            <a:ext cx="396023" cy="95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5C041A7-914A-4481-926D-560E2BDAE42F}"/>
              </a:ext>
            </a:extLst>
          </p:cNvPr>
          <p:cNvCxnSpPr>
            <a:stCxn id="12" idx="2"/>
            <a:endCxn id="39" idx="0"/>
          </p:cNvCxnSpPr>
          <p:nvPr/>
        </p:nvCxnSpPr>
        <p:spPr>
          <a:xfrm>
            <a:off x="2428777" y="1248288"/>
            <a:ext cx="357489" cy="954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2174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0458"/>
      </p:ext>
    </p:extLst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74270"/>
      </p:ext>
    </p:extLst>
  </p:cSld>
  <p:clrMapOvr>
    <a:masterClrMapping/>
  </p:clrMapOvr>
  <p:transition/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Amy Wechsler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212195" y="331124"/>
            <a:ext cx="2617946" cy="1393310"/>
            <a:chOff x="327505" y="299476"/>
            <a:chExt cx="2678743" cy="13557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Well-being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34654" y="662853"/>
              <a:ext cx="954263" cy="3551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Make a difference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2" y="662853"/>
              <a:ext cx="54940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27505" y="1096858"/>
              <a:ext cx="70794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Excellence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62926" y="1432760"/>
              <a:ext cx="68938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Reflection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1948795" y="1096858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Compassion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11786" y="521969"/>
              <a:ext cx="927568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892191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982610" y="1150579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Empathy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212194" y="1495780"/>
            <a:ext cx="673737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Resilience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2218616" y="933213"/>
            <a:ext cx="343057" cy="217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52E3D2-1CAE-4684-AE32-0DDE6AF5CC16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58134" y="1069532"/>
            <a:ext cx="225081" cy="8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0AA9F8D-2584-4E38-A319-8DDF2ED277BA}"/>
              </a:ext>
            </a:extLst>
          </p:cNvPr>
          <p:cNvCxnSpPr>
            <a:stCxn id="7" idx="2"/>
            <a:endCxn id="35" idx="0"/>
          </p:cNvCxnSpPr>
          <p:nvPr/>
        </p:nvCxnSpPr>
        <p:spPr>
          <a:xfrm>
            <a:off x="783215" y="1069533"/>
            <a:ext cx="567165" cy="81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BA880A9-C9A8-4364-BA27-BE8F757172EF}"/>
              </a:ext>
            </a:extLst>
          </p:cNvPr>
          <p:cNvCxnSpPr>
            <a:stCxn id="7" idx="3"/>
            <a:endCxn id="12" idx="0"/>
          </p:cNvCxnSpPr>
          <p:nvPr/>
        </p:nvCxnSpPr>
        <p:spPr>
          <a:xfrm>
            <a:off x="1249517" y="887047"/>
            <a:ext cx="969099" cy="2635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8DCFA1-3407-4E63-90C8-7DF713898FC1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549063" y="1379233"/>
            <a:ext cx="9071" cy="1165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0F3A2E-9A1F-4252-95DF-19ED6CA0ACE2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>
            <a:off x="1350380" y="1379231"/>
            <a:ext cx="15144" cy="116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57853"/>
      </p:ext>
    </p:extLst>
  </p:cSld>
  <p:clrMapOvr>
    <a:masterClrMapping/>
  </p:clrMapOvr>
  <p:transition/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9480"/>
      </p:ext>
    </p:extLst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Tianshi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Xie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06262" y="331123"/>
            <a:ext cx="2987876" cy="1357205"/>
            <a:chOff x="219113" y="299476"/>
            <a:chExt cx="3057263" cy="13206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Well being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77131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Confidence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229708" y="662853"/>
              <a:ext cx="776542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Excellence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19113" y="1040690"/>
              <a:ext cx="61017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Learning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99125" y="1397629"/>
              <a:ext cx="75262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Motivation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581775" y="1040690"/>
              <a:ext cx="69460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Focus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80126" y="521969"/>
              <a:ext cx="959228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24201" y="885345"/>
              <a:ext cx="355925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778624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39722" y="1100171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Innovation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55387" y="1100171"/>
            <a:ext cx="68764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Diligence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50684" y="933211"/>
            <a:ext cx="304036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16237" y="931785"/>
            <a:ext cx="282975" cy="16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25EE2-757D-4C07-A5D5-C1B45189C5A7}"/>
              </a:ext>
            </a:extLst>
          </p:cNvPr>
          <p:cNvCxnSpPr>
            <a:stCxn id="8" idx="2"/>
            <a:endCxn id="35" idx="0"/>
          </p:cNvCxnSpPr>
          <p:nvPr/>
        </p:nvCxnSpPr>
        <p:spPr>
          <a:xfrm flipH="1">
            <a:off x="2007492" y="933211"/>
            <a:ext cx="443192" cy="16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B3050-73E4-437B-96D7-BD78C98E13AB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>
            <a:off x="404426" y="1321508"/>
            <a:ext cx="855067" cy="25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BCEA5C-0B1D-4BC4-B3EC-9A85F2985B02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>
            <a:off x="1995032" y="1321508"/>
            <a:ext cx="759688" cy="25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5B01A2-B13D-4492-AD67-6D75CA8ADEB0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>
            <a:off x="1099212" y="1328823"/>
            <a:ext cx="528051" cy="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5D860-A004-439B-8D6F-43FE6CB42336}"/>
              </a:ext>
            </a:extLst>
          </p:cNvPr>
          <p:cNvCxnSpPr>
            <a:cxnSpLocks/>
            <a:stCxn id="35" idx="2"/>
            <a:endCxn id="11" idx="0"/>
          </p:cNvCxnSpPr>
          <p:nvPr/>
        </p:nvCxnSpPr>
        <p:spPr>
          <a:xfrm flipH="1">
            <a:off x="1627263" y="1328823"/>
            <a:ext cx="380229" cy="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752312"/>
      </p:ext>
    </p:extLst>
  </p:cSld>
  <p:clrMapOvr>
    <a:masterClrMapping/>
  </p:clrMapOvr>
  <p:transition/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88680"/>
      </p:ext>
    </p:extLst>
  </p:cSld>
  <p:clrMapOvr>
    <a:masterClrMapping/>
  </p:clrMapOvr>
  <p:transition/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Junshu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Zhao</a:t>
            </a:r>
            <a:endParaRPr lang="en-US" sz="1575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639722" y="1100171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Innovation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755387" y="1100171"/>
            <a:ext cx="68764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Diligence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</p:cNvCxnSpPr>
          <p:nvPr/>
        </p:nvCxnSpPr>
        <p:spPr>
          <a:xfrm>
            <a:off x="2450684" y="933211"/>
            <a:ext cx="304036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16237" y="931785"/>
            <a:ext cx="282975" cy="168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25EE2-757D-4C07-A5D5-C1B45189C5A7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007492" y="933211"/>
            <a:ext cx="443192" cy="1669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BB3050-73E4-437B-96D7-BD78C98E13AB}"/>
              </a:ext>
            </a:extLst>
          </p:cNvPr>
          <p:cNvCxnSpPr>
            <a:cxnSpLocks/>
          </p:cNvCxnSpPr>
          <p:nvPr/>
        </p:nvCxnSpPr>
        <p:spPr>
          <a:xfrm>
            <a:off x="404426" y="1321508"/>
            <a:ext cx="855067" cy="25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BCEA5C-0B1D-4BC4-B3EC-9A85F2985B02}"/>
              </a:ext>
            </a:extLst>
          </p:cNvPr>
          <p:cNvCxnSpPr>
            <a:cxnSpLocks/>
          </p:cNvCxnSpPr>
          <p:nvPr/>
        </p:nvCxnSpPr>
        <p:spPr>
          <a:xfrm flipH="1">
            <a:off x="1995032" y="1321508"/>
            <a:ext cx="759688" cy="2524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5B01A2-B13D-4492-AD67-6D75CA8ADEB0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099212" y="1328823"/>
            <a:ext cx="528051" cy="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5D860-A004-439B-8D6F-43FE6CB42336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1627263" y="1328823"/>
            <a:ext cx="380229" cy="130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B2D8EE8-13DD-39C0-C2C3-6F09C5E72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" y="304800"/>
            <a:ext cx="3141146" cy="14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35870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632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Thomas Donegan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ADABDAB0-6805-A606-5C64-08A2C10BD2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8180" y="226615"/>
            <a:ext cx="2184040" cy="14885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2352989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867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Grace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Han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B3888B5-BDCE-5D01-1685-BE6837B1E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3" y="304800"/>
            <a:ext cx="2260193" cy="13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624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468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Arial" panose="020B0604020202020204" pitchFamily="34" charset="0"/>
              </a:rPr>
              <a:t>Rachel Horton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0899FDA-69D5-07B2-55EE-F72CFE14B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5529"/>
            <a:ext cx="2206690" cy="15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373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56439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5980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Vishal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Jalan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63CBC0-C464-07C0-C55E-59995D5FC35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896313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0938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44BB82-E22F-ED8A-3314-D1B67BA855FA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60177311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22082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63275128-DAD4-6FBF-1B56-C6E92E6293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03" y="381000"/>
            <a:ext cx="2574193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1289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067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Dina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Kassem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77F3E9A-4525-0A25-D679-402002AD4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3693"/>
            <a:ext cx="2059252" cy="155962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504B7E-4B55-FB30-752B-7DD858B62B7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0292462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46718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70A4AC-B1BE-39A7-DD78-E9F88A74D26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1461098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9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7597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798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Sonia Kumar 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 descr="Diagram, schematic&#10;&#10;Description automatically generated">
            <a:extLst>
              <a:ext uri="{FF2B5EF4-FFF2-40B4-BE49-F238E27FC236}">
                <a16:creationId xmlns:a16="http://schemas.microsoft.com/office/drawing/2014/main" id="{A59FE8C2-E8E7-A2AF-1D51-03420CCC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27242" y="24383"/>
            <a:ext cx="146971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0622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677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Hyeong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Kwon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9472E95-CECB-70D5-C315-5FDF5ACB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60" y="304800"/>
            <a:ext cx="2432620" cy="13716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BD1794-0965-E288-8F0A-3D3B81F0845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5151459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1565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F213A6-BE35-E154-A49A-E10B485878D9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09093709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7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8525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621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 Lynch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B066545-4770-3D8B-772C-3D58339F05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"/>
            <a:ext cx="1905000" cy="14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943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Mohit Agarwal 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130EC82-30D3-6B8E-6438-928431136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475466"/>
            <a:ext cx="2495550" cy="1084242"/>
          </a:xfrm>
        </p:spPr>
      </p:pic>
    </p:spTree>
    <p:extLst>
      <p:ext uri="{BB962C8B-B14F-4D97-AF65-F5344CB8AC3E}">
        <p14:creationId xmlns:p14="http://schemas.microsoft.com/office/powerpoint/2010/main" val="24902159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5453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Thomas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Marra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8C8F65F-820A-0577-0CDE-2BC1AF330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8" y="381000"/>
            <a:ext cx="2613872" cy="128850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9ADE8F-4A64-0792-BCFB-EA24A15FBCA3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16915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0427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1AB9D5-9C7C-9D97-CA87-8E9655CD9464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90748780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15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1137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0628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Joanna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Mieczkowska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6F64410-5E35-E2C6-F64C-8964CF1D5F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59127"/>
            <a:ext cx="2362200" cy="115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855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332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Jeffrey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Moya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EB16CD1-7FAA-0409-1227-50F03F695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2784984" cy="1308861"/>
          </a:xfrm>
          <a:prstGeom prst="rect">
            <a:avLst/>
          </a:prstGeom>
          <a:noFill/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94962C-8D34-E46D-02F4-B58485A334F4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41888032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7432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EA7D1E-B2DB-4489-7B80-75CC4DF22A4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1441190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966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55939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068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Aman S. Mundra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4E2EA50-44CB-19B9-3902-278B7779C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81" y="269313"/>
            <a:ext cx="9781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0511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8243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Christopher Novak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2D3B45"/>
                </a:solidFill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F7C81EA-4648-BC2D-BB41-3EC79F445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"/>
            <a:ext cx="2111241" cy="1339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28398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22539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338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Connor O’Neill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7C0A2CA-ADBD-7397-1E6B-2076C367F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30225"/>
            <a:ext cx="2590800" cy="12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6995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627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Khushtar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Pandit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511BC9D-66D0-8F8E-1E3E-83E5B660BA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"/>
            <a:ext cx="2629385" cy="12954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8FFF7D-86FC-217E-2ADD-17865FE844D2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8618444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603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B76DFE-2DE7-FD1E-89C0-F0A964E753A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75823489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619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43218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1806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James Pilkington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9E7566-AF65-3AA7-296A-567306DE37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772"/>
            <a:ext cx="3200400" cy="90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7239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5872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Mike Pisani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88857"/>
              </p:ext>
            </p:extLst>
          </p:nvPr>
        </p:nvGraphicFramePr>
        <p:xfrm>
          <a:off x="1187450" y="112347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736E35F-68C3-E395-5F72-1553640604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15620"/>
            <a:ext cx="2725969" cy="9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2749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7560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solidFill>
                  <a:srgbClr val="2D3B45"/>
                </a:solidFill>
                <a:effectLst/>
                <a:ea typeface="Times New Roman" panose="02020603050405020304" pitchFamily="18" charset="0"/>
              </a:rPr>
              <a:t>Jake Recker</a:t>
            </a:r>
            <a:endParaRPr lang="en-US" dirty="0"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D5FE44F-A7D6-09AB-0D98-1C2FF8D39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4800"/>
            <a:ext cx="1560995" cy="13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316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Jamie </a:t>
            </a:r>
            <a:r>
              <a:rPr lang="en-US" dirty="0" err="1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Bergos</a:t>
            </a:r>
            <a:r>
              <a:rPr lang="en-US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D20E2E-ABC6-8A86-164F-48BAEA391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6" y="244475"/>
            <a:ext cx="1560698" cy="1546225"/>
          </a:xfrm>
        </p:spPr>
      </p:pic>
    </p:spTree>
    <p:extLst>
      <p:ext uri="{BB962C8B-B14F-4D97-AF65-F5344CB8AC3E}">
        <p14:creationId xmlns:p14="http://schemas.microsoft.com/office/powerpoint/2010/main" val="240169885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8826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Sunny Reddy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854CCF-82AB-3BEE-225E-AD9529B940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13972"/>
            <a:ext cx="2731246" cy="110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7873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652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Anush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Ricci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215FC20-D0DC-22F0-D205-21B5149BC4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3363"/>
            <a:ext cx="1348263" cy="14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2727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7262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Abigail Richardson </a:t>
            </a:r>
            <a:endParaRPr lang="en-US" dirty="0">
              <a:solidFill>
                <a:srgbClr val="2D3B45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FFD57E1-4D04-ED20-183E-594C7BAD4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1000"/>
            <a:ext cx="2362200" cy="12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7972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225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Gintare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Rudyte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9DD5D0-F212-6DF6-F839-CDDDFBFC2AF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68983371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138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49DBE-FFB4-B8F0-5F21-88A401C063C1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80634164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5563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C48CFCF-B92E-C038-482B-7B30082AA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81000"/>
            <a:ext cx="2725969" cy="123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39671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7654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Gurvinder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Sethi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1C33491-DFF0-17E9-1FDA-B36724AD3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8365"/>
            <a:ext cx="1103062" cy="146113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6EB4BA-82F0-4784-6F28-BD0FDD04255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141358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94682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C44F25-144C-517F-CBE5-EE5E7896072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84434134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27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90635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33812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0580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Gaurav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Sharma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13E1D95-7397-EA00-253D-4A24BBE81D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08" y="281523"/>
            <a:ext cx="1294892" cy="149267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9FF0DE3-5762-60AC-ED69-F8C90D9AE30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3218558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Gaurav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01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610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5066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Vibha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Singh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216AB07-1E55-130D-A6BA-F20687D86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905"/>
            <a:ext cx="3200400" cy="122699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2E0736-3077-BB45-DEB9-D3C0AED933B9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8072625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21854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F4D906-A996-93C7-7B8A-27AF7CC949EF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487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3450443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6780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0F7A8D-A92D-280C-2475-BDFF1939F04C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9135348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47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3102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58177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Avery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Toland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3D349F-3746-ECB0-009B-4CA9BD82B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67" y="302940"/>
            <a:ext cx="2303466" cy="151633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9ED8BC4-82A6-E313-5585-36951D3A6A31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19469321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69077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419956A-650E-3D8B-A0C8-774A7ECC63B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52668136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75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14393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0561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Blake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Tomnitz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29D5EE-243F-5664-AE13-1EA820683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4940"/>
            <a:ext cx="2514600" cy="140210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1CFD96-4A08-050B-57CB-1BCB6C533736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5963893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8841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F6B86E-BF51-002F-8A09-114D2C4E5B42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75756587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243493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060605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Dan Valladares </a:t>
            </a:r>
            <a:endParaRPr lang="en-US" sz="1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38CBB12-E1BA-4011-D2C8-16DB08FBA0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38" y="304800"/>
            <a:ext cx="2407966" cy="14742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2C378D-7EE4-855F-6A8D-89DF056F0F06}"/>
              </a:ext>
            </a:extLst>
          </p:cNvPr>
          <p:cNvSpPr/>
          <p:nvPr/>
        </p:nvSpPr>
        <p:spPr>
          <a:xfrm>
            <a:off x="424638" y="304800"/>
            <a:ext cx="489762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949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Jeremy Browning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411417-3DB4-C030-9FE4-4A7CC213E93F}"/>
              </a:ext>
            </a:extLst>
          </p:cNvPr>
          <p:cNvSpPr/>
          <p:nvPr/>
        </p:nvSpPr>
        <p:spPr>
          <a:xfrm>
            <a:off x="1066800" y="304800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respect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A20E54-3813-405D-C39A-CF82DBE58DC4}"/>
              </a:ext>
            </a:extLst>
          </p:cNvPr>
          <p:cNvSpPr/>
          <p:nvPr/>
        </p:nvSpPr>
        <p:spPr>
          <a:xfrm>
            <a:off x="1762127" y="680425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beauty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1836B-41EE-25B6-3FF5-09CC496C027A}"/>
              </a:ext>
            </a:extLst>
          </p:cNvPr>
          <p:cNvSpPr/>
          <p:nvPr/>
        </p:nvSpPr>
        <p:spPr>
          <a:xfrm>
            <a:off x="1466775" y="1111197"/>
            <a:ext cx="761999" cy="172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knowledge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D6B71-6D8E-7944-1379-EDF32CC931A5}"/>
              </a:ext>
            </a:extLst>
          </p:cNvPr>
          <p:cNvSpPr/>
          <p:nvPr/>
        </p:nvSpPr>
        <p:spPr>
          <a:xfrm>
            <a:off x="1152525" y="1430277"/>
            <a:ext cx="762000" cy="309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Self awareness</a:t>
            </a:r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8D5C7D-30A2-240E-738D-78D5B08D8B91}"/>
              </a:ext>
            </a:extLst>
          </p:cNvPr>
          <p:cNvSpPr/>
          <p:nvPr/>
        </p:nvSpPr>
        <p:spPr>
          <a:xfrm>
            <a:off x="76200" y="1113606"/>
            <a:ext cx="568484" cy="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health</a:t>
            </a:r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E6F522-158C-0F7E-807D-EA76743D4053}"/>
              </a:ext>
            </a:extLst>
          </p:cNvPr>
          <p:cNvSpPr/>
          <p:nvPr/>
        </p:nvSpPr>
        <p:spPr>
          <a:xfrm>
            <a:off x="576899" y="680425"/>
            <a:ext cx="76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legacy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5DFEF0-F4F2-84FA-0E06-6E37BF1C933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447800" y="533400"/>
            <a:ext cx="695327" cy="14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05B8EA-CA22-F2FD-67F0-77D715A4D7D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957899" y="533400"/>
            <a:ext cx="489901" cy="14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2AFDEF-2503-4932-EC19-5B420F713FC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847775" y="909025"/>
            <a:ext cx="295352" cy="202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A90F197-2270-6D42-F5F4-89E55724BBF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241474" y="909025"/>
            <a:ext cx="498552" cy="192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E532C-FD5A-30DB-5791-E07914CFE610}"/>
              </a:ext>
            </a:extLst>
          </p:cNvPr>
          <p:cNvSpPr/>
          <p:nvPr/>
        </p:nvSpPr>
        <p:spPr>
          <a:xfrm>
            <a:off x="707709" y="1107732"/>
            <a:ext cx="568484" cy="181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family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3F7A8B-B0BF-0C12-73C8-CA1A0DC913C9}"/>
              </a:ext>
            </a:extLst>
          </p:cNvPr>
          <p:cNvSpPr/>
          <p:nvPr/>
        </p:nvSpPr>
        <p:spPr>
          <a:xfrm>
            <a:off x="2301875" y="1101039"/>
            <a:ext cx="87630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achievement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563218-C170-F8E7-60A3-17CDC06FCB6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33932" y="909025"/>
            <a:ext cx="623967" cy="207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1CA198-0BDE-1E54-5287-C8B26BD84426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957899" y="909025"/>
            <a:ext cx="34052" cy="198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BE47BD-42F5-D9EB-CD6C-90138973EFEE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60442" y="1294744"/>
            <a:ext cx="1173083" cy="135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A463E0-21F3-2CCF-0E94-56E96A8B0828}"/>
              </a:ext>
            </a:extLst>
          </p:cNvPr>
          <p:cNvCxnSpPr>
            <a:cxnSpLocks/>
            <a:stCxn id="11" idx="0"/>
            <a:endCxn id="18" idx="2"/>
          </p:cNvCxnSpPr>
          <p:nvPr/>
        </p:nvCxnSpPr>
        <p:spPr>
          <a:xfrm flipV="1">
            <a:off x="1533525" y="1329639"/>
            <a:ext cx="1206501" cy="100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418629-D3EC-FB30-9692-84BEC7CEDDE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1533525" y="1283252"/>
            <a:ext cx="314250" cy="147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6B1F75F-2811-137A-EF2F-ECF1D7ECB586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H="1" flipV="1">
            <a:off x="991951" y="1288870"/>
            <a:ext cx="541574" cy="14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721431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31409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Paulo Humberto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Varnieri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3DB428B-8934-3B7D-9AC3-C940B069E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04800"/>
            <a:ext cx="1815885" cy="14478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F3FA303-3E3C-5233-F217-3B0916CC413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879951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80419373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4911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7793C1-2EC2-E9AD-8248-0B59C7DED86B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14561969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394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1945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8478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Jake Weiss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DFB6CE-FB28-5433-46A8-BF2713A127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97848438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6646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81D715-C1F6-6998-A867-8425045B9658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57058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9363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21C62D-8FF2-0200-8AFD-6DDBF98CCFD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3601346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107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A64962-28BC-D5C5-C3CA-D321A5C06625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2213605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41124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A28350F-0BC4-E126-038F-D5DC189D3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2" y="304800"/>
            <a:ext cx="2522216" cy="140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9916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3139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rmAutofit fontScale="90000"/>
          </a:bodyPr>
          <a:lstStyle/>
          <a:p>
            <a:r>
              <a:rPr lang="en-IN" sz="1772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altLang="zh-CN" sz="1772" dirty="0" err="1">
                <a:solidFill>
                  <a:srgbClr val="000000"/>
                </a:solidFill>
                <a:latin typeface="Calibri" panose="020F0502020204030204" pitchFamily="34" charset="0"/>
              </a:rPr>
              <a:t>ugo</a:t>
            </a:r>
            <a:r>
              <a:rPr lang="zh-CN" altLang="en-US" sz="1772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1772" dirty="0">
                <a:solidFill>
                  <a:srgbClr val="000000"/>
                </a:solidFill>
                <a:latin typeface="Calibri" panose="020F0502020204030204" pitchFamily="34" charset="0"/>
              </a:rPr>
              <a:t>Fausto Torres-</a:t>
            </a:r>
            <a:r>
              <a:rPr lang="en-US" altLang="zh-CN" sz="1772" dirty="0" err="1">
                <a:solidFill>
                  <a:srgbClr val="000000"/>
                </a:solidFill>
                <a:latin typeface="Calibri" panose="020F0502020204030204" pitchFamily="34" charset="0"/>
              </a:rPr>
              <a:t>Fetsco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934059" y="308592"/>
            <a:ext cx="1347317" cy="1279696"/>
            <a:chOff x="1034317" y="299476"/>
            <a:chExt cx="1378606" cy="12452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Optimism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1034317" y="888966"/>
              <a:ext cx="514455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Freedom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62926" y="1322208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Laughter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34" idx="2"/>
            </p:cNvCxnSpPr>
            <p:nvPr/>
          </p:nvCxnSpPr>
          <p:spPr>
            <a:xfrm flipV="1">
              <a:off x="1291545" y="787444"/>
              <a:ext cx="538040" cy="101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141180" y="581416"/>
            <a:ext cx="1140196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Work-life-balance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740639" y="1333379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Mentoring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1711278" y="810068"/>
            <a:ext cx="570098" cy="30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V="1">
            <a:off x="1711278" y="537244"/>
            <a:ext cx="9547" cy="44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353570" y="1382168"/>
            <a:ext cx="604870" cy="36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Spirituality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358428" y="1126566"/>
            <a:ext cx="501799" cy="10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91588" y="1279373"/>
            <a:ext cx="593861" cy="100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1185449" y="1279373"/>
            <a:ext cx="176735" cy="80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90820C-906C-6D08-D5CB-CF62A75D2D8C}"/>
              </a:ext>
            </a:extLst>
          </p:cNvPr>
          <p:cNvSpPr txBox="1"/>
          <p:nvPr/>
        </p:nvSpPr>
        <p:spPr>
          <a:xfrm>
            <a:off x="2492457" y="1236512"/>
            <a:ext cx="735540" cy="50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Making things better</a:t>
            </a:r>
            <a:endParaRPr lang="en-US" sz="88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03427C-3CB5-6E74-5DE3-688D643EC7D4}"/>
              </a:ext>
            </a:extLst>
          </p:cNvPr>
          <p:cNvSpPr txBox="1"/>
          <p:nvPr/>
        </p:nvSpPr>
        <p:spPr>
          <a:xfrm>
            <a:off x="2137422" y="840796"/>
            <a:ext cx="502779" cy="50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6" dirty="0"/>
              <a:t>Critical Thinking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77EC62-EFC8-E46F-C322-3ED3ADE49B14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2108409" y="1126567"/>
            <a:ext cx="254888" cy="206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88470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567350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Toka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Akiyama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309087" y="331124"/>
            <a:ext cx="2141220" cy="1157329"/>
            <a:chOff x="426648" y="299476"/>
            <a:chExt cx="2190946" cy="11261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Work-life balance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768290" y="657138"/>
              <a:ext cx="78927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Connected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426648" y="930896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Grit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295961" y="1203138"/>
              <a:ext cx="720414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Excellence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059868" y="930138"/>
              <a:ext cx="55772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Grace</a:t>
              </a:r>
              <a:endParaRPr lang="en-US" sz="886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2005252" y="687175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Generosity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852841" y="979244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Charity</a:t>
            </a:r>
            <a:endParaRPr lang="en-US" sz="88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67D177-0199-47B0-A803-813E1BE776AE}"/>
              </a:ext>
            </a:extLst>
          </p:cNvPr>
          <p:cNvSpPr txBox="1"/>
          <p:nvPr/>
        </p:nvSpPr>
        <p:spPr>
          <a:xfrm>
            <a:off x="2474175" y="980024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Learning</a:t>
            </a:r>
            <a:endParaRPr lang="en-US" sz="886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200688-4104-6AAB-78FC-810B6B41B963}"/>
              </a:ext>
            </a:extLst>
          </p:cNvPr>
          <p:cNvCxnSpPr>
            <a:cxnSpLocks/>
          </p:cNvCxnSpPr>
          <p:nvPr/>
        </p:nvCxnSpPr>
        <p:spPr>
          <a:xfrm>
            <a:off x="1718226" y="561847"/>
            <a:ext cx="501799" cy="109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95B6F8-0EB3-FFE5-61BC-9CBA6F6BDCD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86582" y="559776"/>
            <a:ext cx="603148" cy="143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2BFB8-7427-E1A8-BA94-4746C0A46536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18602" y="927339"/>
            <a:ext cx="510052" cy="5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1FA7-BBBD-B1F5-F2C1-30FC0E676CD9}"/>
              </a:ext>
            </a:extLst>
          </p:cNvPr>
          <p:cNvCxnSpPr>
            <a:cxnSpLocks/>
          </p:cNvCxnSpPr>
          <p:nvPr/>
        </p:nvCxnSpPr>
        <p:spPr>
          <a:xfrm flipV="1">
            <a:off x="2045101" y="928335"/>
            <a:ext cx="510052" cy="5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35BFE8-4060-426E-3474-29D88B13097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236758" y="1212141"/>
            <a:ext cx="273944" cy="4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576934-E719-F9AD-30F0-A3FFF38F338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512329" y="1207896"/>
            <a:ext cx="665444" cy="52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52F766-A81B-0F5E-1260-86A93ED2AB8A}"/>
              </a:ext>
            </a:extLst>
          </p:cNvPr>
          <p:cNvCxnSpPr>
            <a:cxnSpLocks/>
          </p:cNvCxnSpPr>
          <p:nvPr/>
        </p:nvCxnSpPr>
        <p:spPr>
          <a:xfrm>
            <a:off x="1099786" y="929866"/>
            <a:ext cx="273944" cy="4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5EA6CB-094D-440D-14FA-550988585678}"/>
              </a:ext>
            </a:extLst>
          </p:cNvPr>
          <p:cNvCxnSpPr>
            <a:cxnSpLocks/>
          </p:cNvCxnSpPr>
          <p:nvPr/>
        </p:nvCxnSpPr>
        <p:spPr>
          <a:xfrm>
            <a:off x="2543155" y="919856"/>
            <a:ext cx="273944" cy="4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6D3D8-C571-FB03-84DD-61B0B45167C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12192" y="1210469"/>
            <a:ext cx="898510" cy="4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8DC9DA-61C5-0447-9433-83A8769FAF2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510702" y="1223510"/>
            <a:ext cx="1365907" cy="362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12697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4047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Lorea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Amatria</a:t>
            </a:r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Senar</a:t>
            </a:r>
            <a:r>
              <a:rPr lang="en-IN" sz="1575" dirty="0"/>
              <a:t> 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1124"/>
            <a:ext cx="2721177" cy="1287015"/>
            <a:chOff x="314833" y="299476"/>
            <a:chExt cx="2784370" cy="12523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Love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8018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Humanity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581775" y="661944"/>
              <a:ext cx="51742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61891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Empathy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625461" y="1329330"/>
              <a:ext cx="69482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Optimism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34563" y="521969"/>
              <a:ext cx="1004792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624291" y="885346"/>
              <a:ext cx="210271" cy="15534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1001134" cy="1399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857249" y="704560"/>
            <a:ext cx="536937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Friends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390162" y="1100171"/>
            <a:ext cx="86012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Improvement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5" idx="2"/>
          </p:cNvCxnSpPr>
          <p:nvPr/>
        </p:nvCxnSpPr>
        <p:spPr>
          <a:xfrm flipH="1" flipV="1">
            <a:off x="1689731" y="559776"/>
            <a:ext cx="130491" cy="540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89731" y="559776"/>
            <a:ext cx="435987" cy="1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561950" y="1402109"/>
            <a:ext cx="66474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Difference</a:t>
            </a:r>
            <a:endParaRPr lang="en-US" sz="886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38842" y="864198"/>
            <a:ext cx="55483" cy="5379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2AD18F-BB4E-4DD9-BCD9-4D459D287348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820221" y="1328823"/>
            <a:ext cx="1" cy="606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704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2860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2144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Jack Barrow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716845" y="331124"/>
            <a:ext cx="2291030" cy="1279696"/>
            <a:chOff x="843874" y="299476"/>
            <a:chExt cx="2344235" cy="12452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Happiness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990794" y="645936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089926" y="647376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Success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843874" y="1026261"/>
              <a:ext cx="51445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Justice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62926" y="1322208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Kindness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77518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Stimulation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300252" y="521969"/>
              <a:ext cx="539102" cy="123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101102" y="868429"/>
              <a:ext cx="199150" cy="157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525275" cy="1254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520831" y="1100170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Freedom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V="1">
            <a:off x="1823266" y="917307"/>
            <a:ext cx="379818" cy="182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353570" y="1382167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Integrity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203084" y="917307"/>
            <a:ext cx="425995" cy="17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H="1">
            <a:off x="656005" y="1306680"/>
            <a:ext cx="312230" cy="75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968235" y="1306680"/>
            <a:ext cx="362856" cy="75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574258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321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Mike Borges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335119" y="331124"/>
            <a:ext cx="2650704" cy="990386"/>
            <a:chOff x="453283" y="299476"/>
            <a:chExt cx="2712261" cy="963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Optimism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79718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Camaraderie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Passion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453283" y="1040690"/>
              <a:ext cx="78626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Golden rule</a:t>
              </a:r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75262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Curiosity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93058" y="521969"/>
              <a:ext cx="946297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846418" y="885346"/>
              <a:ext cx="46641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5" y="521969"/>
              <a:ext cx="892191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Work ethic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326496" y="1100170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Dependable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1694266" y="933212"/>
            <a:ext cx="0" cy="166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89733" y="559776"/>
            <a:ext cx="4533" cy="1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61675" y="933213"/>
            <a:ext cx="56378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9390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1281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Emily Crandall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586423" y="331123"/>
            <a:ext cx="1663860" cy="1135179"/>
            <a:chOff x="710423" y="299476"/>
            <a:chExt cx="1702500" cy="110460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Bliss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710423" y="866203"/>
              <a:ext cx="75262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358871" y="1181584"/>
              <a:ext cx="94064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Moral Courage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086830" y="622332"/>
            <a:ext cx="120580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Make a difference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897284" y="913539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Teaching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H="1" flipV="1">
            <a:off x="1689730" y="850984"/>
            <a:ext cx="575324" cy="625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V="1">
            <a:off x="1689730" y="559775"/>
            <a:ext cx="2" cy="62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456083" y="1236760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Diligence</a:t>
            </a:r>
            <a:endParaRPr lang="en-US" sz="886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5AC795-C60A-43C4-B61B-622A80CE2DD8}"/>
              </a:ext>
            </a:extLst>
          </p:cNvPr>
          <p:cNvCxnSpPr>
            <a:stCxn id="34" idx="2"/>
            <a:endCxn id="9" idx="0"/>
          </p:cNvCxnSpPr>
          <p:nvPr/>
        </p:nvCxnSpPr>
        <p:spPr>
          <a:xfrm flipH="1">
            <a:off x="954193" y="850984"/>
            <a:ext cx="735537" cy="625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597A4A2-970A-4BAA-9136-0F9A893BFCD7}"/>
              </a:ext>
            </a:extLst>
          </p:cNvPr>
          <p:cNvSpPr txBox="1"/>
          <p:nvPr/>
        </p:nvSpPr>
        <p:spPr>
          <a:xfrm>
            <a:off x="2250283" y="1236760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Empathy</a:t>
            </a:r>
            <a:endParaRPr lang="en-US" sz="88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A8F41C-3FAC-4AE2-A109-BDE41C198532}"/>
              </a:ext>
            </a:extLst>
          </p:cNvPr>
          <p:cNvSpPr txBox="1"/>
          <p:nvPr/>
        </p:nvSpPr>
        <p:spPr>
          <a:xfrm>
            <a:off x="1328432" y="1528859"/>
            <a:ext cx="702737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Motivation</a:t>
            </a:r>
            <a:endParaRPr lang="en-US" sz="886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4A2F33-E795-414A-9BC7-8077D372CDE4}"/>
              </a:ext>
            </a:extLst>
          </p:cNvPr>
          <p:cNvCxnSpPr>
            <a:stCxn id="9" idx="2"/>
            <a:endCxn id="40" idx="0"/>
          </p:cNvCxnSpPr>
          <p:nvPr/>
        </p:nvCxnSpPr>
        <p:spPr>
          <a:xfrm flipH="1">
            <a:off x="758518" y="1142190"/>
            <a:ext cx="195675" cy="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2E4836-86E4-4D0D-BF7E-5D7E91080303}"/>
              </a:ext>
            </a:extLst>
          </p:cNvPr>
          <p:cNvCxnSpPr>
            <a:stCxn id="9" idx="2"/>
          </p:cNvCxnSpPr>
          <p:nvPr/>
        </p:nvCxnSpPr>
        <p:spPr>
          <a:xfrm>
            <a:off x="954193" y="1142191"/>
            <a:ext cx="478602" cy="945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CFD0C72-446F-4039-9646-15C623EB8E5F}"/>
              </a:ext>
            </a:extLst>
          </p:cNvPr>
          <p:cNvCxnSpPr>
            <a:stCxn id="35" idx="2"/>
            <a:endCxn id="31" idx="0"/>
          </p:cNvCxnSpPr>
          <p:nvPr/>
        </p:nvCxnSpPr>
        <p:spPr>
          <a:xfrm>
            <a:off x="2265054" y="1142191"/>
            <a:ext cx="287664" cy="945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E5E7B0-3AC5-4080-B1E2-6B00F181DB46}"/>
              </a:ext>
            </a:extLst>
          </p:cNvPr>
          <p:cNvCxnSpPr>
            <a:stCxn id="40" idx="2"/>
            <a:endCxn id="32" idx="1"/>
          </p:cNvCxnSpPr>
          <p:nvPr/>
        </p:nvCxnSpPr>
        <p:spPr>
          <a:xfrm>
            <a:off x="758518" y="1465412"/>
            <a:ext cx="569914" cy="177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F54797-5D2C-4CDA-8B3D-F0209B160DAC}"/>
              </a:ext>
            </a:extLst>
          </p:cNvPr>
          <p:cNvCxnSpPr>
            <a:stCxn id="31" idx="2"/>
            <a:endCxn id="32" idx="3"/>
          </p:cNvCxnSpPr>
          <p:nvPr/>
        </p:nvCxnSpPr>
        <p:spPr>
          <a:xfrm flipH="1">
            <a:off x="2031169" y="1465412"/>
            <a:ext cx="521549" cy="177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E9521BD-2367-4291-849B-EEA92938E99C}"/>
              </a:ext>
            </a:extLst>
          </p:cNvPr>
          <p:cNvCxnSpPr>
            <a:stCxn id="11" idx="2"/>
            <a:endCxn id="32" idx="0"/>
          </p:cNvCxnSpPr>
          <p:nvPr/>
        </p:nvCxnSpPr>
        <p:spPr>
          <a:xfrm flipH="1">
            <a:off x="1679801" y="1466302"/>
            <a:ext cx="2" cy="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5948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0961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Brendan Davis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1123"/>
            <a:ext cx="2361865" cy="1449884"/>
            <a:chOff x="314832" y="299476"/>
            <a:chExt cx="2416714" cy="14108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Love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849285" y="596425"/>
              <a:ext cx="79718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Validation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82141" y="597799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2" y="881556"/>
              <a:ext cx="75262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Excellence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90561" y="1162089"/>
              <a:ext cx="71988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Ambition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1543614" y="1487812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Pride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247875" y="521969"/>
              <a:ext cx="591479" cy="74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691143" y="818918"/>
              <a:ext cx="556732" cy="62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617489" cy="75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055663" y="932487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Resilience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H="1" flipV="1">
            <a:off x="1111676" y="864944"/>
            <a:ext cx="311757" cy="6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99808" y="1222342"/>
            <a:ext cx="799492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Max income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1822631" y="866356"/>
            <a:ext cx="470575" cy="685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5D32BE-47E4-4FE7-8449-2B567E2D6B53}"/>
              </a:ext>
            </a:extLst>
          </p:cNvPr>
          <p:cNvCxnSpPr>
            <a:stCxn id="9" idx="2"/>
            <a:endCxn id="40" idx="0"/>
          </p:cNvCxnSpPr>
          <p:nvPr/>
        </p:nvCxnSpPr>
        <p:spPr>
          <a:xfrm>
            <a:off x="567579" y="1157968"/>
            <a:ext cx="31975" cy="64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FBAD86F-78BC-4074-95E3-F8409AA2E352}"/>
              </a:ext>
            </a:extLst>
          </p:cNvPr>
          <p:cNvCxnSpPr>
            <a:cxnSpLocks/>
          </p:cNvCxnSpPr>
          <p:nvPr/>
        </p:nvCxnSpPr>
        <p:spPr>
          <a:xfrm>
            <a:off x="778202" y="1093059"/>
            <a:ext cx="384443" cy="115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4C706-1366-4453-896E-2752D25AF184}"/>
              </a:ext>
            </a:extLst>
          </p:cNvPr>
          <p:cNvCxnSpPr>
            <a:stCxn id="35" idx="2"/>
            <a:endCxn id="11" idx="0"/>
          </p:cNvCxnSpPr>
          <p:nvPr/>
        </p:nvCxnSpPr>
        <p:spPr>
          <a:xfrm flipH="1">
            <a:off x="1407439" y="1161139"/>
            <a:ext cx="15994" cy="564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A039ED-4E52-4268-8FB4-1B1E972DE310}"/>
              </a:ext>
            </a:extLst>
          </p:cNvPr>
          <p:cNvCxnSpPr>
            <a:stCxn id="40" idx="2"/>
            <a:endCxn id="12" idx="1"/>
          </p:cNvCxnSpPr>
          <p:nvPr/>
        </p:nvCxnSpPr>
        <p:spPr>
          <a:xfrm>
            <a:off x="599554" y="1450994"/>
            <a:ext cx="801149" cy="215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846D73-93C5-4704-B221-05CD7B17F958}"/>
              </a:ext>
            </a:extLst>
          </p:cNvPr>
          <p:cNvCxnSpPr>
            <a:stCxn id="11" idx="2"/>
          </p:cNvCxnSpPr>
          <p:nvPr/>
        </p:nvCxnSpPr>
        <p:spPr>
          <a:xfrm>
            <a:off x="1407439" y="1446267"/>
            <a:ext cx="262770" cy="1108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14320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11509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Ricardo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Doddoli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606727" y="331124"/>
            <a:ext cx="2344893" cy="1449885"/>
            <a:chOff x="731200" y="299476"/>
            <a:chExt cx="2399348" cy="14108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Inner peace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853468" y="591717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Impact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295244" y="582839"/>
              <a:ext cx="5494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731200" y="856892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Opportunity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676327" y="1487811"/>
              <a:ext cx="785205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Self- Esteem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267095" y="93634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Support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162926" y="521969"/>
              <a:ext cx="676428" cy="69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162926" y="814209"/>
              <a:ext cx="0" cy="426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730592" cy="608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660885" y="1176487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Purpose</a:t>
            </a:r>
            <a:endParaRPr lang="en-US" sz="88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620367" y="1438743"/>
            <a:ext cx="816577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Motivation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403742" y="850984"/>
            <a:ext cx="125950" cy="134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87387D-5E7A-41F7-8B00-E2426D2602E6}"/>
              </a:ext>
            </a:extLst>
          </p:cNvPr>
          <p:cNvCxnSpPr>
            <a:stCxn id="9" idx="2"/>
            <a:endCxn id="35" idx="0"/>
          </p:cNvCxnSpPr>
          <p:nvPr/>
        </p:nvCxnSpPr>
        <p:spPr>
          <a:xfrm>
            <a:off x="1028655" y="1132623"/>
            <a:ext cx="0" cy="438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37B2DA-99ED-4697-9C35-B3D5B9C302F8}"/>
              </a:ext>
            </a:extLst>
          </p:cNvPr>
          <p:cNvCxnSpPr>
            <a:stCxn id="35" idx="2"/>
            <a:endCxn id="40" idx="0"/>
          </p:cNvCxnSpPr>
          <p:nvPr/>
        </p:nvCxnSpPr>
        <p:spPr>
          <a:xfrm>
            <a:off x="1028655" y="1405139"/>
            <a:ext cx="1" cy="33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025204F-BA99-400F-9B55-36D7769DFFF0}"/>
              </a:ext>
            </a:extLst>
          </p:cNvPr>
          <p:cNvCxnSpPr>
            <a:cxnSpLocks/>
            <a:stCxn id="40" idx="3"/>
            <a:endCxn id="11" idx="1"/>
          </p:cNvCxnSpPr>
          <p:nvPr/>
        </p:nvCxnSpPr>
        <p:spPr>
          <a:xfrm>
            <a:off x="1436944" y="1553069"/>
            <a:ext cx="93460" cy="1136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4D1C46-AF68-4EA2-89DE-0A4B1E139CC0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>
            <a:off x="2297788" y="1214271"/>
            <a:ext cx="231904" cy="452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9616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D29-4061-8F9A-BDC1-3AA051C7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Helena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Darling</a:t>
            </a:r>
            <a:r>
              <a:rPr lang="en-US" dirty="0">
                <a:solidFill>
                  <a:srgbClr val="2D3B45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D7E8C-BCB0-4BD4-0742-6337F1B14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"/>
            <a:ext cx="1459707" cy="144094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FF511C-B2CD-F906-3ED6-F1D53B9BA100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149729143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8558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A17CC1-EA71-C8F4-35AC-EC218D757C8D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965994"/>
          <a:ext cx="825500" cy="203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6018045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57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834292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0568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Lauren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Eckstrom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09" y="331123"/>
            <a:ext cx="2894329" cy="1356342"/>
            <a:chOff x="314832" y="299476"/>
            <a:chExt cx="2961544" cy="13198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Gratitude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Warmth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75941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Playfulness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2" y="1040690"/>
              <a:ext cx="109743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Unconditional Love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482414" y="1396788"/>
              <a:ext cx="85344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Golden rule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Perseverance</a:t>
              </a:r>
              <a:endParaRPr lang="en-US" sz="886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Happiness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390161" y="1100170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Family</a:t>
            </a:r>
            <a:endParaRPr lang="en-US" sz="886" dirty="0"/>
          </a:p>
        </p:txBody>
      </p:sp>
    </p:spTree>
    <p:extLst>
      <p:ext uri="{BB962C8B-B14F-4D97-AF65-F5344CB8AC3E}">
        <p14:creationId xmlns:p14="http://schemas.microsoft.com/office/powerpoint/2010/main" val="1095152650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78170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Lauren Flanagan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698056" y="331124"/>
            <a:ext cx="2358050" cy="1133112"/>
            <a:chOff x="824650" y="299476"/>
            <a:chExt cx="2412810" cy="11025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Bliss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1071004" y="581834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Growth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38220" y="578387"/>
              <a:ext cx="549405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Balance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824650" y="899176"/>
              <a:ext cx="696099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Empathy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1172700" y="1179573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Listening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374007" y="883958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Wellbeing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1380462" y="521969"/>
              <a:ext cx="458892" cy="598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1172700" y="804327"/>
              <a:ext cx="207762" cy="948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573568" cy="564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275307" y="1561711"/>
            <a:ext cx="897465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Self-awareness</a:t>
            </a:r>
            <a:endParaRPr lang="en-US" sz="88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  <a:endCxn id="12" idx="2"/>
          </p:cNvCxnSpPr>
          <p:nvPr/>
        </p:nvCxnSpPr>
        <p:spPr>
          <a:xfrm flipV="1">
            <a:off x="1724040" y="1160438"/>
            <a:ext cx="910138" cy="401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192525" y="1235584"/>
            <a:ext cx="776814" cy="198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689" dirty="0"/>
              <a:t>Communication</a:t>
            </a:r>
            <a:endParaRPr lang="en-US" sz="689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V="1">
            <a:off x="2250282" y="931786"/>
            <a:ext cx="383896" cy="50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32FF7D2-93BC-4E08-A583-4D49A82041B0}"/>
              </a:ext>
            </a:extLst>
          </p:cNvPr>
          <p:cNvCxnSpPr>
            <a:cxnSpLocks/>
          </p:cNvCxnSpPr>
          <p:nvPr/>
        </p:nvCxnSpPr>
        <p:spPr>
          <a:xfrm flipH="1">
            <a:off x="742593" y="1107998"/>
            <a:ext cx="154361" cy="12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CA6108-BDC4-4343-A675-FD8BCFA72354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1038207" y="1176077"/>
            <a:ext cx="302435" cy="59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E28A60C-8BA7-4B3C-AFAE-A5D175890DBB}"/>
              </a:ext>
            </a:extLst>
          </p:cNvPr>
          <p:cNvCxnSpPr>
            <a:stCxn id="40" idx="2"/>
            <a:endCxn id="35" idx="1"/>
          </p:cNvCxnSpPr>
          <p:nvPr/>
        </p:nvCxnSpPr>
        <p:spPr>
          <a:xfrm>
            <a:off x="580932" y="1433972"/>
            <a:ext cx="694375" cy="242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192E0DD-301B-41ED-809B-EB3B8355B53D}"/>
              </a:ext>
            </a:extLst>
          </p:cNvPr>
          <p:cNvCxnSpPr>
            <a:stCxn id="11" idx="2"/>
            <a:endCxn id="35" idx="0"/>
          </p:cNvCxnSpPr>
          <p:nvPr/>
        </p:nvCxnSpPr>
        <p:spPr>
          <a:xfrm>
            <a:off x="1340642" y="1464236"/>
            <a:ext cx="383398" cy="974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551554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371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Lindsey Gitlin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255215" y="331124"/>
            <a:ext cx="2730156" cy="1457354"/>
            <a:chOff x="371525" y="299476"/>
            <a:chExt cx="2793559" cy="14180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Contentment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977916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Accomplishment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142796" y="662853"/>
              <a:ext cx="102228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Friends/ Family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434851" y="962324"/>
              <a:ext cx="69354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Learning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371525" y="1495081"/>
              <a:ext cx="82019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Adventure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222215" y="1426340"/>
              <a:ext cx="86345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Dependability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983427" y="521969"/>
              <a:ext cx="855927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781622" y="885346"/>
              <a:ext cx="201805" cy="76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9"/>
              <a:ext cx="814586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119901" y="1028673"/>
            <a:ext cx="735540" cy="364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Story with</a:t>
            </a:r>
          </a:p>
          <a:p>
            <a:pPr algn="ctr"/>
            <a:r>
              <a:rPr lang="en-US" altLang="zh-CN" sz="886" dirty="0"/>
              <a:t>ethic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31F85D-FBF0-ED26-5AC4-821A3358BB5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50765" y="933212"/>
            <a:ext cx="636906" cy="954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353569" y="1286073"/>
            <a:ext cx="60487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Fun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485828" y="933212"/>
            <a:ext cx="1" cy="555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351C43-DD2C-46C4-A9AC-409BF46DF5E5}"/>
              </a:ext>
            </a:extLst>
          </p:cNvPr>
          <p:cNvCxnSpPr>
            <a:stCxn id="9" idx="2"/>
            <a:endCxn id="40" idx="0"/>
          </p:cNvCxnSpPr>
          <p:nvPr/>
        </p:nvCxnSpPr>
        <p:spPr>
          <a:xfrm>
            <a:off x="656004" y="1240973"/>
            <a:ext cx="0" cy="45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873BF-83F1-4048-BD0C-0A3B0AC07B28}"/>
              </a:ext>
            </a:extLst>
          </p:cNvPr>
          <p:cNvCxnSpPr>
            <a:stCxn id="40" idx="2"/>
            <a:endCxn id="11" idx="0"/>
          </p:cNvCxnSpPr>
          <p:nvPr/>
        </p:nvCxnSpPr>
        <p:spPr>
          <a:xfrm flipH="1">
            <a:off x="656003" y="1514725"/>
            <a:ext cx="1" cy="45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F01E2E-9E2E-4D3F-95A2-A4F6890E0BBB}"/>
              </a:ext>
            </a:extLst>
          </p:cNvPr>
          <p:cNvCxnSpPr>
            <a:stCxn id="35" idx="2"/>
            <a:endCxn id="12" idx="1"/>
          </p:cNvCxnSpPr>
          <p:nvPr/>
        </p:nvCxnSpPr>
        <p:spPr>
          <a:xfrm>
            <a:off x="1487671" y="1393645"/>
            <a:ext cx="576230" cy="209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61052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50852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Ian Glassford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06262" y="331124"/>
            <a:ext cx="2987876" cy="990386"/>
            <a:chOff x="219113" y="299476"/>
            <a:chExt cx="3057263" cy="9637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977673" y="299476"/>
              <a:ext cx="1634803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Make a difference/impact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87758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Challenge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6" cy="3551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Balance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219113" y="1040690"/>
              <a:ext cx="685691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Creativity</a:t>
              </a:r>
              <a:endParaRPr lang="en-US" sz="886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B64F00-A221-2343-8D67-FC9D3F4036F5}"/>
                </a:ext>
              </a:extLst>
            </p:cNvPr>
            <p:cNvSpPr txBox="1"/>
            <p:nvPr/>
          </p:nvSpPr>
          <p:spPr>
            <a:xfrm>
              <a:off x="960190" y="1040688"/>
              <a:ext cx="618917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6" dirty="0"/>
                <a:t>Diligence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97886" y="1040690"/>
              <a:ext cx="778490" cy="22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Inclusion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38348" y="521969"/>
              <a:ext cx="956727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561959" y="885346"/>
              <a:ext cx="276389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795075" y="521969"/>
              <a:ext cx="936472" cy="1408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Education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549349" y="1092858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Flexibility</a:t>
            </a:r>
            <a:endParaRPr lang="en-US" sz="88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46456" y="559776"/>
            <a:ext cx="47810" cy="1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8B92B4-62FA-4D54-A389-B58104506B37}"/>
              </a:ext>
            </a:extLst>
          </p:cNvPr>
          <p:cNvCxnSpPr>
            <a:cxnSpLocks/>
            <a:stCxn id="34" idx="3"/>
            <a:endCxn id="8" idx="1"/>
          </p:cNvCxnSpPr>
          <p:nvPr/>
        </p:nvCxnSpPr>
        <p:spPr>
          <a:xfrm>
            <a:off x="2079945" y="818886"/>
            <a:ext cx="213260" cy="68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561674" y="1069534"/>
            <a:ext cx="152053" cy="2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4D3FF53-99B6-428F-90D7-D13936599C25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711443" y="933213"/>
            <a:ext cx="421512" cy="159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9E1254-4EB2-4294-97B0-16CF5D75BCA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76391" y="1207182"/>
            <a:ext cx="5412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CE6775-6B29-4D17-8D92-941DB156E52E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>
            <a:off x="1435390" y="1207182"/>
            <a:ext cx="113959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EC7733-81A8-4203-A77A-BAFCC13C96A5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>
            <a:off x="2284889" y="1207184"/>
            <a:ext cx="484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780969-ABAB-4046-BF72-66B0F43F02DC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132955" y="865133"/>
            <a:ext cx="416394" cy="2277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E74D-B1F4-4550-8141-73A0B2071B5A}"/>
              </a:ext>
            </a:extLst>
          </p:cNvPr>
          <p:cNvCxnSpPr>
            <a:stCxn id="8" idx="2"/>
            <a:endCxn id="35" idx="0"/>
          </p:cNvCxnSpPr>
          <p:nvPr/>
        </p:nvCxnSpPr>
        <p:spPr>
          <a:xfrm flipH="1">
            <a:off x="1917119" y="1069534"/>
            <a:ext cx="644555" cy="233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448764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9760268-9A4F-C63F-4ECC-183BAE05B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251254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52319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43" y="49221"/>
            <a:ext cx="3069674" cy="185016"/>
          </a:xfrm>
        </p:spPr>
        <p:txBody>
          <a:bodyPr>
            <a:noAutofit/>
          </a:bodyPr>
          <a:lstStyle/>
          <a:p>
            <a:r>
              <a:rPr lang="en-IN" sz="1575" dirty="0">
                <a:solidFill>
                  <a:srgbClr val="000000"/>
                </a:solidFill>
                <a:latin typeface="Calibri" panose="020F0502020204030204" pitchFamily="34" charset="0"/>
              </a:rPr>
              <a:t>Arun </a:t>
            </a:r>
            <a:r>
              <a:rPr lang="en-IN" sz="1575" dirty="0" err="1">
                <a:solidFill>
                  <a:srgbClr val="000000"/>
                </a:solidFill>
                <a:latin typeface="Calibri" panose="020F0502020204030204" pitchFamily="34" charset="0"/>
              </a:rPr>
              <a:t>Hemrajani</a:t>
            </a:r>
            <a:endParaRPr lang="en-US" sz="1575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0FCDB4-DE6A-7146-8439-9BFF0BC5374D}"/>
              </a:ext>
            </a:extLst>
          </p:cNvPr>
          <p:cNvGrpSpPr/>
          <p:nvPr/>
        </p:nvGrpSpPr>
        <p:grpSpPr>
          <a:xfrm>
            <a:off x="199810" y="331124"/>
            <a:ext cx="2894328" cy="990386"/>
            <a:chOff x="314833" y="299476"/>
            <a:chExt cx="2961543" cy="9637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CD2717-D417-2B49-839D-6183E55252C6}"/>
                </a:ext>
              </a:extLst>
            </p:cNvPr>
            <p:cNvSpPr txBox="1"/>
            <p:nvPr/>
          </p:nvSpPr>
          <p:spPr>
            <a:xfrm>
              <a:off x="1265785" y="299476"/>
              <a:ext cx="1147138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Happiness</a:t>
              </a:r>
              <a:endParaRPr lang="en-US" sz="88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B2DFFA-2393-4747-B76F-F632E9AE0781}"/>
                </a:ext>
              </a:extLst>
            </p:cNvPr>
            <p:cNvSpPr txBox="1"/>
            <p:nvPr/>
          </p:nvSpPr>
          <p:spPr>
            <a:xfrm>
              <a:off x="494468" y="662853"/>
              <a:ext cx="618917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Trust</a:t>
              </a:r>
              <a:endParaRPr lang="en-US" sz="88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729507-2024-CE40-AC54-8A2A5FFC963F}"/>
                </a:ext>
              </a:extLst>
            </p:cNvPr>
            <p:cNvSpPr txBox="1"/>
            <p:nvPr/>
          </p:nvSpPr>
          <p:spPr>
            <a:xfrm>
              <a:off x="2456843" y="662853"/>
              <a:ext cx="549405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Love</a:t>
              </a:r>
              <a:endParaRPr lang="en-US" sz="88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7BE037-F3B5-C54F-A0B6-6F2EF8165249}"/>
                </a:ext>
              </a:extLst>
            </p:cNvPr>
            <p:cNvSpPr txBox="1"/>
            <p:nvPr/>
          </p:nvSpPr>
          <p:spPr>
            <a:xfrm>
              <a:off x="314833" y="1040690"/>
              <a:ext cx="618916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Loyalty</a:t>
              </a:r>
              <a:endParaRPr lang="en-US" sz="88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A2813A-CCD7-D340-AC60-70A8EBC706CA}"/>
                </a:ext>
              </a:extLst>
            </p:cNvPr>
            <p:cNvSpPr txBox="1"/>
            <p:nvPr/>
          </p:nvSpPr>
          <p:spPr>
            <a:xfrm>
              <a:off x="2412923" y="1040690"/>
              <a:ext cx="863453" cy="2224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86" dirty="0"/>
                <a:t>Passion</a:t>
              </a:r>
              <a:endParaRPr lang="en-US" sz="886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E3A3D0-524D-C543-8B13-154070D1D004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803926" y="521968"/>
              <a:ext cx="1035428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282855-52C2-9C4F-B55C-7C9AC85473C0}"/>
                </a:ext>
              </a:extLst>
            </p:cNvPr>
            <p:cNvCxnSpPr>
              <a:cxnSpLocks/>
              <a:stCxn id="9" idx="0"/>
              <a:endCxn id="7" idx="2"/>
            </p:cNvCxnSpPr>
            <p:nvPr/>
          </p:nvCxnSpPr>
          <p:spPr>
            <a:xfrm flipV="1">
              <a:off x="624291" y="885345"/>
              <a:ext cx="179635" cy="155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07808-DE19-3C48-BF63-DFF194AE8035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1839354" y="521968"/>
              <a:ext cx="892191" cy="140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669CA7B-55F7-F9F2-672C-2DE101DBEA5B}"/>
              </a:ext>
            </a:extLst>
          </p:cNvPr>
          <p:cNvSpPr txBox="1"/>
          <p:nvPr/>
        </p:nvSpPr>
        <p:spPr>
          <a:xfrm>
            <a:off x="1308587" y="704560"/>
            <a:ext cx="771358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Security</a:t>
            </a:r>
            <a:endParaRPr lang="en-US" sz="886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84CA88-C272-D245-A962-C41750C1B16F}"/>
              </a:ext>
            </a:extLst>
          </p:cNvPr>
          <p:cNvSpPr txBox="1"/>
          <p:nvPr/>
        </p:nvSpPr>
        <p:spPr>
          <a:xfrm>
            <a:off x="1390161" y="1100170"/>
            <a:ext cx="735540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Humor</a:t>
            </a:r>
            <a:endParaRPr lang="en-US" sz="886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07344C-02A7-05D6-B05C-C366C7EDB4CE}"/>
              </a:ext>
            </a:extLst>
          </p:cNvPr>
          <p:cNvCxnSpPr>
            <a:cxnSpLocks/>
            <a:stCxn id="34" idx="0"/>
            <a:endCxn id="5" idx="2"/>
          </p:cNvCxnSpPr>
          <p:nvPr/>
        </p:nvCxnSpPr>
        <p:spPr>
          <a:xfrm flipH="1" flipV="1">
            <a:off x="1689731" y="559776"/>
            <a:ext cx="4535" cy="1447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38B00DD-07DE-49BE-B2D0-42A37215F72D}"/>
              </a:ext>
            </a:extLst>
          </p:cNvPr>
          <p:cNvSpPr txBox="1"/>
          <p:nvPr/>
        </p:nvSpPr>
        <p:spPr>
          <a:xfrm>
            <a:off x="624669" y="1374854"/>
            <a:ext cx="775609" cy="228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6" dirty="0"/>
              <a:t>Authenticity</a:t>
            </a:r>
            <a:endParaRPr lang="en-US" sz="886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7C48D8-5324-4B68-96EB-84EF05797FF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561673" y="933213"/>
            <a:ext cx="110537" cy="1596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4FD3FC-FD01-46F8-95EE-FD985100889B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04679" y="865133"/>
            <a:ext cx="207795" cy="509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FCA6CA-BA13-41EF-A092-3822177C8E1B}"/>
              </a:ext>
            </a:extLst>
          </p:cNvPr>
          <p:cNvCxnSpPr>
            <a:cxnSpLocks/>
          </p:cNvCxnSpPr>
          <p:nvPr/>
        </p:nvCxnSpPr>
        <p:spPr>
          <a:xfrm flipH="1">
            <a:off x="1985248" y="865133"/>
            <a:ext cx="427685" cy="2350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82910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19"/>
  <p:tag name="AS_OS" val="Unix 5.13.0.1023"/>
  <p:tag name="AS_RELEASE_DATE" val="2021.04.14"/>
  <p:tag name="AS_TITLE" val="Aspose.Slides for .NET Standard 2.0"/>
  <p:tag name="AS_VERSION" val="2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564</Words>
  <Application>Microsoft Macintosh PowerPoint</Application>
  <PresentationFormat>自定义</PresentationFormat>
  <Paragraphs>410</Paragraphs>
  <Slides>146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146</vt:i4>
      </vt:variant>
    </vt:vector>
  </HeadingPairs>
  <TitlesOfParts>
    <vt:vector size="154" baseType="lpstr">
      <vt:lpstr>等线</vt:lpstr>
      <vt:lpstr>宋体</vt:lpstr>
      <vt:lpstr>Arial</vt:lpstr>
      <vt:lpstr>Calibri</vt:lpstr>
      <vt:lpstr>Calibri Light</vt:lpstr>
      <vt:lpstr>Times New Roman</vt:lpstr>
      <vt:lpstr>Office Theme</vt:lpstr>
      <vt:lpstr>Office Theme</vt:lpstr>
      <vt:lpstr>Josh Adler </vt:lpstr>
      <vt:lpstr>PowerPoint 演示文稿</vt:lpstr>
      <vt:lpstr>Mohit Agarwal </vt:lpstr>
      <vt:lpstr>PowerPoint 演示文稿</vt:lpstr>
      <vt:lpstr>Jamie Bergos </vt:lpstr>
      <vt:lpstr>PowerPoint 演示文稿</vt:lpstr>
      <vt:lpstr>Jeremy Browning </vt:lpstr>
      <vt:lpstr>PowerPoint 演示文稿</vt:lpstr>
      <vt:lpstr>Helena Darling </vt:lpstr>
      <vt:lpstr>PowerPoint 演示文稿</vt:lpstr>
      <vt:lpstr>Ke Ding </vt:lpstr>
      <vt:lpstr>PowerPoint 演示文稿</vt:lpstr>
      <vt:lpstr>Joel Dmello </vt:lpstr>
      <vt:lpstr>PowerPoint 演示文稿</vt:lpstr>
      <vt:lpstr>Thomas Donegan</vt:lpstr>
      <vt:lpstr>PowerPoint 演示文稿</vt:lpstr>
      <vt:lpstr>Grace Han </vt:lpstr>
      <vt:lpstr>PowerPoint 演示文稿</vt:lpstr>
      <vt:lpstr>Rachel Horton</vt:lpstr>
      <vt:lpstr>PowerPoint 演示文稿</vt:lpstr>
      <vt:lpstr>Vishal Jalan </vt:lpstr>
      <vt:lpstr>PowerPoint 演示文稿</vt:lpstr>
      <vt:lpstr>Dina Kassem </vt:lpstr>
      <vt:lpstr>PowerPoint 演示文稿</vt:lpstr>
      <vt:lpstr>Sonia Kumar </vt:lpstr>
      <vt:lpstr>PowerPoint 演示文稿</vt:lpstr>
      <vt:lpstr> Hyeong Jin Kwon </vt:lpstr>
      <vt:lpstr>PowerPoint 演示文稿</vt:lpstr>
      <vt:lpstr>John Lynch</vt:lpstr>
      <vt:lpstr>PowerPoint 演示文稿</vt:lpstr>
      <vt:lpstr>Thomas Marra </vt:lpstr>
      <vt:lpstr>PowerPoint 演示文稿</vt:lpstr>
      <vt:lpstr>Joanna Mieczkowska </vt:lpstr>
      <vt:lpstr>PowerPoint 演示文稿</vt:lpstr>
      <vt:lpstr>Jeffrey Moya </vt:lpstr>
      <vt:lpstr>PowerPoint 演示文稿</vt:lpstr>
      <vt:lpstr>Aman S. Mundra</vt:lpstr>
      <vt:lpstr>PowerPoint 演示文稿</vt:lpstr>
      <vt:lpstr>Christopher Novak  </vt:lpstr>
      <vt:lpstr>PowerPoint 演示文稿</vt:lpstr>
      <vt:lpstr>Connor O’Neill </vt:lpstr>
      <vt:lpstr>PowerPoint 演示文稿</vt:lpstr>
      <vt:lpstr>Khushtar Pandit </vt:lpstr>
      <vt:lpstr>PowerPoint 演示文稿</vt:lpstr>
      <vt:lpstr>James Pilkington</vt:lpstr>
      <vt:lpstr>PowerPoint 演示文稿</vt:lpstr>
      <vt:lpstr>Mike Pisani </vt:lpstr>
      <vt:lpstr>PowerPoint 演示文稿</vt:lpstr>
      <vt:lpstr>Jake Recker</vt:lpstr>
      <vt:lpstr>PowerPoint 演示文稿</vt:lpstr>
      <vt:lpstr>Sunny Reddy</vt:lpstr>
      <vt:lpstr>PowerPoint 演示文稿</vt:lpstr>
      <vt:lpstr>Anush Ricci </vt:lpstr>
      <vt:lpstr>PowerPoint 演示文稿</vt:lpstr>
      <vt:lpstr>Abigail Richardson </vt:lpstr>
      <vt:lpstr>PowerPoint 演示文稿</vt:lpstr>
      <vt:lpstr>Gintare Rudyte </vt:lpstr>
      <vt:lpstr>PowerPoint 演示文稿</vt:lpstr>
      <vt:lpstr>Gurvinder Sethi </vt:lpstr>
      <vt:lpstr>PowerPoint 演示文稿</vt:lpstr>
      <vt:lpstr>Gaurav Sharma </vt:lpstr>
      <vt:lpstr>PowerPoint 演示文稿</vt:lpstr>
      <vt:lpstr>Vibha Singh </vt:lpstr>
      <vt:lpstr>PowerPoint 演示文稿</vt:lpstr>
      <vt:lpstr>Avery Toland </vt:lpstr>
      <vt:lpstr>PowerPoint 演示文稿</vt:lpstr>
      <vt:lpstr>Blake Tomnitz </vt:lpstr>
      <vt:lpstr>PowerPoint 演示文稿</vt:lpstr>
      <vt:lpstr>Dan Valladares </vt:lpstr>
      <vt:lpstr>PowerPoint 演示文稿</vt:lpstr>
      <vt:lpstr>Paulo Humberto Varnieri </vt:lpstr>
      <vt:lpstr>PowerPoint 演示文稿</vt:lpstr>
      <vt:lpstr>Jake Weiss</vt:lpstr>
      <vt:lpstr>PowerPoint 演示文稿</vt:lpstr>
      <vt:lpstr>Hugo Fausto Torres-Fetsco</vt:lpstr>
      <vt:lpstr>PowerPoint 演示文稿</vt:lpstr>
      <vt:lpstr>Toka Akiyama</vt:lpstr>
      <vt:lpstr>PowerPoint 演示文稿</vt:lpstr>
      <vt:lpstr>Lorea Amatria Senar </vt:lpstr>
      <vt:lpstr>PowerPoint 演示文稿</vt:lpstr>
      <vt:lpstr>Jack Barrow</vt:lpstr>
      <vt:lpstr>PowerPoint 演示文稿</vt:lpstr>
      <vt:lpstr>Mike Borges</vt:lpstr>
      <vt:lpstr>PowerPoint 演示文稿</vt:lpstr>
      <vt:lpstr>Emily Crandall</vt:lpstr>
      <vt:lpstr>PowerPoint 演示文稿</vt:lpstr>
      <vt:lpstr>Brendan Davis</vt:lpstr>
      <vt:lpstr>PowerPoint 演示文稿</vt:lpstr>
      <vt:lpstr>Ricardo Doddoli</vt:lpstr>
      <vt:lpstr>PowerPoint 演示文稿</vt:lpstr>
      <vt:lpstr>Lauren Eckstrom</vt:lpstr>
      <vt:lpstr>PowerPoint 演示文稿</vt:lpstr>
      <vt:lpstr>Lauren Flanagan</vt:lpstr>
      <vt:lpstr>PowerPoint 演示文稿</vt:lpstr>
      <vt:lpstr>Lindsey Gitlin</vt:lpstr>
      <vt:lpstr>PowerPoint 演示文稿</vt:lpstr>
      <vt:lpstr>Ian Glassford</vt:lpstr>
      <vt:lpstr>PowerPoint 演示文稿</vt:lpstr>
      <vt:lpstr>Arun Hemrajani</vt:lpstr>
      <vt:lpstr>PowerPoint 演示文稿</vt:lpstr>
      <vt:lpstr>Samuel Hutchins</vt:lpstr>
      <vt:lpstr>PowerPoint 演示文稿</vt:lpstr>
      <vt:lpstr>Gurpreet Kaur</vt:lpstr>
      <vt:lpstr>PowerPoint 演示文稿</vt:lpstr>
      <vt:lpstr>Stacy Kramer</vt:lpstr>
      <vt:lpstr>PowerPoint 演示文稿</vt:lpstr>
      <vt:lpstr>Brandon Lawrence</vt:lpstr>
      <vt:lpstr>PowerPoint 演示文稿</vt:lpstr>
      <vt:lpstr>Alexandra Martin </vt:lpstr>
      <vt:lpstr>PowerPoint 演示文稿</vt:lpstr>
      <vt:lpstr>Daniel Matusov</vt:lpstr>
      <vt:lpstr>PowerPoint 演示文稿</vt:lpstr>
      <vt:lpstr>Kyle McNicholas</vt:lpstr>
      <vt:lpstr>PowerPoint 演示文稿</vt:lpstr>
      <vt:lpstr>Jean Melo</vt:lpstr>
      <vt:lpstr>PowerPoint 演示文稿</vt:lpstr>
      <vt:lpstr>Sanket Parab</vt:lpstr>
      <vt:lpstr>PowerPoint 演示文稿</vt:lpstr>
      <vt:lpstr>Vinh Nguyen</vt:lpstr>
      <vt:lpstr>PowerPoint 演示文稿</vt:lpstr>
      <vt:lpstr>Stephanie Pardoe</vt:lpstr>
      <vt:lpstr>PowerPoint 演示文稿</vt:lpstr>
      <vt:lpstr>Sara Pena</vt:lpstr>
      <vt:lpstr>PowerPoint 演示文稿</vt:lpstr>
      <vt:lpstr>Mike Piscadlo</vt:lpstr>
      <vt:lpstr>PowerPoint 演示文稿</vt:lpstr>
      <vt:lpstr>George Sereika</vt:lpstr>
      <vt:lpstr>PowerPoint 演示文稿</vt:lpstr>
      <vt:lpstr>Ankit Shrivastava</vt:lpstr>
      <vt:lpstr>PowerPoint 演示文稿</vt:lpstr>
      <vt:lpstr>Ashley Sohier</vt:lpstr>
      <vt:lpstr>PowerPoint 演示文稿</vt:lpstr>
      <vt:lpstr>Kaelin Sprawls</vt:lpstr>
      <vt:lpstr>PowerPoint 演示文稿</vt:lpstr>
      <vt:lpstr>Mia Stender</vt:lpstr>
      <vt:lpstr>PowerPoint 演示文稿</vt:lpstr>
      <vt:lpstr>Benjamin Tsujiura</vt:lpstr>
      <vt:lpstr>PowerPoint 演示文稿</vt:lpstr>
      <vt:lpstr>Kendrick Van Doorn </vt:lpstr>
      <vt:lpstr>PowerPoint 演示文稿</vt:lpstr>
      <vt:lpstr>Amy Wechsler</vt:lpstr>
      <vt:lpstr>PowerPoint 演示文稿</vt:lpstr>
      <vt:lpstr>Tianshi Xie</vt:lpstr>
      <vt:lpstr>PowerPoint 演示文稿</vt:lpstr>
      <vt:lpstr>Junshu Zhao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Nicholas Canan</dc:title>
  <dc:creator>Paul L Ingram</dc:creator>
  <cp:lastModifiedBy>Jiazheng Tian</cp:lastModifiedBy>
  <cp:revision>33</cp:revision>
  <cp:lastPrinted>2022-06-03T00:04:25Z</cp:lastPrinted>
  <dcterms:created xsi:type="dcterms:W3CDTF">2022-06-03T00:04:25Z</dcterms:created>
  <dcterms:modified xsi:type="dcterms:W3CDTF">2025-03-28T17:59:03Z</dcterms:modified>
</cp:coreProperties>
</file>