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  <p:sldMasterId id="2147483708" r:id="rId3"/>
    <p:sldMasterId id="2147483732" r:id="rId4"/>
    <p:sldMasterId id="2147483744" r:id="rId5"/>
    <p:sldMasterId id="2147483792" r:id="rId6"/>
    <p:sldMasterId id="2147483828" r:id="rId7"/>
    <p:sldMasterId id="2147483876" r:id="rId8"/>
    <p:sldMasterId id="2147483948" r:id="rId9"/>
    <p:sldMasterId id="2147483960" r:id="rId10"/>
  </p:sldMasterIdLst>
  <p:sldIdLst>
    <p:sldId id="259" r:id="rId11"/>
    <p:sldId id="413" r:id="rId12"/>
    <p:sldId id="351" r:id="rId13"/>
    <p:sldId id="414" r:id="rId14"/>
    <p:sldId id="353" r:id="rId15"/>
    <p:sldId id="415" r:id="rId16"/>
    <p:sldId id="354" r:id="rId17"/>
    <p:sldId id="416" r:id="rId18"/>
    <p:sldId id="358" r:id="rId19"/>
    <p:sldId id="417" r:id="rId20"/>
    <p:sldId id="360" r:id="rId21"/>
    <p:sldId id="418" r:id="rId22"/>
    <p:sldId id="361" r:id="rId23"/>
    <p:sldId id="419" r:id="rId24"/>
    <p:sldId id="362" r:id="rId25"/>
    <p:sldId id="420" r:id="rId26"/>
    <p:sldId id="370" r:id="rId27"/>
    <p:sldId id="421" r:id="rId28"/>
    <p:sldId id="366" r:id="rId29"/>
    <p:sldId id="422" r:id="rId30"/>
    <p:sldId id="369" r:id="rId31"/>
    <p:sldId id="423" r:id="rId32"/>
    <p:sldId id="371" r:id="rId33"/>
    <p:sldId id="424" r:id="rId34"/>
    <p:sldId id="372" r:id="rId35"/>
    <p:sldId id="425" r:id="rId36"/>
    <p:sldId id="373" r:id="rId37"/>
    <p:sldId id="426" r:id="rId38"/>
    <p:sldId id="374" r:id="rId39"/>
    <p:sldId id="427" r:id="rId40"/>
    <p:sldId id="378" r:id="rId41"/>
    <p:sldId id="428" r:id="rId42"/>
    <p:sldId id="381" r:id="rId43"/>
    <p:sldId id="429" r:id="rId44"/>
    <p:sldId id="383" r:id="rId45"/>
    <p:sldId id="430" r:id="rId46"/>
    <p:sldId id="386" r:id="rId47"/>
    <p:sldId id="431" r:id="rId48"/>
    <p:sldId id="388" r:id="rId49"/>
    <p:sldId id="432" r:id="rId50"/>
    <p:sldId id="389" r:id="rId51"/>
    <p:sldId id="433" r:id="rId52"/>
    <p:sldId id="390" r:id="rId53"/>
    <p:sldId id="434" r:id="rId54"/>
    <p:sldId id="393" r:id="rId55"/>
    <p:sldId id="435" r:id="rId56"/>
    <p:sldId id="395" r:id="rId57"/>
    <p:sldId id="436" r:id="rId58"/>
    <p:sldId id="396" r:id="rId59"/>
    <p:sldId id="437" r:id="rId60"/>
    <p:sldId id="397" r:id="rId61"/>
    <p:sldId id="438" r:id="rId62"/>
    <p:sldId id="401" r:id="rId63"/>
    <p:sldId id="439" r:id="rId64"/>
    <p:sldId id="398" r:id="rId65"/>
    <p:sldId id="440" r:id="rId66"/>
    <p:sldId id="402" r:id="rId67"/>
    <p:sldId id="441" r:id="rId68"/>
    <p:sldId id="403" r:id="rId69"/>
    <p:sldId id="442" r:id="rId70"/>
    <p:sldId id="404" r:id="rId71"/>
    <p:sldId id="443" r:id="rId72"/>
    <p:sldId id="406" r:id="rId73"/>
    <p:sldId id="444" r:id="rId74"/>
    <p:sldId id="410" r:id="rId75"/>
    <p:sldId id="445" r:id="rId76"/>
    <p:sldId id="412" r:id="rId77"/>
    <p:sldId id="446" r:id="rId78"/>
    <p:sldId id="262" r:id="rId79"/>
    <p:sldId id="447" r:id="rId80"/>
    <p:sldId id="268" r:id="rId81"/>
    <p:sldId id="448" r:id="rId82"/>
    <p:sldId id="271" r:id="rId83"/>
    <p:sldId id="449" r:id="rId84"/>
    <p:sldId id="283" r:id="rId85"/>
    <p:sldId id="450" r:id="rId86"/>
    <p:sldId id="292" r:id="rId87"/>
    <p:sldId id="451" r:id="rId88"/>
    <p:sldId id="304" r:id="rId89"/>
    <p:sldId id="452" r:id="rId90"/>
    <p:sldId id="322" r:id="rId91"/>
    <p:sldId id="453" r:id="rId92"/>
    <p:sldId id="325" r:id="rId93"/>
    <p:sldId id="454" r:id="rId94"/>
    <p:sldId id="326" r:id="rId95"/>
    <p:sldId id="455" r:id="rId96"/>
    <p:sldId id="333" r:id="rId97"/>
    <p:sldId id="456" r:id="rId98"/>
    <p:sldId id="334" r:id="rId99"/>
    <p:sldId id="457" r:id="rId100"/>
    <p:sldId id="336" r:id="rId101"/>
    <p:sldId id="458" r:id="rId102"/>
    <p:sldId id="337" r:id="rId103"/>
    <p:sldId id="459" r:id="rId104"/>
    <p:sldId id="338" r:id="rId105"/>
    <p:sldId id="460" r:id="rId106"/>
    <p:sldId id="339" r:id="rId107"/>
    <p:sldId id="461" r:id="rId108"/>
    <p:sldId id="340" r:id="rId109"/>
    <p:sldId id="462" r:id="rId110"/>
    <p:sldId id="341" r:id="rId111"/>
    <p:sldId id="463" r:id="rId112"/>
    <p:sldId id="343" r:id="rId113"/>
    <p:sldId id="464" r:id="rId114"/>
    <p:sldId id="347" r:id="rId115"/>
    <p:sldId id="465" r:id="rId116"/>
    <p:sldId id="348" r:id="rId117"/>
    <p:sldId id="466" r:id="rId118"/>
  </p:sldIdLst>
  <p:sldSz cx="3200400" cy="1828800"/>
  <p:notesSz cx="6858000" cy="9144000"/>
  <p:custDataLst>
    <p:tags r:id="rId1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056"/>
    <p:restoredTop sz="0"/>
  </p:normalViewPr>
  <p:slideViewPr>
    <p:cSldViewPr>
      <p:cViewPr>
        <p:scale>
          <a:sx n="228" d="100"/>
          <a:sy n="228" d="100"/>
        </p:scale>
        <p:origin x="-40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117" Type="http://schemas.openxmlformats.org/officeDocument/2006/relationships/slide" Target="slides/slide107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84" Type="http://schemas.openxmlformats.org/officeDocument/2006/relationships/slide" Target="slides/slide74.xml"/><Relationship Id="rId89" Type="http://schemas.openxmlformats.org/officeDocument/2006/relationships/slide" Target="slides/slide79.xml"/><Relationship Id="rId112" Type="http://schemas.openxmlformats.org/officeDocument/2006/relationships/slide" Target="slides/slide102.xml"/><Relationship Id="rId16" Type="http://schemas.openxmlformats.org/officeDocument/2006/relationships/slide" Target="slides/slide6.xml"/><Relationship Id="rId107" Type="http://schemas.openxmlformats.org/officeDocument/2006/relationships/slide" Target="slides/slide97.xml"/><Relationship Id="rId11" Type="http://schemas.openxmlformats.org/officeDocument/2006/relationships/slide" Target="slides/slide1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74" Type="http://schemas.openxmlformats.org/officeDocument/2006/relationships/slide" Target="slides/slide64.xml"/><Relationship Id="rId79" Type="http://schemas.openxmlformats.org/officeDocument/2006/relationships/slide" Target="slides/slide69.xml"/><Relationship Id="rId102" Type="http://schemas.openxmlformats.org/officeDocument/2006/relationships/slide" Target="slides/slide92.xml"/><Relationship Id="rId12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0.xml"/><Relationship Id="rId95" Type="http://schemas.openxmlformats.org/officeDocument/2006/relationships/slide" Target="slides/slide85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113" Type="http://schemas.openxmlformats.org/officeDocument/2006/relationships/slide" Target="slides/slide103.xml"/><Relationship Id="rId118" Type="http://schemas.openxmlformats.org/officeDocument/2006/relationships/slide" Target="slides/slide108.xml"/><Relationship Id="rId80" Type="http://schemas.openxmlformats.org/officeDocument/2006/relationships/slide" Target="slides/slide70.xml"/><Relationship Id="rId85" Type="http://schemas.openxmlformats.org/officeDocument/2006/relationships/slide" Target="slides/slide75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59" Type="http://schemas.openxmlformats.org/officeDocument/2006/relationships/slide" Target="slides/slide49.xml"/><Relationship Id="rId103" Type="http://schemas.openxmlformats.org/officeDocument/2006/relationships/slide" Target="slides/slide93.xml"/><Relationship Id="rId108" Type="http://schemas.openxmlformats.org/officeDocument/2006/relationships/slide" Target="slides/slide98.xml"/><Relationship Id="rId54" Type="http://schemas.openxmlformats.org/officeDocument/2006/relationships/slide" Target="slides/slide44.xml"/><Relationship Id="rId70" Type="http://schemas.openxmlformats.org/officeDocument/2006/relationships/slide" Target="slides/slide60.xml"/><Relationship Id="rId75" Type="http://schemas.openxmlformats.org/officeDocument/2006/relationships/slide" Target="slides/slide65.xml"/><Relationship Id="rId91" Type="http://schemas.openxmlformats.org/officeDocument/2006/relationships/slide" Target="slides/slide81.xml"/><Relationship Id="rId96" Type="http://schemas.openxmlformats.org/officeDocument/2006/relationships/slide" Target="slides/slide8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49" Type="http://schemas.openxmlformats.org/officeDocument/2006/relationships/slide" Target="slides/slide39.xml"/><Relationship Id="rId114" Type="http://schemas.openxmlformats.org/officeDocument/2006/relationships/slide" Target="slides/slide104.xml"/><Relationship Id="rId119" Type="http://schemas.openxmlformats.org/officeDocument/2006/relationships/tags" Target="tags/tag1.xml"/><Relationship Id="rId44" Type="http://schemas.openxmlformats.org/officeDocument/2006/relationships/slide" Target="slides/slide34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81" Type="http://schemas.openxmlformats.org/officeDocument/2006/relationships/slide" Target="slides/slide71.xml"/><Relationship Id="rId86" Type="http://schemas.openxmlformats.org/officeDocument/2006/relationships/slide" Target="slides/slide7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109" Type="http://schemas.openxmlformats.org/officeDocument/2006/relationships/slide" Target="slides/slide9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6" Type="http://schemas.openxmlformats.org/officeDocument/2006/relationships/slide" Target="slides/slide66.xml"/><Relationship Id="rId97" Type="http://schemas.openxmlformats.org/officeDocument/2006/relationships/slide" Target="slides/slide87.xml"/><Relationship Id="rId104" Type="http://schemas.openxmlformats.org/officeDocument/2006/relationships/slide" Target="slides/slide94.xml"/><Relationship Id="rId120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1.xml"/><Relationship Id="rId92" Type="http://schemas.openxmlformats.org/officeDocument/2006/relationships/slide" Target="slides/slide8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4" Type="http://schemas.openxmlformats.org/officeDocument/2006/relationships/slide" Target="slides/slide14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66" Type="http://schemas.openxmlformats.org/officeDocument/2006/relationships/slide" Target="slides/slide56.xml"/><Relationship Id="rId87" Type="http://schemas.openxmlformats.org/officeDocument/2006/relationships/slide" Target="slides/slide77.xml"/><Relationship Id="rId110" Type="http://schemas.openxmlformats.org/officeDocument/2006/relationships/slide" Target="slides/slide100.xml"/><Relationship Id="rId115" Type="http://schemas.openxmlformats.org/officeDocument/2006/relationships/slide" Target="slides/slide105.xml"/><Relationship Id="rId61" Type="http://schemas.openxmlformats.org/officeDocument/2006/relationships/slide" Target="slides/slide51.xml"/><Relationship Id="rId82" Type="http://schemas.openxmlformats.org/officeDocument/2006/relationships/slide" Target="slides/slide72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56" Type="http://schemas.openxmlformats.org/officeDocument/2006/relationships/slide" Target="slides/slide46.xml"/><Relationship Id="rId77" Type="http://schemas.openxmlformats.org/officeDocument/2006/relationships/slide" Target="slides/slide67.xml"/><Relationship Id="rId100" Type="http://schemas.openxmlformats.org/officeDocument/2006/relationships/slide" Target="slides/slide90.xml"/><Relationship Id="rId105" Type="http://schemas.openxmlformats.org/officeDocument/2006/relationships/slide" Target="slides/slide95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slide" Target="slides/slide62.xml"/><Relationship Id="rId93" Type="http://schemas.openxmlformats.org/officeDocument/2006/relationships/slide" Target="slides/slide83.xml"/><Relationship Id="rId98" Type="http://schemas.openxmlformats.org/officeDocument/2006/relationships/slide" Target="slides/slide88.xml"/><Relationship Id="rId12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5.xml"/><Relationship Id="rId46" Type="http://schemas.openxmlformats.org/officeDocument/2006/relationships/slide" Target="slides/slide36.xml"/><Relationship Id="rId67" Type="http://schemas.openxmlformats.org/officeDocument/2006/relationships/slide" Target="slides/slide57.xml"/><Relationship Id="rId116" Type="http://schemas.openxmlformats.org/officeDocument/2006/relationships/slide" Target="slides/slide106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62" Type="http://schemas.openxmlformats.org/officeDocument/2006/relationships/slide" Target="slides/slide52.xml"/><Relationship Id="rId83" Type="http://schemas.openxmlformats.org/officeDocument/2006/relationships/slide" Target="slides/slide73.xml"/><Relationship Id="rId88" Type="http://schemas.openxmlformats.org/officeDocument/2006/relationships/slide" Target="slides/slide78.xml"/><Relationship Id="rId111" Type="http://schemas.openxmlformats.org/officeDocument/2006/relationships/slide" Target="slides/slide101.xml"/><Relationship Id="rId15" Type="http://schemas.openxmlformats.org/officeDocument/2006/relationships/slide" Target="slides/slide5.xml"/><Relationship Id="rId36" Type="http://schemas.openxmlformats.org/officeDocument/2006/relationships/slide" Target="slides/slide26.xml"/><Relationship Id="rId57" Type="http://schemas.openxmlformats.org/officeDocument/2006/relationships/slide" Target="slides/slide47.xml"/><Relationship Id="rId106" Type="http://schemas.openxmlformats.org/officeDocument/2006/relationships/slide" Target="slides/slide9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52" Type="http://schemas.openxmlformats.org/officeDocument/2006/relationships/slide" Target="slides/slide42.xml"/><Relationship Id="rId73" Type="http://schemas.openxmlformats.org/officeDocument/2006/relationships/slide" Target="slides/slide63.xml"/><Relationship Id="rId78" Type="http://schemas.openxmlformats.org/officeDocument/2006/relationships/slide" Target="slides/slide68.xml"/><Relationship Id="rId94" Type="http://schemas.openxmlformats.org/officeDocument/2006/relationships/slide" Target="slides/slide84.xml"/><Relationship Id="rId99" Type="http://schemas.openxmlformats.org/officeDocument/2006/relationships/slide" Target="slides/slide89.xml"/><Relationship Id="rId101" Type="http://schemas.openxmlformats.org/officeDocument/2006/relationships/slide" Target="slides/slide91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CF8697-1FFA-4031-82B5-4ADD1A2DC6BF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F9674B-700B-4B91-A091-A274637FDCA1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2C9275-1784-4E1A-85D9-96C764DAED79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19CFF9-05DD-4D9E-BD33-B0D9E1CB6082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C311F-534E-4CA7-8DFB-5942C3C1AB13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920E4A-A398-4233-BE78-5D2A8551B8C2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E851E9F-574B-43D4-905A-2B98971CCB30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9D4002-A1F2-4509-8AD9-C5B3D207BCDB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09FA37-8A66-40A1-B3DF-940807581F27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7FA178-BA1D-492F-9437-A66082F27E71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596E21-B8ED-4BB6-83DF-B78F71CD55C2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Nicholas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Canan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65519" y="277380"/>
            <a:ext cx="1852181" cy="1381017"/>
            <a:chOff x="271798" y="266060"/>
            <a:chExt cx="1865582" cy="13228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72425" y="266060"/>
              <a:ext cx="7649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Satisfaction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92485" y="635636"/>
              <a:ext cx="1043818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Development</a:t>
              </a:r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271798" y="1367774"/>
              <a:ext cx="760452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Knowledge</a:t>
              </a:r>
              <a:endParaRPr lang="en-US" sz="9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2091645" y="683568"/>
            <a:ext cx="8335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Relationships</a:t>
            </a:r>
            <a:endParaRPr 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3EEC9-4567-484A-810B-B34C0736EA0E}"/>
              </a:ext>
            </a:extLst>
          </p:cNvPr>
          <p:cNvSpPr txBox="1"/>
          <p:nvPr/>
        </p:nvSpPr>
        <p:spPr>
          <a:xfrm>
            <a:off x="1307960" y="1089756"/>
            <a:ext cx="75499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Empathy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22F82-4625-47CF-867D-D1E330E55515}"/>
              </a:ext>
            </a:extLst>
          </p:cNvPr>
          <p:cNvSpPr txBox="1"/>
          <p:nvPr/>
        </p:nvSpPr>
        <p:spPr>
          <a:xfrm>
            <a:off x="1829735" y="1427565"/>
            <a:ext cx="66716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Kindness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9D432-B05E-4EDC-A400-A378D5C8D871}"/>
              </a:ext>
            </a:extLst>
          </p:cNvPr>
          <p:cNvSpPr txBox="1"/>
          <p:nvPr/>
        </p:nvSpPr>
        <p:spPr>
          <a:xfrm>
            <a:off x="2542810" y="1427566"/>
            <a:ext cx="61560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Ethics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55CA1C-FA0B-4AC9-8FBA-CDCB44FA297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03499" y="508212"/>
            <a:ext cx="834471" cy="155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9C33F-46D5-442C-AA48-DEBA5AB8071D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1537970" y="508212"/>
            <a:ext cx="970451" cy="17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AE47C-1B99-4281-B55F-08830227794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443014" y="894048"/>
            <a:ext cx="260485" cy="53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CE34D6-F631-4A08-861C-1F92B2D4B317}"/>
              </a:ext>
            </a:extLst>
          </p:cNvPr>
          <p:cNvCxnSpPr>
            <a:stCxn id="39" idx="2"/>
            <a:endCxn id="22" idx="0"/>
          </p:cNvCxnSpPr>
          <p:nvPr/>
        </p:nvCxnSpPr>
        <p:spPr>
          <a:xfrm>
            <a:off x="2508421" y="914400"/>
            <a:ext cx="342190" cy="5131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2E1BFD-0BE6-45F5-8B52-30DA6BAD3B76}"/>
              </a:ext>
            </a:extLst>
          </p:cNvPr>
          <p:cNvCxnSpPr>
            <a:stCxn id="39" idx="2"/>
            <a:endCxn id="21" idx="0"/>
          </p:cNvCxnSpPr>
          <p:nvPr/>
        </p:nvCxnSpPr>
        <p:spPr>
          <a:xfrm flipH="1">
            <a:off x="2163318" y="914400"/>
            <a:ext cx="345103" cy="513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83984F-0763-401E-B8B4-8DE45A8B01AA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 flipH="1">
            <a:off x="1685455" y="914400"/>
            <a:ext cx="822966" cy="1753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33FA37-A7AB-44FE-8851-6A0666106240}"/>
              </a:ext>
            </a:extLst>
          </p:cNvPr>
          <p:cNvSpPr txBox="1"/>
          <p:nvPr/>
        </p:nvSpPr>
        <p:spPr>
          <a:xfrm>
            <a:off x="849203" y="1427565"/>
            <a:ext cx="75498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Consistency</a:t>
            </a:r>
            <a:endParaRPr lang="en-US" sz="9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428BCBA-AF59-4E52-9D37-A105596B8294}"/>
              </a:ext>
            </a:extLst>
          </p:cNvPr>
          <p:cNvCxnSpPr>
            <a:stCxn id="7" idx="2"/>
            <a:endCxn id="43" idx="0"/>
          </p:cNvCxnSpPr>
          <p:nvPr/>
        </p:nvCxnSpPr>
        <p:spPr>
          <a:xfrm>
            <a:off x="703499" y="894048"/>
            <a:ext cx="523199" cy="533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E9919F4-E025-4F22-933A-105AFD73DABB}"/>
              </a:ext>
            </a:extLst>
          </p:cNvPr>
          <p:cNvCxnSpPr>
            <a:stCxn id="7" idx="2"/>
          </p:cNvCxnSpPr>
          <p:nvPr/>
        </p:nvCxnSpPr>
        <p:spPr>
          <a:xfrm>
            <a:off x="703499" y="894048"/>
            <a:ext cx="775835" cy="195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9435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79943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Kathy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Lim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31358" y="270272"/>
            <a:ext cx="1893339" cy="617717"/>
            <a:chOff x="-48436" y="273735"/>
            <a:chExt cx="1907038" cy="5916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118912" y="273735"/>
              <a:ext cx="739690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Inner peace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-48436" y="644316"/>
              <a:ext cx="814200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Faith</a:t>
              </a:r>
              <a:endParaRPr lang="en-US" sz="9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1251272" y="659398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Love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468C0-12B9-401A-9F1C-039144D74741}"/>
              </a:ext>
            </a:extLst>
          </p:cNvPr>
          <p:cNvSpPr txBox="1"/>
          <p:nvPr/>
        </p:nvSpPr>
        <p:spPr>
          <a:xfrm>
            <a:off x="1894230" y="1029532"/>
            <a:ext cx="62880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Respect</a:t>
            </a:r>
            <a:endParaRPr lang="en-US" sz="8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352414-68F9-446E-885B-C5DC33F01973}"/>
              </a:ext>
            </a:extLst>
          </p:cNvPr>
          <p:cNvSpPr txBox="1"/>
          <p:nvPr/>
        </p:nvSpPr>
        <p:spPr>
          <a:xfrm>
            <a:off x="1219201" y="1029532"/>
            <a:ext cx="5461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Warmth</a:t>
            </a:r>
            <a:endParaRPr 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3C169A-C096-4D47-AB82-2086373ECE81}"/>
              </a:ext>
            </a:extLst>
          </p:cNvPr>
          <p:cNvSpPr txBox="1"/>
          <p:nvPr/>
        </p:nvSpPr>
        <p:spPr>
          <a:xfrm>
            <a:off x="131358" y="1029532"/>
            <a:ext cx="64597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Passionate</a:t>
            </a:r>
            <a:endParaRPr lang="en-US" sz="8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EAA0AB-D36D-468B-91B2-D8B6953E4C86}"/>
              </a:ext>
            </a:extLst>
          </p:cNvPr>
          <p:cNvCxnSpPr>
            <a:stCxn id="5" idx="2"/>
            <a:endCxn id="39" idx="0"/>
          </p:cNvCxnSpPr>
          <p:nvPr/>
        </p:nvCxnSpPr>
        <p:spPr>
          <a:xfrm flipH="1">
            <a:off x="1655448" y="501104"/>
            <a:ext cx="2061" cy="1582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77AD43-7C84-4152-8B33-64C6DDD71FCE}"/>
              </a:ext>
            </a:extLst>
          </p:cNvPr>
          <p:cNvSpPr txBox="1"/>
          <p:nvPr/>
        </p:nvSpPr>
        <p:spPr>
          <a:xfrm>
            <a:off x="2420620" y="1368086"/>
            <a:ext cx="70866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Gratification</a:t>
            </a:r>
            <a:endParaRPr lang="en-US" sz="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8C5F63-E1FC-41D1-8BEC-7DAE5847D56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35534" y="501104"/>
            <a:ext cx="1121975" cy="15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FE66A84-DF3C-4423-A40F-3060B58C98B3}"/>
              </a:ext>
            </a:extLst>
          </p:cNvPr>
          <p:cNvSpPr txBox="1"/>
          <p:nvPr/>
        </p:nvSpPr>
        <p:spPr>
          <a:xfrm>
            <a:off x="2278470" y="657157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Excellence</a:t>
            </a:r>
            <a:endParaRPr lang="en-US" sz="9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1E6A3-5815-46CB-B0BA-760398B78A64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1657509" y="501104"/>
            <a:ext cx="1025137" cy="156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6A645-E7BF-4621-B972-6375B31F2CA1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flipH="1">
            <a:off x="454344" y="887989"/>
            <a:ext cx="81190" cy="141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4B1A47-C418-4119-AF0D-7A849D8915C1}"/>
              </a:ext>
            </a:extLst>
          </p:cNvPr>
          <p:cNvCxnSpPr>
            <a:stCxn id="24" idx="3"/>
            <a:endCxn id="39" idx="1"/>
          </p:cNvCxnSpPr>
          <p:nvPr/>
        </p:nvCxnSpPr>
        <p:spPr>
          <a:xfrm flipV="1">
            <a:off x="777329" y="774814"/>
            <a:ext cx="473943" cy="3624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30EB838-B256-4E2B-A758-53645E68CD51}"/>
              </a:ext>
            </a:extLst>
          </p:cNvPr>
          <p:cNvCxnSpPr>
            <a:stCxn id="39" idx="2"/>
            <a:endCxn id="25" idx="0"/>
          </p:cNvCxnSpPr>
          <p:nvPr/>
        </p:nvCxnSpPr>
        <p:spPr>
          <a:xfrm flipH="1">
            <a:off x="1492251" y="890230"/>
            <a:ext cx="163197" cy="139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2BC743-0403-4801-A50D-2F2AFDD6B022}"/>
              </a:ext>
            </a:extLst>
          </p:cNvPr>
          <p:cNvCxnSpPr>
            <a:endCxn id="13" idx="0"/>
          </p:cNvCxnSpPr>
          <p:nvPr/>
        </p:nvCxnSpPr>
        <p:spPr>
          <a:xfrm>
            <a:off x="1949130" y="890230"/>
            <a:ext cx="259501" cy="139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3A6C8A-EFB8-4A1F-9671-9CA48508660E}"/>
              </a:ext>
            </a:extLst>
          </p:cNvPr>
          <p:cNvCxnSpPr>
            <a:endCxn id="21" idx="2"/>
          </p:cNvCxnSpPr>
          <p:nvPr/>
        </p:nvCxnSpPr>
        <p:spPr>
          <a:xfrm flipV="1">
            <a:off x="2386262" y="887989"/>
            <a:ext cx="296384" cy="141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A200CF-69B2-4E7C-8788-D2C245633686}"/>
              </a:ext>
            </a:extLst>
          </p:cNvPr>
          <p:cNvCxnSpPr/>
          <p:nvPr/>
        </p:nvCxnSpPr>
        <p:spPr>
          <a:xfrm>
            <a:off x="2865120" y="890230"/>
            <a:ext cx="27940" cy="477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153989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5630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Aditya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Sistla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67818" y="232557"/>
            <a:ext cx="11593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Happiness/ Pure joy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445749" y="550203"/>
            <a:ext cx="879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Family &amp; Relationships</a:t>
            </a:r>
            <a:endParaRPr 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1305406" y="1562481"/>
            <a:ext cx="86375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Serenity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9C734-FE71-4553-BDAD-AF5FA4D43A40}"/>
              </a:ext>
            </a:extLst>
          </p:cNvPr>
          <p:cNvSpPr txBox="1"/>
          <p:nvPr/>
        </p:nvSpPr>
        <p:spPr>
          <a:xfrm>
            <a:off x="2169160" y="550203"/>
            <a:ext cx="83057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Optimism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0E4DE-F61B-48EF-A61A-DB96ADEF5EE2}"/>
              </a:ext>
            </a:extLst>
          </p:cNvPr>
          <p:cNvSpPr txBox="1"/>
          <p:nvPr/>
        </p:nvSpPr>
        <p:spPr>
          <a:xfrm>
            <a:off x="2284541" y="835611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Confidence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96AEF-DD0D-4B17-876F-DFAF21DA06FF}"/>
              </a:ext>
            </a:extLst>
          </p:cNvPr>
          <p:cNvSpPr txBox="1"/>
          <p:nvPr/>
        </p:nvSpPr>
        <p:spPr>
          <a:xfrm>
            <a:off x="445749" y="956410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Dreams</a:t>
            </a:r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EE848-6F54-47EF-9021-5DD2A543E956}"/>
              </a:ext>
            </a:extLst>
          </p:cNvPr>
          <p:cNvSpPr txBox="1"/>
          <p:nvPr/>
        </p:nvSpPr>
        <p:spPr>
          <a:xfrm>
            <a:off x="2303526" y="1121019"/>
            <a:ext cx="69621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Discipline</a:t>
            </a:r>
            <a:endParaRPr lang="en-US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8B075-5591-46F3-AA84-21CC498B7A39}"/>
              </a:ext>
            </a:extLst>
          </p:cNvPr>
          <p:cNvSpPr txBox="1"/>
          <p:nvPr/>
        </p:nvSpPr>
        <p:spPr>
          <a:xfrm>
            <a:off x="2395219" y="1393206"/>
            <a:ext cx="60451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Reward</a:t>
            </a:r>
            <a:endParaRPr lang="en-US" sz="9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E7EE76-B499-4312-B57A-5A1BBE5D2AF2}"/>
              </a:ext>
            </a:extLst>
          </p:cNvPr>
          <p:cNvCxnSpPr/>
          <p:nvPr/>
        </p:nvCxnSpPr>
        <p:spPr>
          <a:xfrm flipH="1">
            <a:off x="1864360" y="781035"/>
            <a:ext cx="304800" cy="78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A3199-31F9-4F05-B21B-EBBDCFFAE6B3}"/>
              </a:ext>
            </a:extLst>
          </p:cNvPr>
          <p:cNvCxnSpPr>
            <a:stCxn id="32" idx="0"/>
            <a:endCxn id="5" idx="2"/>
          </p:cNvCxnSpPr>
          <p:nvPr/>
        </p:nvCxnSpPr>
        <p:spPr>
          <a:xfrm flipH="1" flipV="1">
            <a:off x="1647485" y="463389"/>
            <a:ext cx="89798" cy="1099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048055-2052-466F-8CD1-D5F0B627E9A7}"/>
              </a:ext>
            </a:extLst>
          </p:cNvPr>
          <p:cNvCxnSpPr/>
          <p:nvPr/>
        </p:nvCxnSpPr>
        <p:spPr>
          <a:xfrm>
            <a:off x="1031241" y="1187242"/>
            <a:ext cx="518708" cy="37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536233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30219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Engels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Obi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82744" y="265196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Fulfillment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589049" y="634252"/>
            <a:ext cx="8317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Valued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F1741-DB33-40B1-ABE0-5B31D3FDD4E4}"/>
              </a:ext>
            </a:extLst>
          </p:cNvPr>
          <p:cNvSpPr txBox="1"/>
          <p:nvPr/>
        </p:nvSpPr>
        <p:spPr>
          <a:xfrm>
            <a:off x="1106230" y="955900"/>
            <a:ext cx="70224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Reliability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54EEE-005C-40BB-96F5-B71BFF857176}"/>
              </a:ext>
            </a:extLst>
          </p:cNvPr>
          <p:cNvSpPr txBox="1"/>
          <p:nvPr/>
        </p:nvSpPr>
        <p:spPr>
          <a:xfrm>
            <a:off x="1992171" y="634252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Achievement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127158" y="954688"/>
            <a:ext cx="81350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Relationships</a:t>
            </a:r>
            <a:endParaRPr lang="en-US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C2266-654F-4356-82EF-7D0B1ECC7FE8}"/>
              </a:ext>
            </a:extLst>
          </p:cNvPr>
          <p:cNvSpPr txBox="1"/>
          <p:nvPr/>
        </p:nvSpPr>
        <p:spPr>
          <a:xfrm>
            <a:off x="1866516" y="954688"/>
            <a:ext cx="5659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Growth</a:t>
            </a:r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4A745-F1A9-4513-ACD9-A9C9574959E2}"/>
              </a:ext>
            </a:extLst>
          </p:cNvPr>
          <p:cNvSpPr txBox="1"/>
          <p:nvPr/>
        </p:nvSpPr>
        <p:spPr>
          <a:xfrm>
            <a:off x="687459" y="1256529"/>
            <a:ext cx="63496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Give back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F27DCC-C745-4317-B912-368265CA5AA7}"/>
              </a:ext>
            </a:extLst>
          </p:cNvPr>
          <p:cNvSpPr txBox="1"/>
          <p:nvPr/>
        </p:nvSpPr>
        <p:spPr>
          <a:xfrm>
            <a:off x="2260603" y="1371945"/>
            <a:ext cx="8806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Financial Security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CE8280-F1F8-48E8-82C9-DE3C5FE02607}"/>
              </a:ext>
            </a:extLst>
          </p:cNvPr>
          <p:cNvCxnSpPr>
            <a:stCxn id="5" idx="2"/>
          </p:cNvCxnSpPr>
          <p:nvPr/>
        </p:nvCxnSpPr>
        <p:spPr>
          <a:xfrm flipH="1">
            <a:off x="1637382" y="496028"/>
            <a:ext cx="0" cy="253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D57B75-811E-4C2E-B205-C051C4C38861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420831" y="749668"/>
            <a:ext cx="5713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326FB2-DC1F-4774-9943-46792A409876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1004940" y="865084"/>
            <a:ext cx="1" cy="391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27631-8474-4443-83D7-7A0C2D9B3FF8}"/>
              </a:ext>
            </a:extLst>
          </p:cNvPr>
          <p:cNvCxnSpPr>
            <a:endCxn id="27" idx="0"/>
          </p:cNvCxnSpPr>
          <p:nvPr/>
        </p:nvCxnSpPr>
        <p:spPr>
          <a:xfrm flipH="1">
            <a:off x="533910" y="865084"/>
            <a:ext cx="109392" cy="89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84C209-8CF1-4040-AD94-EE2CA383355C}"/>
              </a:ext>
            </a:extLst>
          </p:cNvPr>
          <p:cNvCxnSpPr>
            <a:endCxn id="24" idx="0"/>
          </p:cNvCxnSpPr>
          <p:nvPr/>
        </p:nvCxnSpPr>
        <p:spPr>
          <a:xfrm>
            <a:off x="1322422" y="865084"/>
            <a:ext cx="134933" cy="9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28984D-618F-4609-BE4C-B74563F1C93B}"/>
              </a:ext>
            </a:extLst>
          </p:cNvPr>
          <p:cNvCxnSpPr>
            <a:endCxn id="30" idx="0"/>
          </p:cNvCxnSpPr>
          <p:nvPr/>
        </p:nvCxnSpPr>
        <p:spPr>
          <a:xfrm flipH="1">
            <a:off x="2149513" y="865084"/>
            <a:ext cx="151727" cy="89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A7B9BF-4F4D-45C7-9DAA-033172CF4F13}"/>
              </a:ext>
            </a:extLst>
          </p:cNvPr>
          <p:cNvCxnSpPr>
            <a:endCxn id="23" idx="0"/>
          </p:cNvCxnSpPr>
          <p:nvPr/>
        </p:nvCxnSpPr>
        <p:spPr>
          <a:xfrm flipH="1">
            <a:off x="2700941" y="865084"/>
            <a:ext cx="21939" cy="506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773102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70328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Daniel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Singh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67818" y="232557"/>
            <a:ext cx="102219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Happiness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445749" y="550203"/>
            <a:ext cx="87958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Self-Esteem</a:t>
            </a:r>
            <a:endParaRPr 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157326" y="1508622"/>
            <a:ext cx="86375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Accountability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9C734-FE71-4553-BDAD-AF5FA4D43A40}"/>
              </a:ext>
            </a:extLst>
          </p:cNvPr>
          <p:cNvSpPr txBox="1"/>
          <p:nvPr/>
        </p:nvSpPr>
        <p:spPr>
          <a:xfrm>
            <a:off x="1840406" y="550203"/>
            <a:ext cx="115933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Loyalty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0E4DE-F61B-48EF-A61A-DB96ADEF5EE2}"/>
              </a:ext>
            </a:extLst>
          </p:cNvPr>
          <p:cNvSpPr txBox="1"/>
          <p:nvPr/>
        </p:nvSpPr>
        <p:spPr>
          <a:xfrm>
            <a:off x="2259261" y="1141172"/>
            <a:ext cx="6365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Support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96AEF-DD0D-4B17-876F-DFAF21DA06FF}"/>
              </a:ext>
            </a:extLst>
          </p:cNvPr>
          <p:cNvSpPr txBox="1"/>
          <p:nvPr/>
        </p:nvSpPr>
        <p:spPr>
          <a:xfrm>
            <a:off x="62042" y="1139290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Persistence</a:t>
            </a:r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EE848-6F54-47EF-9021-5DD2A543E956}"/>
              </a:ext>
            </a:extLst>
          </p:cNvPr>
          <p:cNvSpPr txBox="1"/>
          <p:nvPr/>
        </p:nvSpPr>
        <p:spPr>
          <a:xfrm>
            <a:off x="804015" y="1134580"/>
            <a:ext cx="69621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Dedication</a:t>
            </a:r>
            <a:endParaRPr lang="en-US" sz="9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0010A2-C807-4108-BA7A-A098F7AFB51D}"/>
              </a:ext>
            </a:extLst>
          </p:cNvPr>
          <p:cNvCxnSpPr>
            <a:endCxn id="16" idx="0"/>
          </p:cNvCxnSpPr>
          <p:nvPr/>
        </p:nvCxnSpPr>
        <p:spPr>
          <a:xfrm flipH="1">
            <a:off x="885543" y="463389"/>
            <a:ext cx="439794" cy="86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4FB003-A530-4DF4-863F-AE7A0A0D54A9}"/>
              </a:ext>
            </a:extLst>
          </p:cNvPr>
          <p:cNvCxnSpPr>
            <a:endCxn id="24" idx="0"/>
          </p:cNvCxnSpPr>
          <p:nvPr/>
        </p:nvCxnSpPr>
        <p:spPr>
          <a:xfrm>
            <a:off x="1840406" y="463389"/>
            <a:ext cx="579667" cy="86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B6BCBD-71E4-41EE-8D22-9E5455BEF535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419641" y="781035"/>
            <a:ext cx="465902" cy="358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CD4FE7-9DE6-4CA1-8A07-ECBFC58B30C8}"/>
              </a:ext>
            </a:extLst>
          </p:cNvPr>
          <p:cNvCxnSpPr>
            <a:stCxn id="16" idx="2"/>
            <a:endCxn id="25" idx="0"/>
          </p:cNvCxnSpPr>
          <p:nvPr/>
        </p:nvCxnSpPr>
        <p:spPr>
          <a:xfrm>
            <a:off x="885543" y="781035"/>
            <a:ext cx="266579" cy="353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D3038-7DDF-4DD4-BBB1-7D637020C8E6}"/>
              </a:ext>
            </a:extLst>
          </p:cNvPr>
          <p:cNvCxnSpPr>
            <a:stCxn id="22" idx="2"/>
            <a:endCxn id="32" idx="0"/>
          </p:cNvCxnSpPr>
          <p:nvPr/>
        </p:nvCxnSpPr>
        <p:spPr>
          <a:xfrm>
            <a:off x="419641" y="1370122"/>
            <a:ext cx="169562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F3DA04-954D-4287-8728-A4D8BDA40EB2}"/>
              </a:ext>
            </a:extLst>
          </p:cNvPr>
          <p:cNvCxnSpPr>
            <a:stCxn id="24" idx="2"/>
            <a:endCxn id="23" idx="0"/>
          </p:cNvCxnSpPr>
          <p:nvPr/>
        </p:nvCxnSpPr>
        <p:spPr>
          <a:xfrm>
            <a:off x="2420073" y="781035"/>
            <a:ext cx="157453" cy="360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C8B075-5591-46F3-AA84-21CC498B7A39}"/>
              </a:ext>
            </a:extLst>
          </p:cNvPr>
          <p:cNvSpPr txBox="1"/>
          <p:nvPr/>
        </p:nvSpPr>
        <p:spPr>
          <a:xfrm>
            <a:off x="1460346" y="1508622"/>
            <a:ext cx="86375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Reward</a:t>
            </a:r>
            <a:endParaRPr lang="en-US" sz="9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56227D-DB8C-4509-A02F-B451DF3E8A5B}"/>
              </a:ext>
            </a:extLst>
          </p:cNvPr>
          <p:cNvCxnSpPr>
            <a:stCxn id="25" idx="2"/>
            <a:endCxn id="34" idx="0"/>
          </p:cNvCxnSpPr>
          <p:nvPr/>
        </p:nvCxnSpPr>
        <p:spPr>
          <a:xfrm>
            <a:off x="1152122" y="1365412"/>
            <a:ext cx="740101" cy="143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A430B-5F47-49AE-A7AA-2BBE8EFB96EA}"/>
              </a:ext>
            </a:extLst>
          </p:cNvPr>
          <p:cNvCxnSpPr>
            <a:stCxn id="23" idx="2"/>
            <a:endCxn id="34" idx="0"/>
          </p:cNvCxnSpPr>
          <p:nvPr/>
        </p:nvCxnSpPr>
        <p:spPr>
          <a:xfrm flipH="1">
            <a:off x="1892223" y="1372004"/>
            <a:ext cx="685303" cy="136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956172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512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F53B-9605-E629-D188-28248E65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Elliott Brannon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D655E0-75A7-909C-1A22-3ED0D20B8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35" y="244475"/>
            <a:ext cx="2022880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244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65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C426-FF96-3C9F-8E50-1A7F6801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Michael Broderick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8DFAF9C-7DFE-B96C-0E3A-EE1016580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85" y="395498"/>
            <a:ext cx="2129116" cy="1395202"/>
          </a:xfrm>
        </p:spPr>
      </p:pic>
    </p:spTree>
    <p:extLst>
      <p:ext uri="{BB962C8B-B14F-4D97-AF65-F5344CB8AC3E}">
        <p14:creationId xmlns:p14="http://schemas.microsoft.com/office/powerpoint/2010/main" val="307221130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348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BCE-6CB4-15D2-D77D-DEAA9BC6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Weston Brooks </a:t>
            </a:r>
          </a:p>
        </p:txBody>
      </p:sp>
      <p:pic>
        <p:nvPicPr>
          <p:cNvPr id="4" name="Content Placeholder 3" descr="A picture containing indoor, chessman, square&#10;&#10;Description automatically generated">
            <a:extLst>
              <a:ext uri="{FF2B5EF4-FFF2-40B4-BE49-F238E27FC236}">
                <a16:creationId xmlns:a16="http://schemas.microsoft.com/office/drawing/2014/main" id="{97E71B50-E542-22EC-FACE-16F7B6F5B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12198"/>
            <a:ext cx="2495550" cy="121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2321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867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9A6F-5698-8EDA-1A63-95C95C7B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Anh-Quang Steve Bui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B1512084-71FE-D799-B3E1-34A158036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95" y="244475"/>
            <a:ext cx="2089360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951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25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DCA-96BA-71BD-0887-0D959D28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Dunphy</a:t>
            </a:r>
          </a:p>
        </p:txBody>
      </p:sp>
      <p:pic>
        <p:nvPicPr>
          <p:cNvPr id="4" name="Content Placeholder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1A43EAA-1C59-1297-825E-604863165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87" t="26311" r="37452" b="9373"/>
          <a:stretch/>
        </p:blipFill>
        <p:spPr bwMode="auto">
          <a:xfrm>
            <a:off x="582617" y="244475"/>
            <a:ext cx="1965316" cy="15462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036061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2828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183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3965-6D4A-77B2-4D61-56214844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Freyre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7CB85BB-C8C9-BF49-CFA2-D5511B0C5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87221"/>
            <a:ext cx="2495550" cy="14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9322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03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0366-71B2-109D-3572-3F04D3B9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Devon Furlong</a:t>
            </a:r>
          </a:p>
        </p:txBody>
      </p:sp>
      <p:pic>
        <p:nvPicPr>
          <p:cNvPr id="5" name="Content Placeholder 4" descr="Table&#10;&#10;Description automatically generated with low confidence">
            <a:extLst>
              <a:ext uri="{FF2B5EF4-FFF2-40B4-BE49-F238E27FC236}">
                <a16:creationId xmlns:a16="http://schemas.microsoft.com/office/drawing/2014/main" id="{F2D7460B-1E46-C085-C211-0BBFFDE46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33565"/>
            <a:ext cx="2495550" cy="1168044"/>
          </a:xfrm>
        </p:spPr>
      </p:pic>
    </p:spTree>
    <p:extLst>
      <p:ext uri="{BB962C8B-B14F-4D97-AF65-F5344CB8AC3E}">
        <p14:creationId xmlns:p14="http://schemas.microsoft.com/office/powerpoint/2010/main" val="402072653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1571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710A-4FB4-C3FA-F7A8-6D92F5F8A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err="1"/>
              <a:t>Garelick</a:t>
            </a:r>
            <a:endParaRPr lang="en-US" dirty="0"/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09BF9D30-9EBE-A1E0-5603-C791703A9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00" y="256488"/>
            <a:ext cx="2495550" cy="152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7683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924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1B70-BC45-FFC2-3C2C-06355753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Nate Garlock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ABE2C730-387E-457A-BAB0-17E721A8969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36245" y="244475"/>
            <a:ext cx="2058060" cy="154622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1294935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0772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0DAF-B1D7-C2DC-4886-3DF0CD70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Garvin 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6B0F818-CA6C-05B0-094A-D52BFBB98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21" y="244475"/>
            <a:ext cx="1195508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17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DDCB-431A-C86A-7688-AEC8443F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Ananya </a:t>
            </a:r>
            <a:r>
              <a:rPr lang="en-US" dirty="0" err="1"/>
              <a:t>Vandan</a:t>
            </a:r>
            <a:r>
              <a:rPr lang="en-US" dirty="0"/>
              <a:t> Agrawal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CFF2-F43F-B6D8-3465-219C9F028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EBB7C-0A06-881C-BF86-D64860F9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5527"/>
            <a:ext cx="1671118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828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031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F63EE-E9A6-30FB-177B-0160910AE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Benjamin	Greenspan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3892A-06A5-8ACB-B9EC-FE2B7066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521161"/>
            <a:ext cx="2495550" cy="992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512020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3579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43E9-7EA4-0D7A-E843-83ABD0FE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Miku</a:t>
            </a:r>
            <a:r>
              <a:rPr lang="en-US" dirty="0"/>
              <a:t> </a:t>
            </a:r>
            <a:r>
              <a:rPr lang="en-US" dirty="0" err="1"/>
              <a:t>Hagihara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88F3C-2EA4-25F6-1C7E-83116E796263}"/>
              </a:ext>
            </a:extLst>
          </p:cNvPr>
          <p:cNvSpPr txBox="1"/>
          <p:nvPr/>
        </p:nvSpPr>
        <p:spPr>
          <a:xfrm>
            <a:off x="1082744" y="265196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Stability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EE55C-1AC0-3400-83B4-4A0369DFA084}"/>
              </a:ext>
            </a:extLst>
          </p:cNvPr>
          <p:cNvSpPr txBox="1"/>
          <p:nvPr/>
        </p:nvSpPr>
        <p:spPr>
          <a:xfrm>
            <a:off x="344715" y="609600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Family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D5434-10A0-06D2-31F3-82778DDA8C67}"/>
              </a:ext>
            </a:extLst>
          </p:cNvPr>
          <p:cNvSpPr txBox="1"/>
          <p:nvPr/>
        </p:nvSpPr>
        <p:spPr>
          <a:xfrm>
            <a:off x="1703775" y="609600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908F5-E05B-B3E0-8E82-1DA83957D624}"/>
              </a:ext>
            </a:extLst>
          </p:cNvPr>
          <p:cNvSpPr txBox="1"/>
          <p:nvPr/>
        </p:nvSpPr>
        <p:spPr>
          <a:xfrm>
            <a:off x="1295400" y="1100799"/>
            <a:ext cx="6858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32110-F94F-8980-96F7-3FA7E434560A}"/>
              </a:ext>
            </a:extLst>
          </p:cNvPr>
          <p:cNvSpPr txBox="1"/>
          <p:nvPr/>
        </p:nvSpPr>
        <p:spPr>
          <a:xfrm>
            <a:off x="2074545" y="1106495"/>
            <a:ext cx="6858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Respect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18DD2-5191-CECE-EA8D-96BBF0A3C4F4}"/>
              </a:ext>
            </a:extLst>
          </p:cNvPr>
          <p:cNvSpPr txBox="1"/>
          <p:nvPr/>
        </p:nvSpPr>
        <p:spPr>
          <a:xfrm>
            <a:off x="304800" y="1524000"/>
            <a:ext cx="9144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Opportunity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BCE73-7429-F137-A2B7-AD9E2B23FDAC}"/>
              </a:ext>
            </a:extLst>
          </p:cNvPr>
          <p:cNvSpPr txBox="1"/>
          <p:nvPr/>
        </p:nvSpPr>
        <p:spPr>
          <a:xfrm>
            <a:off x="1295400" y="1524000"/>
            <a:ext cx="762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Integrity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35E7A4-7BB4-44C7-788A-876653D878E8}"/>
              </a:ext>
            </a:extLst>
          </p:cNvPr>
          <p:cNvSpPr txBox="1"/>
          <p:nvPr/>
        </p:nvSpPr>
        <p:spPr>
          <a:xfrm>
            <a:off x="2212703" y="1524000"/>
            <a:ext cx="7620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Grit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CA2A2-795B-CF0E-58CA-37EED67A182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99353" y="496028"/>
            <a:ext cx="738029" cy="113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DE4377-76C2-FB39-B033-FE7CE71F2A6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638300" y="837812"/>
            <a:ext cx="672715" cy="262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A311DC-5228-3560-0425-7A2EC116EC4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24645" y="1331631"/>
            <a:ext cx="913655" cy="192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985022-221B-EEF8-D0CB-7E91BD7A847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676400" y="1337327"/>
            <a:ext cx="741045" cy="186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70F30B-BD1C-8EAC-4593-3B066A65BAB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417445" y="1337327"/>
            <a:ext cx="176258" cy="186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DDD3B5-76CC-6DCF-E9FB-1D7A08CD0ED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288361" y="840432"/>
            <a:ext cx="129084" cy="266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C7CBA3-4F2F-472B-EE33-BB67DABD6AF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642654" y="493180"/>
            <a:ext cx="615759" cy="11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549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6460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96EC-08A3-3EBA-5750-F2B7FDC7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Jacqueline Heitkamp</a:t>
            </a:r>
          </a:p>
        </p:txBody>
      </p:sp>
      <p:pic>
        <p:nvPicPr>
          <p:cNvPr id="4" name="Content Placeholder 3" descr="A picture containing text&#10;&#10;Description automatically generated">
            <a:extLst>
              <a:ext uri="{FF2B5EF4-FFF2-40B4-BE49-F238E27FC236}">
                <a16:creationId xmlns:a16="http://schemas.microsoft.com/office/drawing/2014/main" id="{E71BF678-33CA-7D71-3F07-36D5F0334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67" y="244475"/>
            <a:ext cx="1030816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8870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8942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DD7-09B4-99DF-4805-94C79AE2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Alexandra </a:t>
            </a:r>
            <a:r>
              <a:rPr lang="en-US" dirty="0" err="1"/>
              <a:t>Kubicz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Diagram, text&#10;&#10;Description automatically generated">
            <a:extLst>
              <a:ext uri="{FF2B5EF4-FFF2-40B4-BE49-F238E27FC236}">
                <a16:creationId xmlns:a16="http://schemas.microsoft.com/office/drawing/2014/main" id="{2AFCB367-002F-67FD-A47B-936C4AD4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7" y="244475"/>
            <a:ext cx="1375016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6102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9326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8DEF-B4CA-E7C5-621A-B559DDBA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Nelson Liu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11E6AB-C65B-8139-1DCB-44528A8D7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60" y="244475"/>
            <a:ext cx="2127430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452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7255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8391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DC682-C8A1-B87D-EDB8-6F102497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 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44E6F-6947-E29A-B872-20CDB7136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3DCCD-6568-376F-BA15-B3C7B26F9680}"/>
              </a:ext>
            </a:extLst>
          </p:cNvPr>
          <p:cNvSpPr txBox="1"/>
          <p:nvPr/>
        </p:nvSpPr>
        <p:spPr>
          <a:xfrm>
            <a:off x="1158944" y="285241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Zen</a:t>
            </a:r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9F83E-10F2-9DF5-FEB5-658BF99A2BF6}"/>
              </a:ext>
            </a:extLst>
          </p:cNvPr>
          <p:cNvSpPr txBox="1"/>
          <p:nvPr/>
        </p:nvSpPr>
        <p:spPr>
          <a:xfrm>
            <a:off x="461579" y="683568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Hope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B8994-8387-FDCD-DB67-67062E2323AA}"/>
              </a:ext>
            </a:extLst>
          </p:cNvPr>
          <p:cNvSpPr txBox="1"/>
          <p:nvPr/>
        </p:nvSpPr>
        <p:spPr>
          <a:xfrm>
            <a:off x="461579" y="997549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Discovery</a:t>
            </a: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0D612-A2EC-D364-DF52-BFCBEF81949A}"/>
              </a:ext>
            </a:extLst>
          </p:cNvPr>
          <p:cNvSpPr txBox="1"/>
          <p:nvPr/>
        </p:nvSpPr>
        <p:spPr>
          <a:xfrm>
            <a:off x="473917" y="1336200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Stimulation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2701B-C92F-A6A1-0766-2A1DDF97E874}"/>
              </a:ext>
            </a:extLst>
          </p:cNvPr>
          <p:cNvSpPr txBox="1"/>
          <p:nvPr/>
        </p:nvSpPr>
        <p:spPr>
          <a:xfrm>
            <a:off x="1876576" y="702624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Significance</a:t>
            </a:r>
            <a:endParaRPr 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633A4-0AAF-5CAC-51E4-E98B0D56055B}"/>
              </a:ext>
            </a:extLst>
          </p:cNvPr>
          <p:cNvSpPr txBox="1"/>
          <p:nvPr/>
        </p:nvSpPr>
        <p:spPr>
          <a:xfrm>
            <a:off x="1891436" y="1025591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Growth</a:t>
            </a: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505C7D-934C-C880-720D-D2CDC9F3F0F2}"/>
              </a:ext>
            </a:extLst>
          </p:cNvPr>
          <p:cNvSpPr txBox="1"/>
          <p:nvPr/>
        </p:nvSpPr>
        <p:spPr>
          <a:xfrm>
            <a:off x="1294662" y="1347496"/>
            <a:ext cx="734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 dirty="0"/>
              <a:t>Golden Rule</a:t>
            </a:r>
            <a:endParaRPr 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B2B67D-92E7-7DB8-9818-F8DE687E7C45}"/>
              </a:ext>
            </a:extLst>
          </p:cNvPr>
          <p:cNvSpPr txBox="1"/>
          <p:nvPr/>
        </p:nvSpPr>
        <p:spPr>
          <a:xfrm>
            <a:off x="2115407" y="1356828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Honesty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D80662-7394-02C6-2461-55244FA65CC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526132" y="516073"/>
            <a:ext cx="717632" cy="186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879491-302C-A652-F2DF-2EFB851FAF0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256468" y="918591"/>
            <a:ext cx="2156" cy="10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947D0A-4E33-54FF-8A3C-65EAC8ED236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61850" y="1256423"/>
            <a:ext cx="596774" cy="9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927CFD-24AF-B50B-513D-598E632EC55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258624" y="1256423"/>
            <a:ext cx="223971" cy="91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8604B-9D6C-F856-35A4-7A8F3029CE3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62000" y="516073"/>
            <a:ext cx="764132" cy="16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EF1E5E-E1AC-61B3-070A-79D60D1F77A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94255" y="914400"/>
            <a:ext cx="34512" cy="8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0C7F1F-1610-CE4A-FBB4-9F671054618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38200" y="1219200"/>
            <a:ext cx="2905" cy="117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43681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6496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9D75-25E9-9F96-E5E5-62DA3728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Kellie Lynch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B56BFB-CFDA-F56B-751C-6174925C9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04573"/>
            <a:ext cx="2495550" cy="1426028"/>
          </a:xfrm>
        </p:spPr>
      </p:pic>
    </p:spTree>
    <p:extLst>
      <p:ext uri="{BB962C8B-B14F-4D97-AF65-F5344CB8AC3E}">
        <p14:creationId xmlns:p14="http://schemas.microsoft.com/office/powerpoint/2010/main" val="198158680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0209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B324-AD67-4CAE-3365-D051C4E8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Michael Miller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71B15-7445-2B32-53A3-09151C238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28" y="244475"/>
            <a:ext cx="1812493" cy="1546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935650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32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D07B-E835-FCD9-7958-C28FBA9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Ahmed Moussa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97FE513-5EC1-F902-898F-977C592AD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7" y="244475"/>
            <a:ext cx="1922796" cy="1546225"/>
          </a:xfrm>
        </p:spPr>
      </p:pic>
    </p:spTree>
    <p:extLst>
      <p:ext uri="{BB962C8B-B14F-4D97-AF65-F5344CB8AC3E}">
        <p14:creationId xmlns:p14="http://schemas.microsoft.com/office/powerpoint/2010/main" val="51978269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6998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4BBE-7D15-9E3B-9DC8-5A3E89D73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Sowmya </a:t>
            </a:r>
            <a:r>
              <a:rPr lang="en-US" dirty="0" err="1"/>
              <a:t>Mupparaju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Diagram&#10;&#10;Description automatically generated with low confidence">
            <a:extLst>
              <a:ext uri="{FF2B5EF4-FFF2-40B4-BE49-F238E27FC236}">
                <a16:creationId xmlns:a16="http://schemas.microsoft.com/office/drawing/2014/main" id="{4F07E75E-B152-A485-2539-260C33F23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244475"/>
            <a:ext cx="2000997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08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61AA-FF74-7DA1-F7E2-D38FC275B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Bicheng</a:t>
            </a:r>
            <a:r>
              <a:rPr lang="en-US" dirty="0"/>
              <a:t> Wu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A53F3D3-432E-E139-7C04-0C9D6D148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49" y="304800"/>
            <a:ext cx="2110902" cy="1333500"/>
          </a:xfrm>
        </p:spPr>
      </p:pic>
    </p:spTree>
    <p:extLst>
      <p:ext uri="{BB962C8B-B14F-4D97-AF65-F5344CB8AC3E}">
        <p14:creationId xmlns:p14="http://schemas.microsoft.com/office/powerpoint/2010/main" val="169348632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2441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0F38-ED78-739D-94E6-2CA82253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Alexander Oh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F99CC54-1A70-C432-7AE6-EC80B257C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73842"/>
            <a:ext cx="2495550" cy="1287491"/>
          </a:xfrm>
        </p:spPr>
      </p:pic>
    </p:spTree>
    <p:extLst>
      <p:ext uri="{BB962C8B-B14F-4D97-AF65-F5344CB8AC3E}">
        <p14:creationId xmlns:p14="http://schemas.microsoft.com/office/powerpoint/2010/main" val="357657489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6149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8BF7-5E05-C836-EDB1-61871E22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Ayako </a:t>
            </a:r>
            <a:r>
              <a:rPr lang="en-US" dirty="0" err="1"/>
              <a:t>Okoshi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EB917-A410-6234-E614-705E44264CF9}"/>
              </a:ext>
            </a:extLst>
          </p:cNvPr>
          <p:cNvSpPr txBox="1"/>
          <p:nvPr/>
        </p:nvSpPr>
        <p:spPr>
          <a:xfrm>
            <a:off x="1158240" y="279287"/>
            <a:ext cx="9347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Quality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FE1A0-54C0-60F7-56D4-7D1FCED75371}"/>
              </a:ext>
            </a:extLst>
          </p:cNvPr>
          <p:cNvSpPr txBox="1"/>
          <p:nvPr/>
        </p:nvSpPr>
        <p:spPr>
          <a:xfrm>
            <a:off x="523240" y="618729"/>
            <a:ext cx="9347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Family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06D23-BDA0-B1CB-BA7C-FAA517578C36}"/>
              </a:ext>
            </a:extLst>
          </p:cNvPr>
          <p:cNvSpPr txBox="1"/>
          <p:nvPr/>
        </p:nvSpPr>
        <p:spPr>
          <a:xfrm>
            <a:off x="400412" y="979239"/>
            <a:ext cx="59018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Trust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E6142-0AC8-CFCB-3299-27409B6F27D8}"/>
              </a:ext>
            </a:extLst>
          </p:cNvPr>
          <p:cNvSpPr txBox="1"/>
          <p:nvPr/>
        </p:nvSpPr>
        <p:spPr>
          <a:xfrm>
            <a:off x="1073511" y="979239"/>
            <a:ext cx="59018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Love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49F08-8206-8A94-8E2C-20A385E3866A}"/>
              </a:ext>
            </a:extLst>
          </p:cNvPr>
          <p:cNvSpPr txBox="1"/>
          <p:nvPr/>
        </p:nvSpPr>
        <p:spPr>
          <a:xfrm>
            <a:off x="863146" y="1353900"/>
            <a:ext cx="59018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Peace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655BF-265C-FAD3-80A5-6540F9E58E3C}"/>
              </a:ext>
            </a:extLst>
          </p:cNvPr>
          <p:cNvSpPr txBox="1"/>
          <p:nvPr/>
        </p:nvSpPr>
        <p:spPr>
          <a:xfrm>
            <a:off x="1905000" y="601943"/>
            <a:ext cx="9347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Enthusiasm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E519A-D186-625C-62D4-E4DD09D011D1}"/>
              </a:ext>
            </a:extLst>
          </p:cNvPr>
          <p:cNvSpPr txBox="1"/>
          <p:nvPr/>
        </p:nvSpPr>
        <p:spPr>
          <a:xfrm>
            <a:off x="1877786" y="989036"/>
            <a:ext cx="59018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Active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49E2F-B9E2-4E82-9BA5-8A29EDB20540}"/>
              </a:ext>
            </a:extLst>
          </p:cNvPr>
          <p:cNvSpPr txBox="1"/>
          <p:nvPr/>
        </p:nvSpPr>
        <p:spPr>
          <a:xfrm>
            <a:off x="2595335" y="989036"/>
            <a:ext cx="59018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/>
              <a:t>Focus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C33BBC-B4E9-2A9C-383B-8FC562C9D91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90600" y="510119"/>
            <a:ext cx="635000" cy="10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9A65E-58CD-78BC-8E0C-EA2D819DC7F6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05303" y="849561"/>
            <a:ext cx="285297" cy="12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E5BE73-8A3C-7009-C8BF-C2C2FC9BD8B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113150" y="1210071"/>
            <a:ext cx="255455" cy="14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CB08A9-730A-AA7D-FEF6-31F3225016A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90328" y="1210071"/>
            <a:ext cx="467912" cy="143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B66D73-171A-2283-7D3B-7AF5ED7C735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25048" y="512035"/>
            <a:ext cx="747312" cy="8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9AF38D-0BCD-B967-43BF-B5053A7392B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2372360" y="832775"/>
            <a:ext cx="518069" cy="146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E41A52-BF66-90E9-1326-2BBB7FC7EB1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143626" y="832775"/>
            <a:ext cx="228734" cy="156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50690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4324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79B5-5067-CA02-82C5-5B4C4DA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Michael Oliveira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7B6245D-EDAA-3D63-38E6-E267DEA8D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51584"/>
            <a:ext cx="2495550" cy="1532006"/>
          </a:xfrm>
        </p:spPr>
      </p:pic>
    </p:spTree>
    <p:extLst>
      <p:ext uri="{BB962C8B-B14F-4D97-AF65-F5344CB8AC3E}">
        <p14:creationId xmlns:p14="http://schemas.microsoft.com/office/powerpoint/2010/main" val="3579394712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903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2FA4-FA22-513D-0E4A-7552C21C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Abhishek	Rakesh Shah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C8950-C217-1F9B-3ADA-372AD4C4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94" y="244475"/>
            <a:ext cx="1273361" cy="15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7714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056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F99F-D8C4-9A1F-E13F-B9FC7F0D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Rajesh	 </a:t>
            </a:r>
            <a:r>
              <a:rPr lang="en-US" dirty="0" err="1"/>
              <a:t>Rengarajulu</a:t>
            </a:r>
            <a:r>
              <a:rPr lang="en-US" dirty="0"/>
              <a:t> </a:t>
            </a:r>
          </a:p>
        </p:txBody>
      </p:sp>
      <p:pic>
        <p:nvPicPr>
          <p:cNvPr id="4" name="Content Placeholder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65DA38C-905D-42B3-47C3-83922E14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311048"/>
            <a:ext cx="2495550" cy="14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0974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0591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9530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5A2-777B-5F27-AA36-D31EC6FA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Christina Riggio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FFA9D98-9BB6-5152-8794-B9529E3CC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60171"/>
            <a:ext cx="2495550" cy="1514832"/>
          </a:xfrm>
        </p:spPr>
      </p:pic>
    </p:spTree>
    <p:extLst>
      <p:ext uri="{BB962C8B-B14F-4D97-AF65-F5344CB8AC3E}">
        <p14:creationId xmlns:p14="http://schemas.microsoft.com/office/powerpoint/2010/main" val="334126102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13211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E824-2F67-1DE7-7B31-BA02D4A5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 Rosa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1A1D69F-A309-7BF0-509A-B56C9063A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42" y="244475"/>
            <a:ext cx="2092665" cy="1546225"/>
          </a:xfrm>
        </p:spPr>
      </p:pic>
    </p:spTree>
    <p:extLst>
      <p:ext uri="{BB962C8B-B14F-4D97-AF65-F5344CB8AC3E}">
        <p14:creationId xmlns:p14="http://schemas.microsoft.com/office/powerpoint/2010/main" val="49008221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6305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A412-C31A-C8EE-5A83-BD87C760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Girija</a:t>
            </a:r>
            <a:r>
              <a:rPr lang="en-US" dirty="0"/>
              <a:t> </a:t>
            </a:r>
            <a:r>
              <a:rPr lang="en-US" dirty="0" err="1"/>
              <a:t>Vidhate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7BCC2CD-DAC9-69B2-EE5D-844B43D9F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69226"/>
            <a:ext cx="2495550" cy="1496722"/>
          </a:xfrm>
        </p:spPr>
      </p:pic>
    </p:spTree>
    <p:extLst>
      <p:ext uri="{BB962C8B-B14F-4D97-AF65-F5344CB8AC3E}">
        <p14:creationId xmlns:p14="http://schemas.microsoft.com/office/powerpoint/2010/main" val="222786701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7444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4961-26A5-4B8D-8E0B-5D826781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Junyan</a:t>
            </a:r>
            <a:r>
              <a:rPr lang="en-US" dirty="0"/>
              <a:t> Wu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FBF75CD-BEA4-66F9-F779-C120D07B5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83" y="244475"/>
            <a:ext cx="2413183" cy="1546225"/>
          </a:xfrm>
        </p:spPr>
      </p:pic>
    </p:spTree>
    <p:extLst>
      <p:ext uri="{BB962C8B-B14F-4D97-AF65-F5344CB8AC3E}">
        <p14:creationId xmlns:p14="http://schemas.microsoft.com/office/powerpoint/2010/main" val="295339332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8547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Elijah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Heyward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218929" y="279287"/>
            <a:ext cx="1874031" cy="559817"/>
            <a:chOff x="60236" y="272258"/>
            <a:chExt cx="1887590" cy="5362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006343" y="272258"/>
              <a:ext cx="941483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Self Awareness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60236" y="587379"/>
              <a:ext cx="740157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Curiosity</a:t>
              </a:r>
              <a:endParaRPr lang="en-US" sz="9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2105267" y="616837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Beauty</a:t>
            </a:r>
            <a:endParaRPr lang="en-US" sz="9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7AB21-5BD5-4BAC-BEA9-A22FC876DC92}"/>
              </a:ext>
            </a:extLst>
          </p:cNvPr>
          <p:cNvCxnSpPr/>
          <p:nvPr/>
        </p:nvCxnSpPr>
        <p:spPr>
          <a:xfrm flipH="1">
            <a:off x="815340" y="508212"/>
            <a:ext cx="352161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873827-2905-462E-8183-A670F6760DE1}"/>
              </a:ext>
            </a:extLst>
          </p:cNvPr>
          <p:cNvCxnSpPr/>
          <p:nvPr/>
        </p:nvCxnSpPr>
        <p:spPr>
          <a:xfrm>
            <a:off x="1917700" y="508212"/>
            <a:ext cx="340360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FE6600-4F8A-4F00-8138-77E4C60E4EAE}"/>
              </a:ext>
            </a:extLst>
          </p:cNvPr>
          <p:cNvSpPr txBox="1"/>
          <p:nvPr/>
        </p:nvSpPr>
        <p:spPr>
          <a:xfrm>
            <a:off x="1230472" y="987790"/>
            <a:ext cx="88360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Moral Courage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468C0-12B9-401A-9F1C-039144D74741}"/>
              </a:ext>
            </a:extLst>
          </p:cNvPr>
          <p:cNvSpPr txBox="1"/>
          <p:nvPr/>
        </p:nvSpPr>
        <p:spPr>
          <a:xfrm>
            <a:off x="2260525" y="981132"/>
            <a:ext cx="65309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Grit</a:t>
            </a:r>
            <a:endParaRPr 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D2930-5E70-4507-AAF8-FBE653E6D8F6}"/>
              </a:ext>
            </a:extLst>
          </p:cNvPr>
          <p:cNvSpPr txBox="1"/>
          <p:nvPr/>
        </p:nvSpPr>
        <p:spPr>
          <a:xfrm>
            <a:off x="182173" y="995011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Relationships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C26ED-903A-4AC6-B89A-00EB267A8E36}"/>
              </a:ext>
            </a:extLst>
          </p:cNvPr>
          <p:cNvSpPr txBox="1"/>
          <p:nvPr/>
        </p:nvSpPr>
        <p:spPr>
          <a:xfrm>
            <a:off x="1245396" y="1389885"/>
            <a:ext cx="76040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Justice</a:t>
            </a:r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688E25-00EB-4548-BBAB-48BF849CC686}"/>
              </a:ext>
            </a:extLst>
          </p:cNvPr>
          <p:cNvSpPr txBox="1"/>
          <p:nvPr/>
        </p:nvSpPr>
        <p:spPr>
          <a:xfrm>
            <a:off x="1139830" y="623428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Service</a:t>
            </a:r>
            <a:endParaRPr lang="en-US" sz="9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C64248-44EE-43C8-A206-7E5CD4A99973}"/>
              </a:ext>
            </a:extLst>
          </p:cNvPr>
          <p:cNvCxnSpPr>
            <a:stCxn id="5" idx="2"/>
            <a:endCxn id="20" idx="0"/>
          </p:cNvCxnSpPr>
          <p:nvPr/>
        </p:nvCxnSpPr>
        <p:spPr>
          <a:xfrm flipH="1">
            <a:off x="1544006" y="510119"/>
            <a:ext cx="81594" cy="113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6608C8-D12A-40A7-949D-8D3BED05BAD2}"/>
              </a:ext>
            </a:extLst>
          </p:cNvPr>
          <p:cNvCxnSpPr/>
          <p:nvPr/>
        </p:nvCxnSpPr>
        <p:spPr>
          <a:xfrm flipH="1">
            <a:off x="723934" y="854260"/>
            <a:ext cx="415896" cy="140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C9FC78-BD46-425E-90F4-AA7996016737}"/>
              </a:ext>
            </a:extLst>
          </p:cNvPr>
          <p:cNvCxnSpPr/>
          <p:nvPr/>
        </p:nvCxnSpPr>
        <p:spPr>
          <a:xfrm>
            <a:off x="1882140" y="854260"/>
            <a:ext cx="449580" cy="13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AE1496-37F3-4065-8A8F-1D0D55D2F71C}"/>
              </a:ext>
            </a:extLst>
          </p:cNvPr>
          <p:cNvCxnSpPr>
            <a:stCxn id="20" idx="2"/>
          </p:cNvCxnSpPr>
          <p:nvPr/>
        </p:nvCxnSpPr>
        <p:spPr>
          <a:xfrm>
            <a:off x="1544006" y="854260"/>
            <a:ext cx="11720" cy="126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C1BEE2-F021-4576-9213-A7D57495A7D9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flipH="1">
            <a:off x="1625600" y="1218622"/>
            <a:ext cx="46674" cy="171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23C0-01FA-2913-5056-FA75AAF6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Chris Anthony </a:t>
            </a:r>
          </a:p>
        </p:txBody>
      </p:sp>
      <p:pic>
        <p:nvPicPr>
          <p:cNvPr id="4" name="Content Placeholder 3" descr="Diagram, schematic&#10;&#10;Description automatically generated">
            <a:extLst>
              <a:ext uri="{FF2B5EF4-FFF2-40B4-BE49-F238E27FC236}">
                <a16:creationId xmlns:a16="http://schemas.microsoft.com/office/drawing/2014/main" id="{CFE4E246-78C3-C778-7FEB-6874D57B6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56396"/>
            <a:ext cx="2502138" cy="152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2161126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12406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Piyush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Pruthi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82744" y="265196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Well being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202969" y="572290"/>
            <a:ext cx="8317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Reflection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54EEE-005C-40BB-96F5-B71BFF857176}"/>
              </a:ext>
            </a:extLst>
          </p:cNvPr>
          <p:cNvSpPr txBox="1"/>
          <p:nvPr/>
        </p:nvSpPr>
        <p:spPr>
          <a:xfrm>
            <a:off x="1198665" y="584356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2294187" y="572290"/>
            <a:ext cx="81350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Reward</a:t>
            </a:r>
            <a:endParaRPr lang="en-US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C2266-654F-4356-82EF-7D0B1ECC7FE8}"/>
              </a:ext>
            </a:extLst>
          </p:cNvPr>
          <p:cNvSpPr txBox="1"/>
          <p:nvPr/>
        </p:nvSpPr>
        <p:spPr>
          <a:xfrm>
            <a:off x="2479040" y="958497"/>
            <a:ext cx="68225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Adventure</a:t>
            </a:r>
            <a:endParaRPr lang="en-US" sz="8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4A745-F1A9-4513-ACD9-A9C9574959E2}"/>
              </a:ext>
            </a:extLst>
          </p:cNvPr>
          <p:cNvSpPr txBox="1"/>
          <p:nvPr/>
        </p:nvSpPr>
        <p:spPr>
          <a:xfrm>
            <a:off x="267735" y="958497"/>
            <a:ext cx="7086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Empathy</a:t>
            </a:r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8ED75C-292F-45C5-8D01-AF259F9FF257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flipH="1">
            <a:off x="618860" y="496028"/>
            <a:ext cx="1018522" cy="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59E9AF-A2D3-4581-B871-306638D6C3C4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637382" y="496028"/>
            <a:ext cx="1621" cy="8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6B45FB-6926-47C3-A776-3FA051B31309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1637382" y="496028"/>
            <a:ext cx="1063557" cy="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1661160" y="958497"/>
            <a:ext cx="7693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Perseverance</a:t>
            </a:r>
            <a:endParaRPr lang="en-US" sz="8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C36FD1-D009-4664-A5C0-A7CB1A7B2FF4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618860" y="803122"/>
            <a:ext cx="3187" cy="15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BD8E6D-3D79-44D6-AA1D-3C5B81E47852}"/>
              </a:ext>
            </a:extLst>
          </p:cNvPr>
          <p:cNvCxnSpPr>
            <a:stCxn id="27" idx="2"/>
            <a:endCxn id="16" idx="0"/>
          </p:cNvCxnSpPr>
          <p:nvPr/>
        </p:nvCxnSpPr>
        <p:spPr>
          <a:xfrm flipH="1">
            <a:off x="2045813" y="803122"/>
            <a:ext cx="655126" cy="15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28A435-4E40-4349-B505-EA683D309621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>
            <a:off x="2700939" y="803122"/>
            <a:ext cx="119228" cy="15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648102" y="1348991"/>
            <a:ext cx="8317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Collaboration</a:t>
            </a:r>
            <a:endParaRPr lang="en-US" sz="90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620EAD6-A3E2-4BA9-AE4D-5AE631812454}"/>
              </a:ext>
            </a:extLst>
          </p:cNvPr>
          <p:cNvCxnSpPr>
            <a:endCxn id="32" idx="0"/>
          </p:cNvCxnSpPr>
          <p:nvPr/>
        </p:nvCxnSpPr>
        <p:spPr>
          <a:xfrm flipH="1">
            <a:off x="1063993" y="815188"/>
            <a:ext cx="295898" cy="533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3B77CD-5FAF-4F63-A0FC-FF3A95F4D0C0}"/>
              </a:ext>
            </a:extLst>
          </p:cNvPr>
          <p:cNvCxnSpPr>
            <a:stCxn id="28" idx="2"/>
            <a:endCxn id="32" idx="0"/>
          </p:cNvCxnSpPr>
          <p:nvPr/>
        </p:nvCxnSpPr>
        <p:spPr>
          <a:xfrm>
            <a:off x="622047" y="1189329"/>
            <a:ext cx="441946" cy="159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53792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Meghan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Xu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67818" y="232557"/>
            <a:ext cx="102219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Serenity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419641" y="676253"/>
            <a:ext cx="61190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Love</a:t>
            </a:r>
            <a:endParaRPr 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2358202" y="1128813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Adventure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9C734-FE71-4553-BDAD-AF5FA4D43A40}"/>
              </a:ext>
            </a:extLst>
          </p:cNvPr>
          <p:cNvSpPr txBox="1"/>
          <p:nvPr/>
        </p:nvSpPr>
        <p:spPr>
          <a:xfrm>
            <a:off x="1225800" y="681091"/>
            <a:ext cx="6913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Wealth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0E4DE-F61B-48EF-A61A-DB96ADEF5EE2}"/>
              </a:ext>
            </a:extLst>
          </p:cNvPr>
          <p:cNvSpPr txBox="1"/>
          <p:nvPr/>
        </p:nvSpPr>
        <p:spPr>
          <a:xfrm>
            <a:off x="2057402" y="680685"/>
            <a:ext cx="84683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Freedom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96AEF-DD0D-4B17-876F-DFAF21DA06FF}"/>
              </a:ext>
            </a:extLst>
          </p:cNvPr>
          <p:cNvSpPr txBox="1"/>
          <p:nvPr/>
        </p:nvSpPr>
        <p:spPr>
          <a:xfrm>
            <a:off x="62042" y="1134580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Openness</a:t>
            </a:r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EE848-6F54-47EF-9021-5DD2A543E956}"/>
              </a:ext>
            </a:extLst>
          </p:cNvPr>
          <p:cNvSpPr txBox="1"/>
          <p:nvPr/>
        </p:nvSpPr>
        <p:spPr>
          <a:xfrm>
            <a:off x="1116211" y="1128813"/>
            <a:ext cx="102219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Accomplishment</a:t>
            </a:r>
            <a:endParaRPr lang="en-US" sz="9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6DA0EA-2EC3-429C-BEE7-3A01CA8E735F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 flipH="1">
            <a:off x="419641" y="907085"/>
            <a:ext cx="305951" cy="22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0A619D-1E81-41C1-BF4E-153BA478E86D}"/>
              </a:ext>
            </a:extLst>
          </p:cNvPr>
          <p:cNvSpPr txBox="1"/>
          <p:nvPr/>
        </p:nvSpPr>
        <p:spPr>
          <a:xfrm>
            <a:off x="673944" y="1517812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Resilience</a:t>
            </a:r>
            <a:endParaRPr lang="en-US" sz="9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9BA22C-0ACD-4A11-8B43-4C285BCD7F25}"/>
              </a:ext>
            </a:extLst>
          </p:cNvPr>
          <p:cNvCxnSpPr>
            <a:endCxn id="16" idx="0"/>
          </p:cNvCxnSpPr>
          <p:nvPr/>
        </p:nvCxnSpPr>
        <p:spPr>
          <a:xfrm flipH="1">
            <a:off x="725592" y="472506"/>
            <a:ext cx="478368" cy="203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52FE50-5D82-4250-AF9E-9B3D063EEAE6}"/>
              </a:ext>
            </a:extLst>
          </p:cNvPr>
          <p:cNvCxnSpPr>
            <a:endCxn id="23" idx="0"/>
          </p:cNvCxnSpPr>
          <p:nvPr/>
        </p:nvCxnSpPr>
        <p:spPr>
          <a:xfrm>
            <a:off x="1935480" y="463389"/>
            <a:ext cx="545341" cy="21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D5C011-6EDF-4C4D-90A9-481FA362E39B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flipH="1">
            <a:off x="1571497" y="463389"/>
            <a:ext cx="7417" cy="21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983F73-8CC4-409C-A8FC-AD9DC5A88A23}"/>
              </a:ext>
            </a:extLst>
          </p:cNvPr>
          <p:cNvCxnSpPr>
            <a:stCxn id="23" idx="2"/>
            <a:endCxn id="32" idx="0"/>
          </p:cNvCxnSpPr>
          <p:nvPr/>
        </p:nvCxnSpPr>
        <p:spPr>
          <a:xfrm>
            <a:off x="2480821" y="911517"/>
            <a:ext cx="234980" cy="217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3E489DD-5D93-4A99-BFA6-E80AD99F6C4D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571497" y="911923"/>
            <a:ext cx="55810" cy="216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B5A4F9-0399-4B81-B665-FBDDF25910C2}"/>
              </a:ext>
            </a:extLst>
          </p:cNvPr>
          <p:cNvCxnSpPr/>
          <p:nvPr/>
        </p:nvCxnSpPr>
        <p:spPr>
          <a:xfrm flipH="1">
            <a:off x="673944" y="914400"/>
            <a:ext cx="630914" cy="220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257786-D69B-488D-967D-AE77C3111E39}"/>
              </a:ext>
            </a:extLst>
          </p:cNvPr>
          <p:cNvCxnSpPr/>
          <p:nvPr/>
        </p:nvCxnSpPr>
        <p:spPr>
          <a:xfrm>
            <a:off x="1837602" y="907085"/>
            <a:ext cx="656962" cy="216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CFFBAD-2D44-4639-9AA2-AF3CC1E913FB}"/>
              </a:ext>
            </a:extLst>
          </p:cNvPr>
          <p:cNvCxnSpPr>
            <a:endCxn id="26" idx="0"/>
          </p:cNvCxnSpPr>
          <p:nvPr/>
        </p:nvCxnSpPr>
        <p:spPr>
          <a:xfrm>
            <a:off x="865801" y="918488"/>
            <a:ext cx="165742" cy="599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FBBCCE-1F7D-4D09-A798-6CF4DD80FFDA}"/>
              </a:ext>
            </a:extLst>
          </p:cNvPr>
          <p:cNvCxnSpPr/>
          <p:nvPr/>
        </p:nvCxnSpPr>
        <p:spPr>
          <a:xfrm flipH="1">
            <a:off x="1225800" y="1359645"/>
            <a:ext cx="188980" cy="158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6830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Sebastian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Mutimer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82744" y="265196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Harmony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71D5-8CA0-4F60-9EBC-DD68D0F19B66}"/>
              </a:ext>
            </a:extLst>
          </p:cNvPr>
          <p:cNvSpPr txBox="1"/>
          <p:nvPr/>
        </p:nvSpPr>
        <p:spPr>
          <a:xfrm>
            <a:off x="1172597" y="553893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Being present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728731" y="888461"/>
            <a:ext cx="831782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Responsibility</a:t>
            </a:r>
            <a:endParaRPr lang="en-US" sz="8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F1741-DB33-40B1-ABE0-5B31D3FDD4E4}"/>
              </a:ext>
            </a:extLst>
          </p:cNvPr>
          <p:cNvSpPr txBox="1"/>
          <p:nvPr/>
        </p:nvSpPr>
        <p:spPr>
          <a:xfrm>
            <a:off x="1718478" y="1260508"/>
            <a:ext cx="54738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Change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54EEE-005C-40BB-96F5-B71BFF857176}"/>
              </a:ext>
            </a:extLst>
          </p:cNvPr>
          <p:cNvSpPr txBox="1"/>
          <p:nvPr/>
        </p:nvSpPr>
        <p:spPr>
          <a:xfrm>
            <a:off x="1803424" y="880767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Curiosity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196284" y="1260508"/>
            <a:ext cx="62991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Honesty</a:t>
            </a:r>
            <a:endParaRPr lang="en-US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C2266-654F-4356-82EF-7D0B1ECC7FE8}"/>
              </a:ext>
            </a:extLst>
          </p:cNvPr>
          <p:cNvSpPr txBox="1"/>
          <p:nvPr/>
        </p:nvSpPr>
        <p:spPr>
          <a:xfrm>
            <a:off x="2346960" y="1260508"/>
            <a:ext cx="71359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Playfulness</a:t>
            </a:r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4A745-F1A9-4513-ACD9-A9C9574959E2}"/>
              </a:ext>
            </a:extLst>
          </p:cNvPr>
          <p:cNvSpPr txBox="1"/>
          <p:nvPr/>
        </p:nvSpPr>
        <p:spPr>
          <a:xfrm>
            <a:off x="879116" y="1260508"/>
            <a:ext cx="78644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Mentoring</a:t>
            </a:r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3827E3-FA3E-4262-B2E4-042777D64662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1612935" y="496028"/>
            <a:ext cx="24447" cy="578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A05B5-558D-48A4-ADEE-1F9DFBD8DD05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flipH="1">
            <a:off x="1144622" y="784725"/>
            <a:ext cx="468313" cy="103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11C583-07E7-4F85-BF12-4F7680A75868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1612935" y="784725"/>
            <a:ext cx="630827" cy="960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7EB2E-FC76-48FC-8227-CF33CDEA9915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 flipH="1">
            <a:off x="511244" y="1103905"/>
            <a:ext cx="633378" cy="156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0AACB0-0078-4213-A6E3-C133ED74E5EE}"/>
              </a:ext>
            </a:extLst>
          </p:cNvPr>
          <p:cNvCxnSpPr>
            <a:stCxn id="21" idx="2"/>
          </p:cNvCxnSpPr>
          <p:nvPr/>
        </p:nvCxnSpPr>
        <p:spPr>
          <a:xfrm flipH="1">
            <a:off x="1144622" y="1103905"/>
            <a:ext cx="0" cy="156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D403C50-B7B9-456B-A32D-B6DF4AB92A9D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1144622" y="1103905"/>
            <a:ext cx="847549" cy="156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0FADD3-D2EF-4231-8B16-D47430F8006D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1992171" y="1111599"/>
            <a:ext cx="251591" cy="14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0FA792-3576-4D0E-B2A6-316922F067DD}"/>
              </a:ext>
            </a:extLst>
          </p:cNvPr>
          <p:cNvCxnSpPr>
            <a:stCxn id="22" idx="2"/>
            <a:endCxn id="30" idx="0"/>
          </p:cNvCxnSpPr>
          <p:nvPr/>
        </p:nvCxnSpPr>
        <p:spPr>
          <a:xfrm>
            <a:off x="2243762" y="1111599"/>
            <a:ext cx="459994" cy="148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0101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Giacomo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Garancini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79560" y="277380"/>
            <a:ext cx="2044581" cy="972448"/>
            <a:chOff x="386664" y="266060"/>
            <a:chExt cx="2059374" cy="9314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72425" y="266060"/>
              <a:ext cx="7649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Growth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86664" y="584834"/>
              <a:ext cx="8622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Curiosity</a:t>
              </a:r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381753" y="991161"/>
              <a:ext cx="1064285" cy="206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Social Development</a:t>
              </a:r>
              <a:endParaRPr 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2105767" y="610179"/>
            <a:ext cx="94286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Focus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22F82-4625-47CF-867D-D1E330E55515}"/>
              </a:ext>
            </a:extLst>
          </p:cNvPr>
          <p:cNvSpPr txBox="1"/>
          <p:nvPr/>
        </p:nvSpPr>
        <p:spPr>
          <a:xfrm>
            <a:off x="1209716" y="623628"/>
            <a:ext cx="7809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Ambition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9D432-B05E-4EDC-A400-A378D5C8D871}"/>
              </a:ext>
            </a:extLst>
          </p:cNvPr>
          <p:cNvSpPr txBox="1"/>
          <p:nvPr/>
        </p:nvSpPr>
        <p:spPr>
          <a:xfrm>
            <a:off x="1345674" y="1493744"/>
            <a:ext cx="76009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Collegiality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11B90-4495-4006-9FD1-627FB2A51F08}"/>
              </a:ext>
            </a:extLst>
          </p:cNvPr>
          <p:cNvSpPr txBox="1"/>
          <p:nvPr/>
        </p:nvSpPr>
        <p:spPr>
          <a:xfrm>
            <a:off x="142987" y="1026689"/>
            <a:ext cx="89263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Creativity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3D04A5-C55B-4276-8C94-8C4902A945C4}"/>
              </a:ext>
            </a:extLst>
          </p:cNvPr>
          <p:cNvSpPr txBox="1"/>
          <p:nvPr/>
        </p:nvSpPr>
        <p:spPr>
          <a:xfrm>
            <a:off x="2356022" y="1034384"/>
            <a:ext cx="7696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Creativity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B437C-4E9D-4801-8E86-E956B7E49066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1537970" y="508212"/>
            <a:ext cx="62230" cy="115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88CAF0-5B8F-457B-8E03-15BC0D63B5B6}"/>
              </a:ext>
            </a:extLst>
          </p:cNvPr>
          <p:cNvCxnSpPr>
            <a:stCxn id="7" idx="2"/>
            <a:endCxn id="26" idx="0"/>
          </p:cNvCxnSpPr>
          <p:nvPr/>
        </p:nvCxnSpPr>
        <p:spPr>
          <a:xfrm flipH="1">
            <a:off x="589304" y="841011"/>
            <a:ext cx="18287" cy="18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7AB21-5BD5-4BAC-BEA9-A22FC876DC92}"/>
              </a:ext>
            </a:extLst>
          </p:cNvPr>
          <p:cNvCxnSpPr/>
          <p:nvPr/>
        </p:nvCxnSpPr>
        <p:spPr>
          <a:xfrm flipH="1">
            <a:off x="815340" y="508212"/>
            <a:ext cx="352161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873827-2905-462E-8183-A670F6760DE1}"/>
              </a:ext>
            </a:extLst>
          </p:cNvPr>
          <p:cNvCxnSpPr/>
          <p:nvPr/>
        </p:nvCxnSpPr>
        <p:spPr>
          <a:xfrm>
            <a:off x="1917700" y="508212"/>
            <a:ext cx="340360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C4E989-AD73-40BA-9215-5268DC999061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>
            <a:off x="1600200" y="854460"/>
            <a:ext cx="95621" cy="179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AB6AE6-D122-42BC-A338-DB6DA0341EDB}"/>
              </a:ext>
            </a:extLst>
          </p:cNvPr>
          <p:cNvCxnSpPr/>
          <p:nvPr/>
        </p:nvCxnSpPr>
        <p:spPr>
          <a:xfrm flipH="1">
            <a:off x="2037080" y="841011"/>
            <a:ext cx="361156" cy="18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7F8029-1F77-4A95-8F1D-7F36AA7C24C4}"/>
              </a:ext>
            </a:extLst>
          </p:cNvPr>
          <p:cNvCxnSpPr>
            <a:stCxn id="39" idx="2"/>
            <a:endCxn id="27" idx="0"/>
          </p:cNvCxnSpPr>
          <p:nvPr/>
        </p:nvCxnSpPr>
        <p:spPr>
          <a:xfrm>
            <a:off x="2577200" y="841011"/>
            <a:ext cx="163632" cy="19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EB15D4-1D20-4B03-AD95-A3D4D5C78FF5}"/>
              </a:ext>
            </a:extLst>
          </p:cNvPr>
          <p:cNvCxnSpPr>
            <a:stCxn id="26" idx="3"/>
            <a:endCxn id="11" idx="1"/>
          </p:cNvCxnSpPr>
          <p:nvPr/>
        </p:nvCxnSpPr>
        <p:spPr>
          <a:xfrm>
            <a:off x="1035621" y="1142105"/>
            <a:ext cx="13188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AF9005-54DF-455E-88A6-922A4C73E4FB}"/>
              </a:ext>
            </a:extLst>
          </p:cNvPr>
          <p:cNvCxnSpPr>
            <a:endCxn id="22" idx="1"/>
          </p:cNvCxnSpPr>
          <p:nvPr/>
        </p:nvCxnSpPr>
        <p:spPr>
          <a:xfrm>
            <a:off x="868680" y="1257521"/>
            <a:ext cx="476994" cy="343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161883-EB69-47E1-BA7F-3908B5EE5DF4}"/>
              </a:ext>
            </a:extLst>
          </p:cNvPr>
          <p:cNvCxnSpPr>
            <a:stCxn id="27" idx="2"/>
            <a:endCxn id="22" idx="3"/>
          </p:cNvCxnSpPr>
          <p:nvPr/>
        </p:nvCxnSpPr>
        <p:spPr>
          <a:xfrm flipH="1">
            <a:off x="2105767" y="1249828"/>
            <a:ext cx="635065" cy="3516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50778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Bill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Catucci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94213" y="277380"/>
            <a:ext cx="1823487" cy="975573"/>
            <a:chOff x="300700" y="266060"/>
            <a:chExt cx="1836680" cy="9344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72425" y="266060"/>
              <a:ext cx="7649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Peace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86664" y="584834"/>
              <a:ext cx="8622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Competence</a:t>
              </a:r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300700" y="876234"/>
              <a:ext cx="985057" cy="3242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Feeling confident at my craft</a:t>
              </a:r>
              <a:endParaRPr 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2200399" y="610179"/>
            <a:ext cx="8335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Motivation</a:t>
            </a:r>
            <a:endParaRPr 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3EEC9-4567-484A-810B-B34C0736EA0E}"/>
              </a:ext>
            </a:extLst>
          </p:cNvPr>
          <p:cNvSpPr txBox="1"/>
          <p:nvPr/>
        </p:nvSpPr>
        <p:spPr>
          <a:xfrm>
            <a:off x="1189027" y="666096"/>
            <a:ext cx="75499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Stimulation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22F82-4625-47CF-867D-D1E330E55515}"/>
              </a:ext>
            </a:extLst>
          </p:cNvPr>
          <p:cNvSpPr txBox="1"/>
          <p:nvPr/>
        </p:nvSpPr>
        <p:spPr>
          <a:xfrm>
            <a:off x="1234204" y="996918"/>
            <a:ext cx="9779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Doing purposeful work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9D432-B05E-4EDC-A400-A378D5C8D871}"/>
              </a:ext>
            </a:extLst>
          </p:cNvPr>
          <p:cNvSpPr txBox="1"/>
          <p:nvPr/>
        </p:nvSpPr>
        <p:spPr>
          <a:xfrm>
            <a:off x="2418350" y="914399"/>
            <a:ext cx="61560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Family &amp; Legacy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55CA1C-FA0B-4AC9-8FBA-CDCB44FA297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7591" y="508212"/>
            <a:ext cx="930379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9C33F-46D5-442C-AA48-DEBA5AB8071D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1537970" y="508212"/>
            <a:ext cx="1079205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33FA37-A7AB-44FE-8851-6A0666106240}"/>
              </a:ext>
            </a:extLst>
          </p:cNvPr>
          <p:cNvSpPr txBox="1"/>
          <p:nvPr/>
        </p:nvSpPr>
        <p:spPr>
          <a:xfrm>
            <a:off x="123293" y="1313925"/>
            <a:ext cx="883077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Commitment</a:t>
            </a:r>
            <a:endParaRPr lang="en-US" sz="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ABC7EC-2905-4FE9-8513-3E6E883E8069}"/>
              </a:ext>
            </a:extLst>
          </p:cNvPr>
          <p:cNvCxnSpPr>
            <a:stCxn id="5" idx="2"/>
            <a:endCxn id="45" idx="0"/>
          </p:cNvCxnSpPr>
          <p:nvPr/>
        </p:nvCxnSpPr>
        <p:spPr>
          <a:xfrm>
            <a:off x="1537970" y="508212"/>
            <a:ext cx="28552" cy="157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F22F0A-8A35-42AB-AD22-0F732C505A88}"/>
              </a:ext>
            </a:extLst>
          </p:cNvPr>
          <p:cNvSpPr txBox="1"/>
          <p:nvPr/>
        </p:nvSpPr>
        <p:spPr>
          <a:xfrm>
            <a:off x="144780" y="1562481"/>
            <a:ext cx="74855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Action</a:t>
            </a:r>
            <a:endParaRPr lang="en-US" sz="9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111B90-4495-4006-9FD1-627FB2A51F08}"/>
              </a:ext>
            </a:extLst>
          </p:cNvPr>
          <p:cNvSpPr txBox="1"/>
          <p:nvPr/>
        </p:nvSpPr>
        <p:spPr>
          <a:xfrm>
            <a:off x="2440019" y="1298537"/>
            <a:ext cx="61560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Affection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F7CD5-84A2-44AA-8BAB-FC0D48B7EC36}"/>
              </a:ext>
            </a:extLst>
          </p:cNvPr>
          <p:cNvSpPr txBox="1"/>
          <p:nvPr/>
        </p:nvSpPr>
        <p:spPr>
          <a:xfrm>
            <a:off x="2468307" y="1569860"/>
            <a:ext cx="61560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Love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B2E324-4273-430F-9174-0790E6471D1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83204" y="841011"/>
            <a:ext cx="24387" cy="73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1362E1-50DA-475F-85B3-A9431DC76857}"/>
              </a:ext>
            </a:extLst>
          </p:cNvPr>
          <p:cNvCxnSpPr>
            <a:stCxn id="11" idx="2"/>
            <a:endCxn id="43" idx="0"/>
          </p:cNvCxnSpPr>
          <p:nvPr/>
        </p:nvCxnSpPr>
        <p:spPr>
          <a:xfrm flipH="1">
            <a:off x="564832" y="1252953"/>
            <a:ext cx="18372" cy="60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FAE4FD7-0B37-4928-B6AB-4F0FDAAC7F50}"/>
              </a:ext>
            </a:extLst>
          </p:cNvPr>
          <p:cNvCxnSpPr>
            <a:stCxn id="43" idx="2"/>
            <a:endCxn id="24" idx="0"/>
          </p:cNvCxnSpPr>
          <p:nvPr/>
        </p:nvCxnSpPr>
        <p:spPr>
          <a:xfrm flipH="1">
            <a:off x="519060" y="1529369"/>
            <a:ext cx="45772" cy="33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41F2A7-C24D-47F4-B154-8C81C3D5291E}"/>
              </a:ext>
            </a:extLst>
          </p:cNvPr>
          <p:cNvCxnSpPr>
            <a:stCxn id="45" idx="2"/>
          </p:cNvCxnSpPr>
          <p:nvPr/>
        </p:nvCxnSpPr>
        <p:spPr>
          <a:xfrm>
            <a:off x="1566522" y="896928"/>
            <a:ext cx="20755" cy="9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F3A4E5-ECF4-4D18-889C-F7CB1BB46E07}"/>
              </a:ext>
            </a:extLst>
          </p:cNvPr>
          <p:cNvCxnSpPr>
            <a:stCxn id="39" idx="2"/>
            <a:endCxn id="22" idx="0"/>
          </p:cNvCxnSpPr>
          <p:nvPr/>
        </p:nvCxnSpPr>
        <p:spPr>
          <a:xfrm>
            <a:off x="2617175" y="841011"/>
            <a:ext cx="108976" cy="73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4D07BD-2B24-4E27-B0D0-0498732A2C98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2726151" y="1252953"/>
            <a:ext cx="21669" cy="4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A3AB54-7DFF-46DD-8CFF-B32A116B4546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2747820" y="1529369"/>
            <a:ext cx="28288" cy="404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6111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90277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Thomas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McInerney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233012" y="287360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Bliss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6571D5-8CA0-4F60-9EBC-DD68D0F19B66}"/>
              </a:ext>
            </a:extLst>
          </p:cNvPr>
          <p:cNvSpPr txBox="1"/>
          <p:nvPr/>
        </p:nvSpPr>
        <p:spPr>
          <a:xfrm>
            <a:off x="286602" y="890989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Character</a:t>
            </a:r>
            <a:endParaRPr lang="en-US" sz="9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3A416-EF9F-4BDB-8454-9EF79D02A9E2}"/>
              </a:ext>
            </a:extLst>
          </p:cNvPr>
          <p:cNvSpPr txBox="1"/>
          <p:nvPr/>
        </p:nvSpPr>
        <p:spPr>
          <a:xfrm>
            <a:off x="1267144" y="889541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Relationships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201257" y="1273754"/>
            <a:ext cx="77410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Wisdom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F1741-DB33-40B1-ABE0-5B31D3FDD4E4}"/>
              </a:ext>
            </a:extLst>
          </p:cNvPr>
          <p:cNvSpPr txBox="1"/>
          <p:nvPr/>
        </p:nvSpPr>
        <p:spPr>
          <a:xfrm>
            <a:off x="1021682" y="1273826"/>
            <a:ext cx="6858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Charity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54EEE-005C-40BB-96F5-B71BFF857176}"/>
              </a:ext>
            </a:extLst>
          </p:cNvPr>
          <p:cNvSpPr txBox="1"/>
          <p:nvPr/>
        </p:nvSpPr>
        <p:spPr>
          <a:xfrm>
            <a:off x="2216219" y="889541"/>
            <a:ext cx="76574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Grit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1757682" y="1273754"/>
            <a:ext cx="73913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Golden rule</a:t>
            </a:r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5B012-D9B8-49E3-84E0-2AF7D45DFECC}"/>
              </a:ext>
            </a:extLst>
          </p:cNvPr>
          <p:cNvSpPr txBox="1"/>
          <p:nvPr/>
        </p:nvSpPr>
        <p:spPr>
          <a:xfrm>
            <a:off x="1205378" y="567462"/>
            <a:ext cx="7859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Gratification</a:t>
            </a:r>
          </a:p>
        </p:txBody>
      </p: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3987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Rishabh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Raj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955744" y="261627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Adventure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676025" y="572290"/>
            <a:ext cx="10276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Wealth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1906271" y="566762"/>
            <a:ext cx="113792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Financial security</a:t>
            </a:r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4A745-F1A9-4513-ACD9-A9C9574959E2}"/>
              </a:ext>
            </a:extLst>
          </p:cNvPr>
          <p:cNvSpPr txBox="1"/>
          <p:nvPr/>
        </p:nvSpPr>
        <p:spPr>
          <a:xfrm>
            <a:off x="202969" y="958497"/>
            <a:ext cx="7086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Challenge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990332" y="958497"/>
            <a:ext cx="39904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Edge</a:t>
            </a:r>
            <a:endParaRPr lang="en-US" sz="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767578" y="1336341"/>
            <a:ext cx="8317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Basic comfort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9C734-FE71-4553-BDAD-AF5FA4D43A40}"/>
              </a:ext>
            </a:extLst>
          </p:cNvPr>
          <p:cNvSpPr txBox="1"/>
          <p:nvPr/>
        </p:nvSpPr>
        <p:spPr>
          <a:xfrm>
            <a:off x="1669315" y="1329316"/>
            <a:ext cx="8317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Thinking</a:t>
            </a:r>
            <a:endParaRPr 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693B-B2FA-4B96-8168-E7C042FA33CA}"/>
              </a:ext>
            </a:extLst>
          </p:cNvPr>
          <p:cNvSpPr txBox="1"/>
          <p:nvPr/>
        </p:nvSpPr>
        <p:spPr>
          <a:xfrm>
            <a:off x="1484036" y="958497"/>
            <a:ext cx="1202338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Productivity/Winning</a:t>
            </a:r>
            <a:endParaRPr lang="en-US" sz="8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3A9F34-4680-4487-B0D2-03A659BDD4A7}"/>
              </a:ext>
            </a:extLst>
          </p:cNvPr>
          <p:cNvCxnSpPr/>
          <p:nvPr/>
        </p:nvCxnSpPr>
        <p:spPr>
          <a:xfrm flipH="1">
            <a:off x="1063992" y="492459"/>
            <a:ext cx="0" cy="7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FD5812-86CF-46F9-AEA7-64184FF165A1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 flipV="1">
            <a:off x="1703687" y="682178"/>
            <a:ext cx="202584" cy="5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969CF7-E158-4627-BC50-747FBA11AE39}"/>
              </a:ext>
            </a:extLst>
          </p:cNvPr>
          <p:cNvCxnSpPr>
            <a:stCxn id="21" idx="2"/>
            <a:endCxn id="16" idx="0"/>
          </p:cNvCxnSpPr>
          <p:nvPr/>
        </p:nvCxnSpPr>
        <p:spPr>
          <a:xfrm flipH="1">
            <a:off x="1189856" y="803122"/>
            <a:ext cx="0" cy="15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E9F7F1-F381-4FD7-8D8C-728A948A62AD}"/>
              </a:ext>
            </a:extLst>
          </p:cNvPr>
          <p:cNvCxnSpPr>
            <a:stCxn id="28" idx="3"/>
            <a:endCxn id="16" idx="1"/>
          </p:cNvCxnSpPr>
          <p:nvPr/>
        </p:nvCxnSpPr>
        <p:spPr>
          <a:xfrm flipV="1">
            <a:off x="911592" y="1066219"/>
            <a:ext cx="78740" cy="76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2F6D6A-0B4E-4B83-8A1D-3DDE7828655D}"/>
              </a:ext>
            </a:extLst>
          </p:cNvPr>
          <p:cNvCxnSpPr>
            <a:stCxn id="16" idx="3"/>
            <a:endCxn id="11" idx="1"/>
          </p:cNvCxnSpPr>
          <p:nvPr/>
        </p:nvCxnSpPr>
        <p:spPr>
          <a:xfrm>
            <a:off x="1389380" y="1066219"/>
            <a:ext cx="946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A074F9D-0C11-46B4-A394-BA689856A942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 flipH="1">
            <a:off x="1183469" y="1173941"/>
            <a:ext cx="6387" cy="162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CFA4DC-FE7D-4A56-8D9B-88F605541AD8}"/>
              </a:ext>
            </a:extLst>
          </p:cNvPr>
          <p:cNvCxnSpPr>
            <a:stCxn id="32" idx="3"/>
            <a:endCxn id="24" idx="1"/>
          </p:cNvCxnSpPr>
          <p:nvPr/>
        </p:nvCxnSpPr>
        <p:spPr>
          <a:xfrm flipV="1">
            <a:off x="1599359" y="1444732"/>
            <a:ext cx="69956" cy="7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060363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5933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Derek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Fake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79560" y="277380"/>
            <a:ext cx="1870617" cy="864724"/>
            <a:chOff x="386664" y="266060"/>
            <a:chExt cx="1884151" cy="8282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72425" y="266060"/>
              <a:ext cx="7649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Love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86664" y="584834"/>
              <a:ext cx="8622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Beauty</a:t>
              </a:r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285758" y="887977"/>
              <a:ext cx="985057" cy="2063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800"/>
                <a:t>Greatness</a:t>
              </a:r>
              <a:endParaRPr lang="en-US" sz="8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2105768" y="610179"/>
            <a:ext cx="8335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Truth</a:t>
            </a:r>
            <a:endParaRPr lang="en-US" sz="9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22F82-4625-47CF-867D-D1E330E55515}"/>
              </a:ext>
            </a:extLst>
          </p:cNvPr>
          <p:cNvSpPr txBox="1"/>
          <p:nvPr/>
        </p:nvSpPr>
        <p:spPr>
          <a:xfrm>
            <a:off x="1209716" y="623628"/>
            <a:ext cx="78096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Goodness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9D432-B05E-4EDC-A400-A378D5C8D871}"/>
              </a:ext>
            </a:extLst>
          </p:cNvPr>
          <p:cNvSpPr txBox="1"/>
          <p:nvPr/>
        </p:nvSpPr>
        <p:spPr>
          <a:xfrm>
            <a:off x="1354397" y="1243138"/>
            <a:ext cx="615601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Stability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55CA1C-FA0B-4AC9-8FBA-CDCB44FA2971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07591" y="508212"/>
            <a:ext cx="930379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9C33F-46D5-442C-AA48-DEBA5AB8071D}"/>
              </a:ext>
            </a:extLst>
          </p:cNvPr>
          <p:cNvCxnSpPr>
            <a:stCxn id="5" idx="2"/>
            <a:endCxn id="39" idx="0"/>
          </p:cNvCxnSpPr>
          <p:nvPr/>
        </p:nvCxnSpPr>
        <p:spPr>
          <a:xfrm>
            <a:off x="1537970" y="508212"/>
            <a:ext cx="984574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111B90-4495-4006-9FD1-627FB2A51F08}"/>
              </a:ext>
            </a:extLst>
          </p:cNvPr>
          <p:cNvSpPr txBox="1"/>
          <p:nvPr/>
        </p:nvSpPr>
        <p:spPr>
          <a:xfrm>
            <a:off x="179561" y="1227750"/>
            <a:ext cx="89263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Openness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1F055E-9D83-468F-BF2C-9932DFDB60E7}"/>
              </a:ext>
            </a:extLst>
          </p:cNvPr>
          <p:cNvCxnSpPr>
            <a:endCxn id="26" idx="0"/>
          </p:cNvCxnSpPr>
          <p:nvPr/>
        </p:nvCxnSpPr>
        <p:spPr>
          <a:xfrm flipH="1">
            <a:off x="625878" y="1142104"/>
            <a:ext cx="496802" cy="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93D04A5-C55B-4276-8C94-8C4902A945C4}"/>
              </a:ext>
            </a:extLst>
          </p:cNvPr>
          <p:cNvSpPr txBox="1"/>
          <p:nvPr/>
        </p:nvSpPr>
        <p:spPr>
          <a:xfrm>
            <a:off x="2227580" y="1243138"/>
            <a:ext cx="7696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Commitment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1B437C-4E9D-4801-8E86-E956B7E49066}"/>
              </a:ext>
            </a:extLst>
          </p:cNvPr>
          <p:cNvCxnSpPr>
            <a:stCxn id="5" idx="2"/>
            <a:endCxn id="21" idx="0"/>
          </p:cNvCxnSpPr>
          <p:nvPr/>
        </p:nvCxnSpPr>
        <p:spPr>
          <a:xfrm>
            <a:off x="1537970" y="508212"/>
            <a:ext cx="62230" cy="115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88CAF0-5B8F-457B-8E03-15BC0D63B5B6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607591" y="841011"/>
            <a:ext cx="18287" cy="3867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FA7DFA-8F77-41DD-9877-86DFE8E2E65A}"/>
              </a:ext>
            </a:extLst>
          </p:cNvPr>
          <p:cNvCxnSpPr>
            <a:stCxn id="39" idx="2"/>
            <a:endCxn id="27" idx="0"/>
          </p:cNvCxnSpPr>
          <p:nvPr/>
        </p:nvCxnSpPr>
        <p:spPr>
          <a:xfrm>
            <a:off x="2522544" y="841011"/>
            <a:ext cx="89846" cy="402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A11752-8373-4F23-B641-8DBC05547A58}"/>
              </a:ext>
            </a:extLst>
          </p:cNvPr>
          <p:cNvCxnSpPr>
            <a:stCxn id="7" idx="2"/>
          </p:cNvCxnSpPr>
          <p:nvPr/>
        </p:nvCxnSpPr>
        <p:spPr>
          <a:xfrm>
            <a:off x="607591" y="841011"/>
            <a:ext cx="515089" cy="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11123B-C0D7-4E72-9564-3761AAF605BD}"/>
              </a:ext>
            </a:extLst>
          </p:cNvPr>
          <p:cNvCxnSpPr/>
          <p:nvPr/>
        </p:nvCxnSpPr>
        <p:spPr>
          <a:xfrm flipH="1">
            <a:off x="1999449" y="841011"/>
            <a:ext cx="400851" cy="85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55DE16-A4AA-4246-9782-918C1856097D}"/>
              </a:ext>
            </a:extLst>
          </p:cNvPr>
          <p:cNvCxnSpPr/>
          <p:nvPr/>
        </p:nvCxnSpPr>
        <p:spPr>
          <a:xfrm flipH="1" flipV="1">
            <a:off x="1999450" y="1142104"/>
            <a:ext cx="367830" cy="1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F7BC65-B2EE-4EC2-9196-30E345A446B7}"/>
              </a:ext>
            </a:extLst>
          </p:cNvPr>
          <p:cNvCxnSpPr>
            <a:stCxn id="21" idx="2"/>
            <a:endCxn id="11" idx="0"/>
          </p:cNvCxnSpPr>
          <p:nvPr/>
        </p:nvCxnSpPr>
        <p:spPr>
          <a:xfrm flipH="1">
            <a:off x="1561187" y="854460"/>
            <a:ext cx="39013" cy="72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C17D7D1-CE2F-4CCD-893B-253A37B181FB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1561187" y="1142104"/>
            <a:ext cx="101011" cy="101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5854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4218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Tejasvi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Samala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955744" y="261627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Family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320425" y="572290"/>
            <a:ext cx="66990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Giving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1071880" y="577411"/>
            <a:ext cx="99314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Financial security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1342390" y="935035"/>
            <a:ext cx="653583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Fairness</a:t>
            </a:r>
            <a:endParaRPr lang="en-US" sz="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1867300" y="1544857"/>
            <a:ext cx="8317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Success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9C734-FE71-4553-BDAD-AF5FA4D43A40}"/>
              </a:ext>
            </a:extLst>
          </p:cNvPr>
          <p:cNvSpPr txBox="1"/>
          <p:nvPr/>
        </p:nvSpPr>
        <p:spPr>
          <a:xfrm>
            <a:off x="1867301" y="1243410"/>
            <a:ext cx="83178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Ease</a:t>
            </a:r>
            <a:endParaRPr lang="en-US" sz="9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0693B-B2FA-4B96-8168-E7C042FA33CA}"/>
              </a:ext>
            </a:extLst>
          </p:cNvPr>
          <p:cNvSpPr txBox="1"/>
          <p:nvPr/>
        </p:nvSpPr>
        <p:spPr>
          <a:xfrm>
            <a:off x="2468880" y="935035"/>
            <a:ext cx="621354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"/>
              <a:t>Patience</a:t>
            </a:r>
            <a:endParaRPr lang="en-US" sz="8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F7F3A-9D38-480D-AA78-7196EE543702}"/>
              </a:ext>
            </a:extLst>
          </p:cNvPr>
          <p:cNvSpPr txBox="1"/>
          <p:nvPr/>
        </p:nvSpPr>
        <p:spPr>
          <a:xfrm>
            <a:off x="2159635" y="580481"/>
            <a:ext cx="99314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Empathy</a:t>
            </a:r>
            <a:endParaRPr lang="en-US" sz="9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840B81-B4FD-4384-8781-2D152B29067F}"/>
              </a:ext>
            </a:extLst>
          </p:cNvPr>
          <p:cNvCxnSpPr>
            <a:endCxn id="21" idx="0"/>
          </p:cNvCxnSpPr>
          <p:nvPr/>
        </p:nvCxnSpPr>
        <p:spPr>
          <a:xfrm flipH="1">
            <a:off x="655379" y="492459"/>
            <a:ext cx="355541" cy="79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842A93-1BA4-4523-AB07-599586C11AA8}"/>
              </a:ext>
            </a:extLst>
          </p:cNvPr>
          <p:cNvCxnSpPr/>
          <p:nvPr/>
        </p:nvCxnSpPr>
        <p:spPr>
          <a:xfrm>
            <a:off x="2019300" y="492459"/>
            <a:ext cx="469900" cy="84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6E4500-10B6-45F1-9AFE-CA5E5DA5FC30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1510382" y="492459"/>
            <a:ext cx="58068" cy="84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D0B396-86FB-4E80-AD07-D27EE9EFF6FA}"/>
              </a:ext>
            </a:extLst>
          </p:cNvPr>
          <p:cNvCxnSpPr>
            <a:stCxn id="27" idx="2"/>
            <a:endCxn id="16" idx="0"/>
          </p:cNvCxnSpPr>
          <p:nvPr/>
        </p:nvCxnSpPr>
        <p:spPr>
          <a:xfrm>
            <a:off x="1568450" y="808243"/>
            <a:ext cx="100732" cy="126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D136B1-C1A2-494C-A2BE-7C5827348276}"/>
              </a:ext>
            </a:extLst>
          </p:cNvPr>
          <p:cNvCxnSpPr>
            <a:stCxn id="20" idx="2"/>
            <a:endCxn id="11" idx="0"/>
          </p:cNvCxnSpPr>
          <p:nvPr/>
        </p:nvCxnSpPr>
        <p:spPr>
          <a:xfrm>
            <a:off x="2656205" y="811313"/>
            <a:ext cx="123352" cy="123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E7174D-E4F4-45B9-8C9C-A63371ACE820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flipH="1">
            <a:off x="2283192" y="1150479"/>
            <a:ext cx="496365" cy="9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33E8AD-97ED-4CF4-B018-F09F65CC42EC}"/>
              </a:ext>
            </a:extLst>
          </p:cNvPr>
          <p:cNvCxnSpPr>
            <a:stCxn id="16" idx="2"/>
            <a:endCxn id="24" idx="0"/>
          </p:cNvCxnSpPr>
          <p:nvPr/>
        </p:nvCxnSpPr>
        <p:spPr>
          <a:xfrm>
            <a:off x="1669182" y="1150479"/>
            <a:ext cx="614010" cy="9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FD020F-5560-4D9C-B295-EF1FB2B07E15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2283191" y="1474242"/>
            <a:ext cx="1" cy="70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856160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9320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Daniel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Bishop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52077" y="277380"/>
            <a:ext cx="1865623" cy="1436147"/>
            <a:chOff x="258259" y="266060"/>
            <a:chExt cx="1879121" cy="13756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72425" y="266060"/>
              <a:ext cx="7649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Happiness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67727" y="816368"/>
              <a:ext cx="1043818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Maximize Income</a:t>
              </a:r>
              <a:endParaRPr 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58259" y="1420580"/>
              <a:ext cx="800229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Organization</a:t>
              </a:r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367727" y="1101344"/>
              <a:ext cx="760452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Productivity</a:t>
              </a:r>
              <a:endParaRPr lang="en-US" sz="9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730224" y="1482695"/>
            <a:ext cx="885183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/>
              <a:t>Intellectualism</a:t>
            </a:r>
            <a:endParaRPr lang="en-US" sz="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81FEA0-C1C6-4706-906F-434989FAB50A}"/>
              </a:ext>
            </a:extLst>
          </p:cNvPr>
          <p:cNvSpPr txBox="1"/>
          <p:nvPr/>
        </p:nvSpPr>
        <p:spPr>
          <a:xfrm>
            <a:off x="1192696" y="552631"/>
            <a:ext cx="69934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Legacy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2081341" y="819336"/>
            <a:ext cx="8335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Relationships</a:t>
            </a:r>
            <a:endParaRPr 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3EEC9-4567-484A-810B-B34C0736EA0E}"/>
              </a:ext>
            </a:extLst>
          </p:cNvPr>
          <p:cNvSpPr txBox="1"/>
          <p:nvPr/>
        </p:nvSpPr>
        <p:spPr>
          <a:xfrm>
            <a:off x="987451" y="1150380"/>
            <a:ext cx="75499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Corporation</a:t>
            </a:r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CCBE81-4B2F-4266-985A-E790CB21EEE5}"/>
              </a:ext>
            </a:extLst>
          </p:cNvPr>
          <p:cNvSpPr txBox="1"/>
          <p:nvPr/>
        </p:nvSpPr>
        <p:spPr>
          <a:xfrm>
            <a:off x="894330" y="1480360"/>
            <a:ext cx="64804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Discipline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B22F82-4625-47CF-867D-D1E330E55515}"/>
              </a:ext>
            </a:extLst>
          </p:cNvPr>
          <p:cNvSpPr txBox="1"/>
          <p:nvPr/>
        </p:nvSpPr>
        <p:spPr>
          <a:xfrm>
            <a:off x="1808508" y="1146634"/>
            <a:ext cx="5926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Patience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9D432-B05E-4EDC-A400-A378D5C8D871}"/>
              </a:ext>
            </a:extLst>
          </p:cNvPr>
          <p:cNvSpPr txBox="1"/>
          <p:nvPr/>
        </p:nvSpPr>
        <p:spPr>
          <a:xfrm>
            <a:off x="2440942" y="1146634"/>
            <a:ext cx="7073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Knowledge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9B974-7424-469F-9ACD-316F9C30FF1B}"/>
              </a:ext>
            </a:extLst>
          </p:cNvPr>
          <p:cNvSpPr txBox="1"/>
          <p:nvPr/>
        </p:nvSpPr>
        <p:spPr>
          <a:xfrm>
            <a:off x="2652245" y="1482695"/>
            <a:ext cx="525296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/>
              <a:t>Education</a:t>
            </a:r>
            <a:endParaRPr lang="en-US" sz="5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7C56B82-DB97-4A24-B353-A4C580D02239}"/>
              </a:ext>
            </a:extLst>
          </p:cNvPr>
          <p:cNvCxnSpPr>
            <a:stCxn id="5" idx="2"/>
            <a:endCxn id="25" idx="0"/>
          </p:cNvCxnSpPr>
          <p:nvPr/>
        </p:nvCxnSpPr>
        <p:spPr>
          <a:xfrm>
            <a:off x="1537970" y="508212"/>
            <a:ext cx="4401" cy="444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55CA1C-FA0B-4AC9-8FBA-CDCB44FA2971}"/>
              </a:ext>
            </a:extLst>
          </p:cNvPr>
          <p:cNvCxnSpPr>
            <a:stCxn id="25" idx="1"/>
            <a:endCxn id="7" idx="0"/>
          </p:cNvCxnSpPr>
          <p:nvPr/>
        </p:nvCxnSpPr>
        <p:spPr>
          <a:xfrm flipH="1">
            <a:off x="678919" y="668047"/>
            <a:ext cx="513777" cy="183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39C33F-46D5-442C-AA48-DEBA5AB8071D}"/>
              </a:ext>
            </a:extLst>
          </p:cNvPr>
          <p:cNvCxnSpPr>
            <a:stCxn id="25" idx="3"/>
            <a:endCxn id="39" idx="0"/>
          </p:cNvCxnSpPr>
          <p:nvPr/>
        </p:nvCxnSpPr>
        <p:spPr>
          <a:xfrm>
            <a:off x="1892045" y="668047"/>
            <a:ext cx="606072" cy="151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EAE47C-1B99-4281-B55F-08830227794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38254" y="1082732"/>
            <a:ext cx="140665" cy="66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7E8085-BEE8-4CD6-8F31-77A1DF1919C9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49318" y="1380246"/>
            <a:ext cx="88936" cy="102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A8CBFB-09FB-4774-8ABF-621579930A3B}"/>
              </a:ext>
            </a:extLst>
          </p:cNvPr>
          <p:cNvCxnSpPr>
            <a:endCxn id="20" idx="0"/>
          </p:cNvCxnSpPr>
          <p:nvPr/>
        </p:nvCxnSpPr>
        <p:spPr>
          <a:xfrm>
            <a:off x="820509" y="1381212"/>
            <a:ext cx="397842" cy="99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99A0E6-ECD7-452C-A4C2-06112EEA1A20}"/>
              </a:ext>
            </a:extLst>
          </p:cNvPr>
          <p:cNvCxnSpPr>
            <a:stCxn id="22" idx="2"/>
            <a:endCxn id="35" idx="0"/>
          </p:cNvCxnSpPr>
          <p:nvPr/>
        </p:nvCxnSpPr>
        <p:spPr>
          <a:xfrm flipH="1">
            <a:off x="2172816" y="1377466"/>
            <a:ext cx="621817" cy="105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F82AB2-42FC-4454-BB57-CE6E4FCB2731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2794633" y="1377466"/>
            <a:ext cx="120260" cy="105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CE34D6-F631-4A08-861C-1F92B2D4B317}"/>
              </a:ext>
            </a:extLst>
          </p:cNvPr>
          <p:cNvCxnSpPr>
            <a:stCxn id="39" idx="2"/>
            <a:endCxn id="22" idx="0"/>
          </p:cNvCxnSpPr>
          <p:nvPr/>
        </p:nvCxnSpPr>
        <p:spPr>
          <a:xfrm>
            <a:off x="2498117" y="1050168"/>
            <a:ext cx="296516" cy="9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2E1BFD-0BE6-45F5-8B52-30DA6BAD3B76}"/>
              </a:ext>
            </a:extLst>
          </p:cNvPr>
          <p:cNvCxnSpPr>
            <a:stCxn id="39" idx="2"/>
            <a:endCxn id="21" idx="0"/>
          </p:cNvCxnSpPr>
          <p:nvPr/>
        </p:nvCxnSpPr>
        <p:spPr>
          <a:xfrm flipH="1">
            <a:off x="2104808" y="1050168"/>
            <a:ext cx="393309" cy="96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83984F-0763-401E-B8B4-8DE45A8B01AA}"/>
              </a:ext>
            </a:extLst>
          </p:cNvPr>
          <p:cNvCxnSpPr>
            <a:stCxn id="39" idx="2"/>
            <a:endCxn id="45" idx="0"/>
          </p:cNvCxnSpPr>
          <p:nvPr/>
        </p:nvCxnSpPr>
        <p:spPr>
          <a:xfrm flipH="1">
            <a:off x="1364946" y="1050168"/>
            <a:ext cx="1133171" cy="1002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617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373C9-6956-6B18-FCAD-15E1C92A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Best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A1F81-C071-1EA2-9644-D6CF11161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2374"/>
            <a:ext cx="1828800" cy="13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36749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24162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Scott</a:t>
            </a:r>
            <a:r>
              <a:rPr lang="en-IN" sz="1200"/>
              <a:t> </a:t>
            </a:r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Lyons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68344" y="285241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Kindness</a:t>
            </a:r>
            <a:endParaRPr lang="en-US" sz="9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859E4-A6AC-4E58-A9CB-1797D20EE813}"/>
              </a:ext>
            </a:extLst>
          </p:cNvPr>
          <p:cNvSpPr txBox="1"/>
          <p:nvPr/>
        </p:nvSpPr>
        <p:spPr>
          <a:xfrm>
            <a:off x="1125063" y="280238"/>
            <a:ext cx="7343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Serenity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E4001B-DCCD-40A9-8418-3546C3A575A8}"/>
              </a:ext>
            </a:extLst>
          </p:cNvPr>
          <p:cNvSpPr txBox="1"/>
          <p:nvPr/>
        </p:nvSpPr>
        <p:spPr>
          <a:xfrm>
            <a:off x="2183279" y="272543"/>
            <a:ext cx="848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Connection to</a:t>
            </a:r>
          </a:p>
          <a:p>
            <a:pPr algn="ctr"/>
            <a:r>
              <a:rPr lang="en-US" sz="900"/>
              <a:t>the universe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ACC0B6-A53F-4CF9-B0FE-08A450A5983C}"/>
              </a:ext>
            </a:extLst>
          </p:cNvPr>
          <p:cNvSpPr txBox="1"/>
          <p:nvPr/>
        </p:nvSpPr>
        <p:spPr>
          <a:xfrm>
            <a:off x="417264" y="798984"/>
            <a:ext cx="734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Work-life</a:t>
            </a:r>
          </a:p>
          <a:p>
            <a:pPr algn="ctr"/>
            <a:r>
              <a:rPr lang="en-US" sz="900"/>
              <a:t>balance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148B3-9EDD-4996-ACE7-FC64C89437DB}"/>
              </a:ext>
            </a:extLst>
          </p:cNvPr>
          <p:cNvSpPr txBox="1"/>
          <p:nvPr/>
        </p:nvSpPr>
        <p:spPr>
          <a:xfrm>
            <a:off x="168344" y="1323926"/>
            <a:ext cx="734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Financial</a:t>
            </a:r>
          </a:p>
          <a:p>
            <a:pPr algn="ctr"/>
            <a:r>
              <a:rPr lang="en-US" sz="900"/>
              <a:t>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E8F0F5-5838-4410-8A6F-86A3AEF6D54E}"/>
              </a:ext>
            </a:extLst>
          </p:cNvPr>
          <p:cNvSpPr txBox="1"/>
          <p:nvPr/>
        </p:nvSpPr>
        <p:spPr>
          <a:xfrm>
            <a:off x="1055120" y="1323926"/>
            <a:ext cx="8321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Relationships</a:t>
            </a:r>
            <a:endParaRPr lang="en-US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63B33B-7C48-49C7-8918-B81FB6CED0D4}"/>
              </a:ext>
            </a:extLst>
          </p:cNvPr>
          <p:cNvSpPr txBox="1"/>
          <p:nvPr/>
        </p:nvSpPr>
        <p:spPr>
          <a:xfrm>
            <a:off x="1623570" y="798984"/>
            <a:ext cx="8321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Discipline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A744C8-A6C7-4854-8B58-877E05B60648}"/>
              </a:ext>
            </a:extLst>
          </p:cNvPr>
          <p:cNvSpPr txBox="1"/>
          <p:nvPr/>
        </p:nvSpPr>
        <p:spPr>
          <a:xfrm>
            <a:off x="2183279" y="1102003"/>
            <a:ext cx="832100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Development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85D487-ABCC-4BC8-8047-4774262829C3}"/>
              </a:ext>
            </a:extLst>
          </p:cNvPr>
          <p:cNvCxnSpPr>
            <a:stCxn id="5" idx="3"/>
            <a:endCxn id="22" idx="1"/>
          </p:cNvCxnSpPr>
          <p:nvPr/>
        </p:nvCxnSpPr>
        <p:spPr>
          <a:xfrm flipV="1">
            <a:off x="902720" y="395654"/>
            <a:ext cx="222343" cy="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ACAAA7-8FF2-40E8-AC06-5C10058AD6E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859439" y="395654"/>
            <a:ext cx="323840" cy="61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EFDD37-4662-4A4E-849F-B87750FFB580}"/>
              </a:ext>
            </a:extLst>
          </p:cNvPr>
          <p:cNvCxnSpPr>
            <a:endCxn id="27" idx="0"/>
          </p:cNvCxnSpPr>
          <p:nvPr/>
        </p:nvCxnSpPr>
        <p:spPr>
          <a:xfrm flipH="1">
            <a:off x="784452" y="516073"/>
            <a:ext cx="505868" cy="282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95026A-B653-4021-8D54-6FC3FB8A740A}"/>
              </a:ext>
            </a:extLst>
          </p:cNvPr>
          <p:cNvCxnSpPr>
            <a:endCxn id="34" idx="0"/>
          </p:cNvCxnSpPr>
          <p:nvPr/>
        </p:nvCxnSpPr>
        <p:spPr>
          <a:xfrm>
            <a:off x="1623570" y="513571"/>
            <a:ext cx="416050" cy="2854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11054-5069-4802-BCD2-C61C2ED72962}"/>
              </a:ext>
            </a:extLst>
          </p:cNvPr>
          <p:cNvCxnSpPr>
            <a:endCxn id="37" idx="0"/>
          </p:cNvCxnSpPr>
          <p:nvPr/>
        </p:nvCxnSpPr>
        <p:spPr>
          <a:xfrm>
            <a:off x="2352040" y="1029816"/>
            <a:ext cx="247289" cy="72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23BD13-5F2E-4B4C-BADE-E05F9E881478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535532" y="1168316"/>
            <a:ext cx="248920" cy="1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951869F-AB39-423A-978D-DE8C65FD9690}"/>
              </a:ext>
            </a:extLst>
          </p:cNvPr>
          <p:cNvCxnSpPr/>
          <p:nvPr/>
        </p:nvCxnSpPr>
        <p:spPr>
          <a:xfrm>
            <a:off x="902720" y="1168316"/>
            <a:ext cx="401320" cy="155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282695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8085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Joseph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Pitsor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82744" y="265196"/>
            <a:ext cx="11092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Actualization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01FE59-EF1E-480E-B0A3-153EB52B8C1C}"/>
              </a:ext>
            </a:extLst>
          </p:cNvPr>
          <p:cNvSpPr txBox="1"/>
          <p:nvPr/>
        </p:nvSpPr>
        <p:spPr>
          <a:xfrm>
            <a:off x="202969" y="572290"/>
            <a:ext cx="83178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Success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7F1741-DB33-40B1-ABE0-5B31D3FDD4E4}"/>
              </a:ext>
            </a:extLst>
          </p:cNvPr>
          <p:cNvSpPr txBox="1"/>
          <p:nvPr/>
        </p:nvSpPr>
        <p:spPr>
          <a:xfrm>
            <a:off x="1286257" y="856944"/>
            <a:ext cx="70224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/>
              <a:t>Family</a:t>
            </a:r>
            <a:endParaRPr lang="en-US" sz="5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D54EEE-005C-40BB-96F5-B71BFF857176}"/>
              </a:ext>
            </a:extLst>
          </p:cNvPr>
          <p:cNvSpPr txBox="1"/>
          <p:nvPr/>
        </p:nvSpPr>
        <p:spPr>
          <a:xfrm>
            <a:off x="1198665" y="584356"/>
            <a:ext cx="88067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Love</a:t>
            </a:r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5540B-F148-460B-AE12-846FFBF22419}"/>
              </a:ext>
            </a:extLst>
          </p:cNvPr>
          <p:cNvSpPr txBox="1"/>
          <p:nvPr/>
        </p:nvSpPr>
        <p:spPr>
          <a:xfrm>
            <a:off x="2294187" y="572290"/>
            <a:ext cx="81350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Health</a:t>
            </a:r>
            <a:endParaRPr lang="en-US" sz="9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8C2266-654F-4356-82EF-7D0B1ECC7FE8}"/>
              </a:ext>
            </a:extLst>
          </p:cNvPr>
          <p:cNvSpPr txBox="1"/>
          <p:nvPr/>
        </p:nvSpPr>
        <p:spPr>
          <a:xfrm>
            <a:off x="2230415" y="941582"/>
            <a:ext cx="70224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Adventure</a:t>
            </a:r>
            <a:endParaRPr lang="en-US" sz="9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4A745-F1A9-4513-ACD9-A9C9574959E2}"/>
              </a:ext>
            </a:extLst>
          </p:cNvPr>
          <p:cNvSpPr txBox="1"/>
          <p:nvPr/>
        </p:nvSpPr>
        <p:spPr>
          <a:xfrm>
            <a:off x="267735" y="958497"/>
            <a:ext cx="7086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Flexibility</a:t>
            </a:r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8ED75C-292F-45C5-8D01-AF259F9FF257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flipH="1">
            <a:off x="618860" y="496028"/>
            <a:ext cx="1018522" cy="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59E9AF-A2D3-4581-B871-306638D6C3C4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637382" y="496028"/>
            <a:ext cx="1621" cy="883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6B45FB-6926-47C3-A776-3FA051B31309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1637382" y="496028"/>
            <a:ext cx="1063557" cy="76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2230414" y="1352066"/>
            <a:ext cx="70224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Energy</a:t>
            </a:r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7FC41-25C5-4C07-8C8F-F35739BC4788}"/>
              </a:ext>
            </a:extLst>
          </p:cNvPr>
          <p:cNvSpPr txBox="1"/>
          <p:nvPr/>
        </p:nvSpPr>
        <p:spPr>
          <a:xfrm>
            <a:off x="267735" y="1260065"/>
            <a:ext cx="70224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00"/>
              <a:t>Make a difference</a:t>
            </a:r>
            <a:endParaRPr lang="en-US" sz="5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81EEE-5BA9-41A5-B419-3AF43A34BB1A}"/>
              </a:ext>
            </a:extLst>
          </p:cNvPr>
          <p:cNvSpPr txBox="1"/>
          <p:nvPr/>
        </p:nvSpPr>
        <p:spPr>
          <a:xfrm>
            <a:off x="259940" y="1462188"/>
            <a:ext cx="70224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"/>
              <a:t>Wellbeing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7C718F-3955-4FA8-AA0E-7277526230A6}"/>
              </a:ext>
            </a:extLst>
          </p:cNvPr>
          <p:cNvSpPr txBox="1"/>
          <p:nvPr/>
        </p:nvSpPr>
        <p:spPr>
          <a:xfrm>
            <a:off x="259940" y="1644985"/>
            <a:ext cx="702249" cy="169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00"/>
              <a:t>Education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C36FD1-D009-4664-A5C0-A7CB1A7B2FF4}"/>
              </a:ext>
            </a:extLst>
          </p:cNvPr>
          <p:cNvCxnSpPr>
            <a:stCxn id="21" idx="2"/>
            <a:endCxn id="28" idx="0"/>
          </p:cNvCxnSpPr>
          <p:nvPr/>
        </p:nvCxnSpPr>
        <p:spPr>
          <a:xfrm>
            <a:off x="618860" y="803122"/>
            <a:ext cx="3187" cy="1553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52766A-9B63-4F7E-A838-8A63CE98806F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flipH="1">
            <a:off x="1637382" y="815188"/>
            <a:ext cx="1621" cy="417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BD8E6D-3D79-44D6-AA1D-3C5B81E47852}"/>
              </a:ext>
            </a:extLst>
          </p:cNvPr>
          <p:cNvCxnSpPr>
            <a:stCxn id="27" idx="2"/>
            <a:endCxn id="24" idx="3"/>
          </p:cNvCxnSpPr>
          <p:nvPr/>
        </p:nvCxnSpPr>
        <p:spPr>
          <a:xfrm flipH="1">
            <a:off x="1988506" y="803122"/>
            <a:ext cx="712433" cy="138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28A435-4E40-4349-B505-EA683D309621}"/>
              </a:ext>
            </a:extLst>
          </p:cNvPr>
          <p:cNvCxnSpPr>
            <a:stCxn id="27" idx="2"/>
            <a:endCxn id="30" idx="0"/>
          </p:cNvCxnSpPr>
          <p:nvPr/>
        </p:nvCxnSpPr>
        <p:spPr>
          <a:xfrm flipH="1">
            <a:off x="2581540" y="803122"/>
            <a:ext cx="119399" cy="138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A04BF0-5308-4593-AD46-195088E7DC2C}"/>
              </a:ext>
            </a:extLst>
          </p:cNvPr>
          <p:cNvCxnSpPr>
            <a:stCxn id="30" idx="2"/>
            <a:endCxn id="16" idx="0"/>
          </p:cNvCxnSpPr>
          <p:nvPr/>
        </p:nvCxnSpPr>
        <p:spPr>
          <a:xfrm flipH="1">
            <a:off x="2581539" y="1172414"/>
            <a:ext cx="1" cy="179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D486DB-3F7E-4AA5-B090-6DE789655A40}"/>
              </a:ext>
            </a:extLst>
          </p:cNvPr>
          <p:cNvCxnSpPr/>
          <p:nvPr/>
        </p:nvCxnSpPr>
        <p:spPr>
          <a:xfrm>
            <a:off x="202969" y="803121"/>
            <a:ext cx="3897" cy="926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4704FF-EACA-41E4-8AB5-EA5F8DCBF5E2}"/>
              </a:ext>
            </a:extLst>
          </p:cNvPr>
          <p:cNvCxnSpPr>
            <a:endCxn id="19" idx="1"/>
          </p:cNvCxnSpPr>
          <p:nvPr/>
        </p:nvCxnSpPr>
        <p:spPr>
          <a:xfrm>
            <a:off x="195175" y="1729623"/>
            <a:ext cx="6476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2C9AC7-9E81-4DBA-9324-4A3A73359F9F}"/>
              </a:ext>
            </a:extLst>
          </p:cNvPr>
          <p:cNvCxnSpPr>
            <a:endCxn id="18" idx="1"/>
          </p:cNvCxnSpPr>
          <p:nvPr/>
        </p:nvCxnSpPr>
        <p:spPr>
          <a:xfrm>
            <a:off x="199073" y="1544432"/>
            <a:ext cx="60867" cy="2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40EF22-9F2C-479A-9B72-95606BBBFBFC}"/>
              </a:ext>
            </a:extLst>
          </p:cNvPr>
          <p:cNvCxnSpPr>
            <a:endCxn id="17" idx="1"/>
          </p:cNvCxnSpPr>
          <p:nvPr/>
        </p:nvCxnSpPr>
        <p:spPr>
          <a:xfrm>
            <a:off x="206866" y="1343417"/>
            <a:ext cx="60869" cy="1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89737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89616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Daniela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Wambold</a:t>
            </a:r>
            <a:r>
              <a:rPr lang="en-IN" sz="1200"/>
              <a:t> </a:t>
            </a: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D2717-D417-2B49-839D-6183E55252C6}"/>
              </a:ext>
            </a:extLst>
          </p:cNvPr>
          <p:cNvSpPr txBox="1"/>
          <p:nvPr/>
        </p:nvSpPr>
        <p:spPr>
          <a:xfrm>
            <a:off x="1067818" y="232557"/>
            <a:ext cx="102219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Integrity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EC446-1574-426E-A9D8-649B61CDA029}"/>
              </a:ext>
            </a:extLst>
          </p:cNvPr>
          <p:cNvSpPr txBox="1"/>
          <p:nvPr/>
        </p:nvSpPr>
        <p:spPr>
          <a:xfrm>
            <a:off x="102850" y="676253"/>
            <a:ext cx="61190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Success</a:t>
            </a:r>
            <a:endParaRPr 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EFE45-D0B6-4004-8FAD-F0A115762C4F}"/>
              </a:ext>
            </a:extLst>
          </p:cNvPr>
          <p:cNvSpPr txBox="1"/>
          <p:nvPr/>
        </p:nvSpPr>
        <p:spPr>
          <a:xfrm>
            <a:off x="1700174" y="1129066"/>
            <a:ext cx="99730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Accomplishment</a:t>
            </a:r>
            <a:endParaRPr lang="en-US" sz="9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B9C734-FE71-4553-BDAD-AF5FA4D43A40}"/>
              </a:ext>
            </a:extLst>
          </p:cNvPr>
          <p:cNvSpPr txBox="1"/>
          <p:nvPr/>
        </p:nvSpPr>
        <p:spPr>
          <a:xfrm>
            <a:off x="799840" y="676506"/>
            <a:ext cx="69139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Dedication</a:t>
            </a:r>
            <a:endParaRPr lang="en-US" sz="9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0E4DE-F61B-48EF-A61A-DB96ADEF5EE2}"/>
              </a:ext>
            </a:extLst>
          </p:cNvPr>
          <p:cNvSpPr txBox="1"/>
          <p:nvPr/>
        </p:nvSpPr>
        <p:spPr>
          <a:xfrm>
            <a:off x="1576322" y="677064"/>
            <a:ext cx="84683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/>
              <a:t>Responsibility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96AEF-DD0D-4B17-876F-DFAF21DA06FF}"/>
              </a:ext>
            </a:extLst>
          </p:cNvPr>
          <p:cNvSpPr txBox="1"/>
          <p:nvPr/>
        </p:nvSpPr>
        <p:spPr>
          <a:xfrm>
            <a:off x="62042" y="1134580"/>
            <a:ext cx="71519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Support</a:t>
            </a:r>
            <a:endParaRPr lang="en-US" sz="9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FEE848-6F54-47EF-9021-5DD2A543E956}"/>
              </a:ext>
            </a:extLst>
          </p:cNvPr>
          <p:cNvSpPr txBox="1"/>
          <p:nvPr/>
        </p:nvSpPr>
        <p:spPr>
          <a:xfrm>
            <a:off x="841097" y="1134580"/>
            <a:ext cx="73522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Motivation</a:t>
            </a:r>
            <a:endParaRPr lang="en-US" sz="9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C8B075-5591-46F3-AA84-21CC498B7A39}"/>
              </a:ext>
            </a:extLst>
          </p:cNvPr>
          <p:cNvSpPr txBox="1"/>
          <p:nvPr/>
        </p:nvSpPr>
        <p:spPr>
          <a:xfrm>
            <a:off x="2508249" y="676253"/>
            <a:ext cx="644526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Kindness</a:t>
            </a:r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9831D3-2706-4BF2-A30B-A72646183BA7}"/>
              </a:ext>
            </a:extLst>
          </p:cNvPr>
          <p:cNvCxnSpPr>
            <a:endCxn id="16" idx="0"/>
          </p:cNvCxnSpPr>
          <p:nvPr/>
        </p:nvCxnSpPr>
        <p:spPr>
          <a:xfrm flipH="1">
            <a:off x="408801" y="463389"/>
            <a:ext cx="734199" cy="21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75D0DC-56EE-4E05-A9A5-99C21F42CFE4}"/>
              </a:ext>
            </a:extLst>
          </p:cNvPr>
          <p:cNvCxnSpPr>
            <a:endCxn id="24" idx="0"/>
          </p:cNvCxnSpPr>
          <p:nvPr/>
        </p:nvCxnSpPr>
        <p:spPr>
          <a:xfrm flipH="1">
            <a:off x="1145537" y="463389"/>
            <a:ext cx="241303" cy="2131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BA7B50-630E-4E39-A479-7C198CC8F7F1}"/>
              </a:ext>
            </a:extLst>
          </p:cNvPr>
          <p:cNvCxnSpPr>
            <a:endCxn id="34" idx="0"/>
          </p:cNvCxnSpPr>
          <p:nvPr/>
        </p:nvCxnSpPr>
        <p:spPr>
          <a:xfrm>
            <a:off x="2026920" y="463389"/>
            <a:ext cx="803592" cy="212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E48676-5CCE-4334-9901-47357CC4770C}"/>
              </a:ext>
            </a:extLst>
          </p:cNvPr>
          <p:cNvCxnSpPr>
            <a:endCxn id="23" idx="0"/>
          </p:cNvCxnSpPr>
          <p:nvPr/>
        </p:nvCxnSpPr>
        <p:spPr>
          <a:xfrm>
            <a:off x="1752600" y="463136"/>
            <a:ext cx="247141" cy="213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6DA0EA-2EC3-429C-BEE7-3A01CA8E735F}"/>
              </a:ext>
            </a:extLst>
          </p:cNvPr>
          <p:cNvCxnSpPr>
            <a:stCxn id="16" idx="2"/>
            <a:endCxn id="22" idx="0"/>
          </p:cNvCxnSpPr>
          <p:nvPr/>
        </p:nvCxnSpPr>
        <p:spPr>
          <a:xfrm>
            <a:off x="408801" y="907085"/>
            <a:ext cx="10840" cy="227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98A6B9-F3D2-4FBC-B71F-EBA36E9D49E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145537" y="907338"/>
            <a:ext cx="63173" cy="2272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38AEAB-AF93-42CE-BD2A-686162BEC822}"/>
              </a:ext>
            </a:extLst>
          </p:cNvPr>
          <p:cNvCxnSpPr/>
          <p:nvPr/>
        </p:nvCxnSpPr>
        <p:spPr>
          <a:xfrm>
            <a:off x="1310640" y="907896"/>
            <a:ext cx="661922" cy="221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BA73D0-A1A5-49FF-A2EE-52B6CC578EDA}"/>
              </a:ext>
            </a:extLst>
          </p:cNvPr>
          <p:cNvCxnSpPr>
            <a:endCxn id="32" idx="0"/>
          </p:cNvCxnSpPr>
          <p:nvPr/>
        </p:nvCxnSpPr>
        <p:spPr>
          <a:xfrm flipH="1">
            <a:off x="2198827" y="914400"/>
            <a:ext cx="18302" cy="21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36116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6082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Stephanie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Barimah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02139" y="277380"/>
            <a:ext cx="2574326" cy="1436147"/>
            <a:chOff x="258260" y="266060"/>
            <a:chExt cx="2592952" cy="13756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125007" y="266060"/>
              <a:ext cx="172620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Connected to the Universe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051" y="593557"/>
              <a:ext cx="714948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Balance</a:t>
              </a:r>
              <a:endParaRPr lang="en-US" sz="9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58260" y="1420580"/>
              <a:ext cx="714948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Health</a:t>
              </a:r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908972" y="931756"/>
              <a:ext cx="558146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Impact</a:t>
              </a:r>
              <a:endParaRPr lang="en-US" sz="9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851525" y="487164"/>
              <a:ext cx="1136585" cy="1063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/>
            <p:nvPr/>
          </p:nvCxnSpPr>
          <p:spPr>
            <a:xfrm flipH="1" flipV="1">
              <a:off x="571205" y="819383"/>
              <a:ext cx="0" cy="605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2471420" y="603664"/>
            <a:ext cx="60659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Love</a:t>
            </a:r>
            <a:endParaRPr lang="en-US" sz="9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2401108" y="1482695"/>
            <a:ext cx="747215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Gratitude</a:t>
            </a:r>
            <a:endParaRPr lang="en-US" sz="9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/>
          <p:nvPr/>
        </p:nvCxnSpPr>
        <p:spPr>
          <a:xfrm flipH="1" flipV="1">
            <a:off x="2998236" y="839427"/>
            <a:ext cx="0" cy="648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stCxn id="34" idx="0"/>
            <a:endCxn id="5" idx="2"/>
          </p:cNvCxnSpPr>
          <p:nvPr/>
        </p:nvCxnSpPr>
        <p:spPr>
          <a:xfrm flipH="1" flipV="1">
            <a:off x="1819563" y="508212"/>
            <a:ext cx="955153" cy="95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B47726-FF3E-4732-9663-210CEDFFD739}"/>
              </a:ext>
            </a:extLst>
          </p:cNvPr>
          <p:cNvCxnSpPr>
            <a:endCxn id="11" idx="0"/>
          </p:cNvCxnSpPr>
          <p:nvPr/>
        </p:nvCxnSpPr>
        <p:spPr>
          <a:xfrm flipH="1">
            <a:off x="1025246" y="845668"/>
            <a:ext cx="340842" cy="126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E81FEA0-C1C6-4706-906F-434989FAB50A}"/>
              </a:ext>
            </a:extLst>
          </p:cNvPr>
          <p:cNvSpPr txBox="1"/>
          <p:nvPr/>
        </p:nvSpPr>
        <p:spPr>
          <a:xfrm>
            <a:off x="1366088" y="603664"/>
            <a:ext cx="69934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Excellence</a:t>
            </a:r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1366088" y="971199"/>
            <a:ext cx="52492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Wealth</a:t>
            </a:r>
            <a:endParaRPr lang="en-US" sz="9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03EEC9-4567-484A-810B-B34C0736EA0E}"/>
              </a:ext>
            </a:extLst>
          </p:cNvPr>
          <p:cNvSpPr txBox="1"/>
          <p:nvPr/>
        </p:nvSpPr>
        <p:spPr>
          <a:xfrm>
            <a:off x="1954790" y="972364"/>
            <a:ext cx="819923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Achievement</a:t>
            </a:r>
            <a:endParaRPr lang="en-US" sz="90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2EF3F57-D8B2-428F-A244-4DF83CC1C024}"/>
              </a:ext>
            </a:extLst>
          </p:cNvPr>
          <p:cNvCxnSpPr>
            <a:endCxn id="45" idx="0"/>
          </p:cNvCxnSpPr>
          <p:nvPr/>
        </p:nvCxnSpPr>
        <p:spPr>
          <a:xfrm>
            <a:off x="2065437" y="839427"/>
            <a:ext cx="299315" cy="132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C7D45E-5C58-47FA-8E1B-24A4E2FBC33A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 flipH="1">
            <a:off x="1628553" y="834496"/>
            <a:ext cx="87210" cy="136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28344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, whiteboard&#10;&#10;Description automatically generated">
            <a:extLst>
              <a:ext uri="{FF2B5EF4-FFF2-40B4-BE49-F238E27FC236}">
                <a16:creationId xmlns:a16="http://schemas.microsoft.com/office/drawing/2014/main" id="{2B180BC3-5317-17E5-93B1-2A0FD692A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" y="25037"/>
            <a:ext cx="3093811" cy="166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21004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3118399" cy="187953"/>
          </a:xfrm>
        </p:spPr>
        <p:txBody>
          <a:bodyPr>
            <a:noAutofit/>
          </a:bodyPr>
          <a:lstStyle/>
          <a:p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Miku</a:t>
            </a:r>
            <a:r>
              <a:rPr lang="en-IN" sz="1200"/>
              <a:t> </a:t>
            </a:r>
            <a:r>
              <a:rPr lang="en-IN" sz="1200" b="0" i="0" u="none" strike="noStrike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Hagihara</a:t>
            </a:r>
            <a:r>
              <a:rPr lang="en-IN" sz="1200"/>
              <a:t> </a:t>
            </a:r>
            <a:endParaRPr lang="en-US" sz="1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79560" y="277380"/>
            <a:ext cx="1738140" cy="563631"/>
            <a:chOff x="386664" y="266060"/>
            <a:chExt cx="1750716" cy="5398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72425" y="266060"/>
              <a:ext cx="764955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Stability</a:t>
              </a:r>
              <a:endParaRPr 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86664" y="584834"/>
              <a:ext cx="740157" cy="221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20701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414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2102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482803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03504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24205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449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965606" algn="l" defTabSz="241402" rtl="0" eaLnBrk="1" latinLnBrk="0" hangingPunct="1">
                <a:defRPr sz="47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900"/>
                <a:t>Family</a:t>
              </a:r>
              <a:endParaRPr lang="en-US" sz="90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7A25-4A8F-472D-BF1D-C72E41DDEE39}"/>
              </a:ext>
            </a:extLst>
          </p:cNvPr>
          <p:cNvSpPr txBox="1"/>
          <p:nvPr/>
        </p:nvSpPr>
        <p:spPr>
          <a:xfrm>
            <a:off x="1757680" y="610179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Purpose</a:t>
            </a:r>
            <a:endParaRPr lang="en-US" sz="9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7AB21-5BD5-4BAC-BEA9-A22FC876DC92}"/>
              </a:ext>
            </a:extLst>
          </p:cNvPr>
          <p:cNvCxnSpPr/>
          <p:nvPr/>
        </p:nvCxnSpPr>
        <p:spPr>
          <a:xfrm flipH="1">
            <a:off x="815340" y="508212"/>
            <a:ext cx="352161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873827-2905-462E-8183-A670F6760DE1}"/>
              </a:ext>
            </a:extLst>
          </p:cNvPr>
          <p:cNvCxnSpPr/>
          <p:nvPr/>
        </p:nvCxnSpPr>
        <p:spPr>
          <a:xfrm>
            <a:off x="1917700" y="508212"/>
            <a:ext cx="340360" cy="101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BFE6600-4F8A-4F00-8138-77E4C60E4EAE}"/>
              </a:ext>
            </a:extLst>
          </p:cNvPr>
          <p:cNvSpPr txBox="1"/>
          <p:nvPr/>
        </p:nvSpPr>
        <p:spPr>
          <a:xfrm>
            <a:off x="1045532" y="987790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Validation</a:t>
            </a:r>
            <a:endParaRPr lang="en-US"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468C0-12B9-401A-9F1C-039144D74741}"/>
              </a:ext>
            </a:extLst>
          </p:cNvPr>
          <p:cNvSpPr txBox="1"/>
          <p:nvPr/>
        </p:nvSpPr>
        <p:spPr>
          <a:xfrm>
            <a:off x="2138680" y="949812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Respect</a:t>
            </a:r>
            <a:endParaRPr lang="en-US" sz="9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D2930-5E70-4507-AAF8-FBE653E6D8F6}"/>
              </a:ext>
            </a:extLst>
          </p:cNvPr>
          <p:cNvSpPr txBox="1"/>
          <p:nvPr/>
        </p:nvSpPr>
        <p:spPr>
          <a:xfrm>
            <a:off x="537136" y="1371022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Opportunity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C26ED-903A-4AC6-B89A-00EB267A8E36}"/>
              </a:ext>
            </a:extLst>
          </p:cNvPr>
          <p:cNvSpPr txBox="1"/>
          <p:nvPr/>
        </p:nvSpPr>
        <p:spPr>
          <a:xfrm>
            <a:off x="1734504" y="1371022"/>
            <a:ext cx="80835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Integrity</a:t>
            </a:r>
            <a:endParaRPr 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05920-F8CB-49AF-858E-E339FA934ABB}"/>
              </a:ext>
            </a:extLst>
          </p:cNvPr>
          <p:cNvSpPr txBox="1"/>
          <p:nvPr/>
        </p:nvSpPr>
        <p:spPr>
          <a:xfrm>
            <a:off x="2663264" y="1371022"/>
            <a:ext cx="49593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900"/>
              <a:t>Grit</a:t>
            </a:r>
            <a:endParaRPr lang="en-US" sz="90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78967B-9D1D-4ED0-BA3D-F6E262DB8F72}"/>
              </a:ext>
            </a:extLst>
          </p:cNvPr>
          <p:cNvCxnSpPr>
            <a:endCxn id="11" idx="0"/>
          </p:cNvCxnSpPr>
          <p:nvPr/>
        </p:nvCxnSpPr>
        <p:spPr>
          <a:xfrm flipH="1">
            <a:off x="1449708" y="841011"/>
            <a:ext cx="556892" cy="146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DFF266-D758-4910-B63F-EDB85BD6A2D6}"/>
              </a:ext>
            </a:extLst>
          </p:cNvPr>
          <p:cNvCxnSpPr>
            <a:endCxn id="13" idx="0"/>
          </p:cNvCxnSpPr>
          <p:nvPr/>
        </p:nvCxnSpPr>
        <p:spPr>
          <a:xfrm>
            <a:off x="2311400" y="841011"/>
            <a:ext cx="231456" cy="108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12E2F4-FA41-4C52-A0AF-BDF610B33F4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2138680" y="1180644"/>
            <a:ext cx="404176" cy="1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F67F70-C5A6-46F7-8417-784E47682DDE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>
            <a:off x="2542856" y="1180644"/>
            <a:ext cx="368374" cy="190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9D30D1-6C13-472E-8F78-8FA337F0ACF2}"/>
              </a:ext>
            </a:extLst>
          </p:cNvPr>
          <p:cNvCxnSpPr/>
          <p:nvPr/>
        </p:nvCxnSpPr>
        <p:spPr>
          <a:xfrm flipH="1">
            <a:off x="1061721" y="1227750"/>
            <a:ext cx="208279" cy="14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52494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3.0.1023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365</Words>
  <Application>Microsoft Macintosh PowerPoint</Application>
  <PresentationFormat>自定义</PresentationFormat>
  <Paragraphs>260</Paragraphs>
  <Slides>108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108</vt:i4>
      </vt:variant>
    </vt:vector>
  </HeadingPairs>
  <TitlesOfParts>
    <vt:vector size="121" baseType="lpstr">
      <vt:lpstr>Arial</vt:lpstr>
      <vt:lpstr>Calibri</vt:lpstr>
      <vt:lpstr>Calibri Light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Nicholas Canan </vt:lpstr>
      <vt:lpstr>PowerPoint 演示文稿</vt:lpstr>
      <vt:lpstr>Ananya Vandan Agrawal </vt:lpstr>
      <vt:lpstr>PowerPoint 演示文稿</vt:lpstr>
      <vt:lpstr>Bicheng Wu</vt:lpstr>
      <vt:lpstr>PowerPoint 演示文稿</vt:lpstr>
      <vt:lpstr>Chris Anthony </vt:lpstr>
      <vt:lpstr>PowerPoint 演示文稿</vt:lpstr>
      <vt:lpstr>Brandon Best</vt:lpstr>
      <vt:lpstr>PowerPoint 演示文稿</vt:lpstr>
      <vt:lpstr>Elliott Brannon</vt:lpstr>
      <vt:lpstr>PowerPoint 演示文稿</vt:lpstr>
      <vt:lpstr> Michael Broderick </vt:lpstr>
      <vt:lpstr>PowerPoint 演示文稿</vt:lpstr>
      <vt:lpstr>Weston Brooks </vt:lpstr>
      <vt:lpstr>PowerPoint 演示文稿</vt:lpstr>
      <vt:lpstr>Anh-Quang Steve Bui </vt:lpstr>
      <vt:lpstr>PowerPoint 演示文稿</vt:lpstr>
      <vt:lpstr>Robert Dunphy</vt:lpstr>
      <vt:lpstr>PowerPoint 演示文稿</vt:lpstr>
      <vt:lpstr>Michael Freyre </vt:lpstr>
      <vt:lpstr>PowerPoint 演示文稿</vt:lpstr>
      <vt:lpstr>Devon Furlong</vt:lpstr>
      <vt:lpstr>PowerPoint 演示文稿</vt:lpstr>
      <vt:lpstr>Max Garelick</vt:lpstr>
      <vt:lpstr>PowerPoint 演示文稿</vt:lpstr>
      <vt:lpstr>Nate Garlock</vt:lpstr>
      <vt:lpstr>PowerPoint 演示文稿</vt:lpstr>
      <vt:lpstr>Max Garvin </vt:lpstr>
      <vt:lpstr>PowerPoint 演示文稿</vt:lpstr>
      <vt:lpstr>Benjamin Greenspan </vt:lpstr>
      <vt:lpstr>PowerPoint 演示文稿</vt:lpstr>
      <vt:lpstr> Miku Hagihara </vt:lpstr>
      <vt:lpstr>PowerPoint 演示文稿</vt:lpstr>
      <vt:lpstr>Jacqueline Heitkamp</vt:lpstr>
      <vt:lpstr>PowerPoint 演示文稿</vt:lpstr>
      <vt:lpstr> Alexandra Kubicz </vt:lpstr>
      <vt:lpstr>PowerPoint 演示文稿</vt:lpstr>
      <vt:lpstr>Nelson Liu </vt:lpstr>
      <vt:lpstr>PowerPoint 演示文稿</vt:lpstr>
      <vt:lpstr>Lam Lu</vt:lpstr>
      <vt:lpstr>PowerPoint 演示文稿</vt:lpstr>
      <vt:lpstr>Kellie Lynch</vt:lpstr>
      <vt:lpstr>PowerPoint 演示文稿</vt:lpstr>
      <vt:lpstr> Michael Miller </vt:lpstr>
      <vt:lpstr>PowerPoint 演示文稿</vt:lpstr>
      <vt:lpstr>Ahmed Moussa </vt:lpstr>
      <vt:lpstr>PowerPoint 演示文稿</vt:lpstr>
      <vt:lpstr> Sowmya Mupparaju </vt:lpstr>
      <vt:lpstr>PowerPoint 演示文稿</vt:lpstr>
      <vt:lpstr>Alexander Oh </vt:lpstr>
      <vt:lpstr>PowerPoint 演示文稿</vt:lpstr>
      <vt:lpstr>Ayako Okoshi </vt:lpstr>
      <vt:lpstr>PowerPoint 演示文稿</vt:lpstr>
      <vt:lpstr>Michael Oliveira </vt:lpstr>
      <vt:lpstr>PowerPoint 演示文稿</vt:lpstr>
      <vt:lpstr> Abhishek Rakesh Shah </vt:lpstr>
      <vt:lpstr>PowerPoint 演示文稿</vt:lpstr>
      <vt:lpstr>Rajesh  Rengarajulu </vt:lpstr>
      <vt:lpstr>PowerPoint 演示文稿</vt:lpstr>
      <vt:lpstr>Christina Riggio</vt:lpstr>
      <vt:lpstr>PowerPoint 演示文稿</vt:lpstr>
      <vt:lpstr>Ty Rosa</vt:lpstr>
      <vt:lpstr>PowerPoint 演示文稿</vt:lpstr>
      <vt:lpstr> Girija Vidhate </vt:lpstr>
      <vt:lpstr>PowerPoint 演示文稿</vt:lpstr>
      <vt:lpstr>Junyan Wu </vt:lpstr>
      <vt:lpstr>PowerPoint 演示文稿</vt:lpstr>
      <vt:lpstr>Elijah Heyward </vt:lpstr>
      <vt:lpstr>PowerPoint 演示文稿</vt:lpstr>
      <vt:lpstr>Piyush Pruthi </vt:lpstr>
      <vt:lpstr>PowerPoint 演示文稿</vt:lpstr>
      <vt:lpstr>Meghan Xu </vt:lpstr>
      <vt:lpstr>PowerPoint 演示文稿</vt:lpstr>
      <vt:lpstr>Sebastian Mutimer </vt:lpstr>
      <vt:lpstr>PowerPoint 演示文稿</vt:lpstr>
      <vt:lpstr>Giacomo Garancini </vt:lpstr>
      <vt:lpstr>PowerPoint 演示文稿</vt:lpstr>
      <vt:lpstr>Bill Catucci </vt:lpstr>
      <vt:lpstr>PowerPoint 演示文稿</vt:lpstr>
      <vt:lpstr>Thomas McInerney </vt:lpstr>
      <vt:lpstr>PowerPoint 演示文稿</vt:lpstr>
      <vt:lpstr>Rishabh Raj </vt:lpstr>
      <vt:lpstr>PowerPoint 演示文稿</vt:lpstr>
      <vt:lpstr> Derek Fake </vt:lpstr>
      <vt:lpstr>PowerPoint 演示文稿</vt:lpstr>
      <vt:lpstr>Tejasvi Samala </vt:lpstr>
      <vt:lpstr>PowerPoint 演示文稿</vt:lpstr>
      <vt:lpstr>Daniel Bishop </vt:lpstr>
      <vt:lpstr>PowerPoint 演示文稿</vt:lpstr>
      <vt:lpstr>Scott Lyons </vt:lpstr>
      <vt:lpstr>PowerPoint 演示文稿</vt:lpstr>
      <vt:lpstr>Joseph Pitsor </vt:lpstr>
      <vt:lpstr>PowerPoint 演示文稿</vt:lpstr>
      <vt:lpstr>Daniela Wambold </vt:lpstr>
      <vt:lpstr>PowerPoint 演示文稿</vt:lpstr>
      <vt:lpstr>Stephanie Barimah </vt:lpstr>
      <vt:lpstr>PowerPoint 演示文稿</vt:lpstr>
      <vt:lpstr>Miku Hagihara </vt:lpstr>
      <vt:lpstr>PowerPoint 演示文稿</vt:lpstr>
      <vt:lpstr>Kathy Lim </vt:lpstr>
      <vt:lpstr>PowerPoint 演示文稿</vt:lpstr>
      <vt:lpstr>Aditya Sistla </vt:lpstr>
      <vt:lpstr>PowerPoint 演示文稿</vt:lpstr>
      <vt:lpstr>Engels Obi </vt:lpstr>
      <vt:lpstr>PowerPoint 演示文稿</vt:lpstr>
      <vt:lpstr>Daniel Singh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Nicholas Canan</dc:title>
  <dc:creator>Paul L Ingram</dc:creator>
  <cp:lastModifiedBy>Jiazheng Tian</cp:lastModifiedBy>
  <cp:revision>20</cp:revision>
  <cp:lastPrinted>2022-06-03T00:04:25Z</cp:lastPrinted>
  <dcterms:created xsi:type="dcterms:W3CDTF">2022-06-03T00:04:25Z</dcterms:created>
  <dcterms:modified xsi:type="dcterms:W3CDTF">2025-03-29T20:34:30Z</dcterms:modified>
</cp:coreProperties>
</file>