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8"/>
  </p:notesMasterIdLst>
  <p:sldIdLst>
    <p:sldId id="258" r:id="rId2"/>
    <p:sldId id="362" r:id="rId3"/>
    <p:sldId id="269" r:id="rId4"/>
    <p:sldId id="363" r:id="rId5"/>
    <p:sldId id="272" r:id="rId6"/>
    <p:sldId id="364" r:id="rId7"/>
    <p:sldId id="274" r:id="rId8"/>
    <p:sldId id="365" r:id="rId9"/>
    <p:sldId id="276" r:id="rId10"/>
    <p:sldId id="366" r:id="rId11"/>
    <p:sldId id="278" r:id="rId12"/>
    <p:sldId id="367" r:id="rId13"/>
    <p:sldId id="280" r:id="rId14"/>
    <p:sldId id="368" r:id="rId15"/>
    <p:sldId id="283" r:id="rId16"/>
    <p:sldId id="369" r:id="rId17"/>
    <p:sldId id="284" r:id="rId18"/>
    <p:sldId id="370" r:id="rId19"/>
    <p:sldId id="286" r:id="rId20"/>
    <p:sldId id="371" r:id="rId21"/>
    <p:sldId id="289" r:id="rId22"/>
    <p:sldId id="372" r:id="rId23"/>
    <p:sldId id="294" r:id="rId24"/>
    <p:sldId id="373" r:id="rId25"/>
    <p:sldId id="297" r:id="rId26"/>
    <p:sldId id="374" r:id="rId27"/>
    <p:sldId id="300" r:id="rId28"/>
    <p:sldId id="375" r:id="rId29"/>
    <p:sldId id="302" r:id="rId30"/>
    <p:sldId id="376" r:id="rId31"/>
    <p:sldId id="301" r:id="rId32"/>
    <p:sldId id="377" r:id="rId33"/>
    <p:sldId id="304" r:id="rId34"/>
    <p:sldId id="378" r:id="rId35"/>
    <p:sldId id="307" r:id="rId36"/>
    <p:sldId id="379" r:id="rId37"/>
    <p:sldId id="308" r:id="rId38"/>
    <p:sldId id="380" r:id="rId39"/>
    <p:sldId id="311" r:id="rId40"/>
    <p:sldId id="381" r:id="rId41"/>
    <p:sldId id="316" r:id="rId42"/>
    <p:sldId id="382" r:id="rId43"/>
    <p:sldId id="320" r:id="rId44"/>
    <p:sldId id="383" r:id="rId45"/>
    <p:sldId id="321" r:id="rId46"/>
    <p:sldId id="384" r:id="rId47"/>
    <p:sldId id="322" r:id="rId48"/>
    <p:sldId id="385" r:id="rId49"/>
    <p:sldId id="324" r:id="rId50"/>
    <p:sldId id="386" r:id="rId51"/>
    <p:sldId id="326" r:id="rId52"/>
    <p:sldId id="387" r:id="rId53"/>
    <p:sldId id="328" r:id="rId54"/>
    <p:sldId id="388" r:id="rId55"/>
    <p:sldId id="329" r:id="rId56"/>
    <p:sldId id="389" r:id="rId57"/>
    <p:sldId id="330" r:id="rId58"/>
    <p:sldId id="390" r:id="rId59"/>
    <p:sldId id="332" r:id="rId60"/>
    <p:sldId id="391" r:id="rId61"/>
    <p:sldId id="334" r:id="rId62"/>
    <p:sldId id="392" r:id="rId63"/>
    <p:sldId id="335" r:id="rId64"/>
    <p:sldId id="393" r:id="rId65"/>
    <p:sldId id="336" r:id="rId66"/>
    <p:sldId id="394" r:id="rId67"/>
    <p:sldId id="338" r:id="rId68"/>
    <p:sldId id="395" r:id="rId69"/>
    <p:sldId id="339" r:id="rId70"/>
    <p:sldId id="396" r:id="rId71"/>
    <p:sldId id="341" r:id="rId72"/>
    <p:sldId id="397" r:id="rId73"/>
    <p:sldId id="343" r:id="rId74"/>
    <p:sldId id="398" r:id="rId75"/>
    <p:sldId id="361" r:id="rId76"/>
    <p:sldId id="399" r:id="rId77"/>
    <p:sldId id="346" r:id="rId78"/>
    <p:sldId id="400" r:id="rId79"/>
    <p:sldId id="347" r:id="rId80"/>
    <p:sldId id="401" r:id="rId81"/>
    <p:sldId id="348" r:id="rId82"/>
    <p:sldId id="402" r:id="rId83"/>
    <p:sldId id="349" r:id="rId84"/>
    <p:sldId id="403" r:id="rId85"/>
    <p:sldId id="351" r:id="rId86"/>
    <p:sldId id="404" r:id="rId87"/>
    <p:sldId id="352" r:id="rId88"/>
    <p:sldId id="405" r:id="rId89"/>
    <p:sldId id="355" r:id="rId90"/>
    <p:sldId id="406" r:id="rId91"/>
    <p:sldId id="357" r:id="rId92"/>
    <p:sldId id="407" r:id="rId93"/>
    <p:sldId id="358" r:id="rId94"/>
    <p:sldId id="408" r:id="rId95"/>
    <p:sldId id="359" r:id="rId96"/>
    <p:sldId id="409" r:id="rId97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ED"/>
    <a:srgbClr val="AFEAFF"/>
    <a:srgbClr val="FB97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96" autoAdjust="0"/>
    <p:restoredTop sz="88099"/>
  </p:normalViewPr>
  <p:slideViewPr>
    <p:cSldViewPr snapToGrid="0">
      <p:cViewPr varScale="1">
        <p:scale>
          <a:sx n="60" d="100"/>
          <a:sy n="6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71BA7-EB38-2847-B418-43DB135D7F0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4DA5B4-CBD6-F04B-8634-0229D6FC37F2}">
      <dgm:prSet phldrT="[Text]"/>
      <dgm:spPr/>
      <dgm:t>
        <a:bodyPr/>
        <a:lstStyle/>
        <a:p>
          <a:r>
            <a:rPr lang="en-US" dirty="0"/>
            <a:t>Fulfillment</a:t>
          </a:r>
        </a:p>
      </dgm:t>
    </dgm:pt>
    <dgm:pt modelId="{189C6D0E-7997-9B4B-A2CF-7D29B2DD88DC}" type="parTrans" cxnId="{1F2A39C4-914C-5F43-B752-60A22F3C11E7}">
      <dgm:prSet/>
      <dgm:spPr/>
      <dgm:t>
        <a:bodyPr/>
        <a:lstStyle/>
        <a:p>
          <a:endParaRPr lang="en-US"/>
        </a:p>
      </dgm:t>
    </dgm:pt>
    <dgm:pt modelId="{76E5FDC9-1334-A24C-A364-8D018305C901}" type="sibTrans" cxnId="{1F2A39C4-914C-5F43-B752-60A22F3C11E7}">
      <dgm:prSet/>
      <dgm:spPr/>
      <dgm:t>
        <a:bodyPr/>
        <a:lstStyle/>
        <a:p>
          <a:endParaRPr lang="en-US"/>
        </a:p>
      </dgm:t>
    </dgm:pt>
    <dgm:pt modelId="{A5E47FBD-1A1A-CC41-B06E-A0C14EE6B45D}">
      <dgm:prSet/>
      <dgm:spPr/>
      <dgm:t>
        <a:bodyPr/>
        <a:lstStyle/>
        <a:p>
          <a:r>
            <a:rPr lang="en-US" dirty="0"/>
            <a:t>Peace</a:t>
          </a:r>
        </a:p>
      </dgm:t>
    </dgm:pt>
    <dgm:pt modelId="{23B73D60-4C8A-3947-A346-BA753EFDE2CC}" type="parTrans" cxnId="{3A492F17-72C6-064E-B210-589E2FAF4C62}">
      <dgm:prSet/>
      <dgm:spPr/>
      <dgm:t>
        <a:bodyPr/>
        <a:lstStyle/>
        <a:p>
          <a:endParaRPr lang="en-US"/>
        </a:p>
      </dgm:t>
    </dgm:pt>
    <dgm:pt modelId="{12B39BA2-4126-2446-BA1E-E505F3188BDD}" type="sibTrans" cxnId="{3A492F17-72C6-064E-B210-589E2FAF4C62}">
      <dgm:prSet/>
      <dgm:spPr/>
      <dgm:t>
        <a:bodyPr/>
        <a:lstStyle/>
        <a:p>
          <a:endParaRPr lang="en-US"/>
        </a:p>
      </dgm:t>
    </dgm:pt>
    <dgm:pt modelId="{68EA4373-3795-9844-AF4B-9E562FCDFAA4}">
      <dgm:prSet/>
      <dgm:spPr/>
      <dgm:t>
        <a:bodyPr/>
        <a:lstStyle/>
        <a:p>
          <a:r>
            <a:rPr lang="en-US" dirty="0"/>
            <a:t>Work Life Balance</a:t>
          </a:r>
        </a:p>
      </dgm:t>
    </dgm:pt>
    <dgm:pt modelId="{50F86296-806F-A344-BBB9-48F67F2071A8}" type="parTrans" cxnId="{A9E481D1-7527-E441-B7B9-9501D2D98D19}">
      <dgm:prSet/>
      <dgm:spPr/>
      <dgm:t>
        <a:bodyPr/>
        <a:lstStyle/>
        <a:p>
          <a:endParaRPr lang="en-US"/>
        </a:p>
      </dgm:t>
    </dgm:pt>
    <dgm:pt modelId="{8A5D6926-DA50-7240-B264-50CC6EC55B70}" type="sibTrans" cxnId="{A9E481D1-7527-E441-B7B9-9501D2D98D19}">
      <dgm:prSet/>
      <dgm:spPr/>
      <dgm:t>
        <a:bodyPr/>
        <a:lstStyle/>
        <a:p>
          <a:endParaRPr lang="en-US"/>
        </a:p>
      </dgm:t>
    </dgm:pt>
    <dgm:pt modelId="{EE3F5C0B-3825-A641-866C-271FD037EF8E}">
      <dgm:prSet/>
      <dgm:spPr/>
      <dgm:t>
        <a:bodyPr/>
        <a:lstStyle/>
        <a:p>
          <a:r>
            <a:rPr lang="en-US"/>
            <a:t>Maximize Income</a:t>
          </a:r>
        </a:p>
      </dgm:t>
    </dgm:pt>
    <dgm:pt modelId="{83F1C209-CD4A-2C41-BDF6-3119B8C2F6AA}" type="parTrans" cxnId="{9287A963-3882-BC4F-BAFE-424BE9C339D5}">
      <dgm:prSet/>
      <dgm:spPr/>
      <dgm:t>
        <a:bodyPr/>
        <a:lstStyle/>
        <a:p>
          <a:endParaRPr lang="en-US"/>
        </a:p>
      </dgm:t>
    </dgm:pt>
    <dgm:pt modelId="{1D177B36-BF8B-764B-AADB-EF065E438D35}" type="sibTrans" cxnId="{9287A963-3882-BC4F-BAFE-424BE9C339D5}">
      <dgm:prSet/>
      <dgm:spPr/>
      <dgm:t>
        <a:bodyPr/>
        <a:lstStyle/>
        <a:p>
          <a:endParaRPr lang="en-US"/>
        </a:p>
      </dgm:t>
    </dgm:pt>
    <dgm:pt modelId="{8278E918-D9FA-534F-BACF-43C1C394F8F9}">
      <dgm:prSet/>
      <dgm:spPr/>
      <dgm:t>
        <a:bodyPr/>
        <a:lstStyle/>
        <a:p>
          <a:r>
            <a:rPr lang="en-US" dirty="0"/>
            <a:t>Family</a:t>
          </a:r>
        </a:p>
      </dgm:t>
    </dgm:pt>
    <dgm:pt modelId="{F4A66480-2872-9744-8C4F-72605E7FA345}" type="parTrans" cxnId="{461147EE-936A-D24E-850A-8DBE7A85AEEA}">
      <dgm:prSet/>
      <dgm:spPr/>
      <dgm:t>
        <a:bodyPr/>
        <a:lstStyle/>
        <a:p>
          <a:endParaRPr lang="en-US"/>
        </a:p>
      </dgm:t>
    </dgm:pt>
    <dgm:pt modelId="{17F76764-E120-2446-82EA-3AB3616A761C}" type="sibTrans" cxnId="{461147EE-936A-D24E-850A-8DBE7A85AEEA}">
      <dgm:prSet/>
      <dgm:spPr/>
      <dgm:t>
        <a:bodyPr/>
        <a:lstStyle/>
        <a:p>
          <a:endParaRPr lang="en-US"/>
        </a:p>
      </dgm:t>
    </dgm:pt>
    <dgm:pt modelId="{6C55099A-A192-5F45-A6DA-4D5E5301AF63}">
      <dgm:prSet/>
      <dgm:spPr/>
      <dgm:t>
        <a:bodyPr/>
        <a:lstStyle/>
        <a:p>
          <a:r>
            <a:rPr lang="en-US" dirty="0"/>
            <a:t>Transparency</a:t>
          </a:r>
        </a:p>
      </dgm:t>
    </dgm:pt>
    <dgm:pt modelId="{6F7B5E48-07D9-BE4F-971C-830BD606B9FB}" type="parTrans" cxnId="{2C3254C4-FA76-FE42-9B22-782DB344C82F}">
      <dgm:prSet/>
      <dgm:spPr/>
      <dgm:t>
        <a:bodyPr/>
        <a:lstStyle/>
        <a:p>
          <a:endParaRPr lang="en-US"/>
        </a:p>
      </dgm:t>
    </dgm:pt>
    <dgm:pt modelId="{995673ED-865F-6647-B6A4-29430682CE6F}" type="sibTrans" cxnId="{2C3254C4-FA76-FE42-9B22-782DB344C82F}">
      <dgm:prSet/>
      <dgm:spPr/>
      <dgm:t>
        <a:bodyPr/>
        <a:lstStyle/>
        <a:p>
          <a:endParaRPr lang="en-US"/>
        </a:p>
      </dgm:t>
    </dgm:pt>
    <dgm:pt modelId="{7DF668AD-A718-454C-B6D5-F9BE01ECE829}">
      <dgm:prSet/>
      <dgm:spPr/>
      <dgm:t>
        <a:bodyPr/>
        <a:lstStyle/>
        <a:p>
          <a:r>
            <a:rPr lang="en-US" dirty="0"/>
            <a:t>Bravery</a:t>
          </a:r>
        </a:p>
      </dgm:t>
    </dgm:pt>
    <dgm:pt modelId="{825C2AD9-4678-5449-AEC5-288FFD7BA54E}" type="parTrans" cxnId="{F0A29FC2-640D-854F-92EB-1000C4E41710}">
      <dgm:prSet/>
      <dgm:spPr/>
      <dgm:t>
        <a:bodyPr/>
        <a:lstStyle/>
        <a:p>
          <a:endParaRPr lang="en-US"/>
        </a:p>
      </dgm:t>
    </dgm:pt>
    <dgm:pt modelId="{548D175B-58CF-D947-8949-E1BCB4248530}" type="sibTrans" cxnId="{F0A29FC2-640D-854F-92EB-1000C4E41710}">
      <dgm:prSet/>
      <dgm:spPr/>
      <dgm:t>
        <a:bodyPr/>
        <a:lstStyle/>
        <a:p>
          <a:endParaRPr lang="en-US"/>
        </a:p>
      </dgm:t>
    </dgm:pt>
    <dgm:pt modelId="{C663DF05-374E-7D49-B5C6-CEB26737C713}">
      <dgm:prSet/>
      <dgm:spPr/>
      <dgm:t>
        <a:bodyPr/>
        <a:lstStyle/>
        <a:p>
          <a:r>
            <a:rPr lang="en-US" dirty="0"/>
            <a:t>Growth</a:t>
          </a:r>
        </a:p>
      </dgm:t>
    </dgm:pt>
    <dgm:pt modelId="{1E332D8A-8920-4445-A584-14BDD839EE19}" type="sibTrans" cxnId="{86C5DEE5-4EEF-614A-A9F6-229D89AAD8AC}">
      <dgm:prSet/>
      <dgm:spPr/>
      <dgm:t>
        <a:bodyPr/>
        <a:lstStyle/>
        <a:p>
          <a:endParaRPr lang="en-US"/>
        </a:p>
      </dgm:t>
    </dgm:pt>
    <dgm:pt modelId="{5AA341DD-CCDD-EC4D-96C2-0EF1DDC1506E}" type="parTrans" cxnId="{86C5DEE5-4EEF-614A-A9F6-229D89AAD8AC}">
      <dgm:prSet/>
      <dgm:spPr/>
      <dgm:t>
        <a:bodyPr/>
        <a:lstStyle/>
        <a:p>
          <a:endParaRPr lang="en-US"/>
        </a:p>
      </dgm:t>
    </dgm:pt>
    <dgm:pt modelId="{4D108AA5-97A0-684E-A151-D06218EC13E9}" type="pres">
      <dgm:prSet presAssocID="{54671BA7-EB38-2847-B418-43DB135D7F0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9F252A-257F-1440-A697-1F7BA6A7E1B8}" type="pres">
      <dgm:prSet presAssocID="{784DA5B4-CBD6-F04B-8634-0229D6FC37F2}" presName="hierRoot1" presStyleCnt="0">
        <dgm:presLayoutVars>
          <dgm:hierBranch val="init"/>
        </dgm:presLayoutVars>
      </dgm:prSet>
      <dgm:spPr/>
    </dgm:pt>
    <dgm:pt modelId="{947B80D2-33BD-B140-A490-C5F6A04C181F}" type="pres">
      <dgm:prSet presAssocID="{784DA5B4-CBD6-F04B-8634-0229D6FC37F2}" presName="rootComposite1" presStyleCnt="0"/>
      <dgm:spPr/>
    </dgm:pt>
    <dgm:pt modelId="{4570604F-6768-3F48-9B93-56F489945F96}" type="pres">
      <dgm:prSet presAssocID="{784DA5B4-CBD6-F04B-8634-0229D6FC37F2}" presName="rootText1" presStyleLbl="alignAcc1" presStyleIdx="0" presStyleCnt="0">
        <dgm:presLayoutVars>
          <dgm:chPref val="3"/>
        </dgm:presLayoutVars>
      </dgm:prSet>
      <dgm:spPr/>
    </dgm:pt>
    <dgm:pt modelId="{B56FD533-B3BB-444C-8510-80EA1B8E4BEC}" type="pres">
      <dgm:prSet presAssocID="{784DA5B4-CBD6-F04B-8634-0229D6FC37F2}" presName="topArc1" presStyleLbl="parChTrans1D1" presStyleIdx="0" presStyleCnt="16"/>
      <dgm:spPr/>
    </dgm:pt>
    <dgm:pt modelId="{18BCEAC8-36FF-BB4D-9A70-1BB168E86909}" type="pres">
      <dgm:prSet presAssocID="{784DA5B4-CBD6-F04B-8634-0229D6FC37F2}" presName="bottomArc1" presStyleLbl="parChTrans1D1" presStyleIdx="1" presStyleCnt="16"/>
      <dgm:spPr/>
    </dgm:pt>
    <dgm:pt modelId="{AC50315B-4A7C-2A40-AEA7-00FC15A935B3}" type="pres">
      <dgm:prSet presAssocID="{784DA5B4-CBD6-F04B-8634-0229D6FC37F2}" presName="topConnNode1" presStyleLbl="node1" presStyleIdx="0" presStyleCnt="0"/>
      <dgm:spPr/>
    </dgm:pt>
    <dgm:pt modelId="{E989273D-9CC8-924F-BDBF-7ABA73DACC52}" type="pres">
      <dgm:prSet presAssocID="{784DA5B4-CBD6-F04B-8634-0229D6FC37F2}" presName="hierChild2" presStyleCnt="0"/>
      <dgm:spPr/>
    </dgm:pt>
    <dgm:pt modelId="{4BEC2C64-A584-C944-A431-B4D198A0E02B}" type="pres">
      <dgm:prSet presAssocID="{23B73D60-4C8A-3947-A346-BA753EFDE2CC}" presName="Name28" presStyleLbl="parChTrans1D2" presStyleIdx="0" presStyleCnt="1"/>
      <dgm:spPr/>
    </dgm:pt>
    <dgm:pt modelId="{6CFB7D68-4C62-9E46-A82E-9EF23852BBD3}" type="pres">
      <dgm:prSet presAssocID="{A5E47FBD-1A1A-CC41-B06E-A0C14EE6B45D}" presName="hierRoot2" presStyleCnt="0">
        <dgm:presLayoutVars>
          <dgm:hierBranch val="init"/>
        </dgm:presLayoutVars>
      </dgm:prSet>
      <dgm:spPr/>
    </dgm:pt>
    <dgm:pt modelId="{CDDE3D43-6921-2849-831F-E13C2C1507E7}" type="pres">
      <dgm:prSet presAssocID="{A5E47FBD-1A1A-CC41-B06E-A0C14EE6B45D}" presName="rootComposite2" presStyleCnt="0"/>
      <dgm:spPr/>
    </dgm:pt>
    <dgm:pt modelId="{8504BE3B-033A-764F-9695-AD53E7BB54B1}" type="pres">
      <dgm:prSet presAssocID="{A5E47FBD-1A1A-CC41-B06E-A0C14EE6B45D}" presName="rootText2" presStyleLbl="alignAcc1" presStyleIdx="0" presStyleCnt="0">
        <dgm:presLayoutVars>
          <dgm:chPref val="3"/>
        </dgm:presLayoutVars>
      </dgm:prSet>
      <dgm:spPr/>
    </dgm:pt>
    <dgm:pt modelId="{A63CB330-AEF2-6540-89AB-D64835F8D6DB}" type="pres">
      <dgm:prSet presAssocID="{A5E47FBD-1A1A-CC41-B06E-A0C14EE6B45D}" presName="topArc2" presStyleLbl="parChTrans1D1" presStyleIdx="2" presStyleCnt="16"/>
      <dgm:spPr/>
    </dgm:pt>
    <dgm:pt modelId="{45892AEE-0E72-5848-88D5-85EEE5D9AC6E}" type="pres">
      <dgm:prSet presAssocID="{A5E47FBD-1A1A-CC41-B06E-A0C14EE6B45D}" presName="bottomArc2" presStyleLbl="parChTrans1D1" presStyleIdx="3" presStyleCnt="16"/>
      <dgm:spPr/>
    </dgm:pt>
    <dgm:pt modelId="{AE675F80-CC5C-5341-A340-BAEF8BA9C685}" type="pres">
      <dgm:prSet presAssocID="{A5E47FBD-1A1A-CC41-B06E-A0C14EE6B45D}" presName="topConnNode2" presStyleLbl="node2" presStyleIdx="0" presStyleCnt="0"/>
      <dgm:spPr/>
    </dgm:pt>
    <dgm:pt modelId="{5AF38DE1-EE90-6B42-8726-AC1236739E47}" type="pres">
      <dgm:prSet presAssocID="{A5E47FBD-1A1A-CC41-B06E-A0C14EE6B45D}" presName="hierChild4" presStyleCnt="0"/>
      <dgm:spPr/>
    </dgm:pt>
    <dgm:pt modelId="{DB7AC879-56ED-A441-9137-83A9D7C0A4AE}" type="pres">
      <dgm:prSet presAssocID="{50F86296-806F-A344-BBB9-48F67F2071A8}" presName="Name28" presStyleLbl="parChTrans1D3" presStyleIdx="0" presStyleCnt="1"/>
      <dgm:spPr/>
    </dgm:pt>
    <dgm:pt modelId="{AA132935-F1AD-9F4A-A174-12D210664CEF}" type="pres">
      <dgm:prSet presAssocID="{68EA4373-3795-9844-AF4B-9E562FCDFAA4}" presName="hierRoot2" presStyleCnt="0">
        <dgm:presLayoutVars>
          <dgm:hierBranch val="init"/>
        </dgm:presLayoutVars>
      </dgm:prSet>
      <dgm:spPr/>
    </dgm:pt>
    <dgm:pt modelId="{3281E4D3-ADD5-F14C-A476-5F9B4462ACA1}" type="pres">
      <dgm:prSet presAssocID="{68EA4373-3795-9844-AF4B-9E562FCDFAA4}" presName="rootComposite2" presStyleCnt="0"/>
      <dgm:spPr/>
    </dgm:pt>
    <dgm:pt modelId="{679E2C9D-31AB-424E-A26B-42BDEBC869B7}" type="pres">
      <dgm:prSet presAssocID="{68EA4373-3795-9844-AF4B-9E562FCDFAA4}" presName="rootText2" presStyleLbl="alignAcc1" presStyleIdx="0" presStyleCnt="0">
        <dgm:presLayoutVars>
          <dgm:chPref val="3"/>
        </dgm:presLayoutVars>
      </dgm:prSet>
      <dgm:spPr/>
    </dgm:pt>
    <dgm:pt modelId="{7F58A21C-C983-3C47-BA38-5CD7A6EC0839}" type="pres">
      <dgm:prSet presAssocID="{68EA4373-3795-9844-AF4B-9E562FCDFAA4}" presName="topArc2" presStyleLbl="parChTrans1D1" presStyleIdx="4" presStyleCnt="16"/>
      <dgm:spPr/>
    </dgm:pt>
    <dgm:pt modelId="{A1705C79-3056-A047-A081-8DB5B5369066}" type="pres">
      <dgm:prSet presAssocID="{68EA4373-3795-9844-AF4B-9E562FCDFAA4}" presName="bottomArc2" presStyleLbl="parChTrans1D1" presStyleIdx="5" presStyleCnt="16"/>
      <dgm:spPr/>
    </dgm:pt>
    <dgm:pt modelId="{D5B8F74B-DABD-094C-8348-6C806AE588CE}" type="pres">
      <dgm:prSet presAssocID="{68EA4373-3795-9844-AF4B-9E562FCDFAA4}" presName="topConnNode2" presStyleLbl="node3" presStyleIdx="0" presStyleCnt="0"/>
      <dgm:spPr/>
    </dgm:pt>
    <dgm:pt modelId="{0BAA6EFD-A9E3-CA4A-9026-E69A2958D33F}" type="pres">
      <dgm:prSet presAssocID="{68EA4373-3795-9844-AF4B-9E562FCDFAA4}" presName="hierChild4" presStyleCnt="0"/>
      <dgm:spPr/>
    </dgm:pt>
    <dgm:pt modelId="{D0599A09-D935-6947-BE2C-7835CEBDEED5}" type="pres">
      <dgm:prSet presAssocID="{83F1C209-CD4A-2C41-BDF6-3119B8C2F6AA}" presName="Name28" presStyleLbl="parChTrans1D4" presStyleIdx="0" presStyleCnt="5"/>
      <dgm:spPr/>
    </dgm:pt>
    <dgm:pt modelId="{D03C0435-E3BD-C741-A503-2028A0C13DDC}" type="pres">
      <dgm:prSet presAssocID="{EE3F5C0B-3825-A641-866C-271FD037EF8E}" presName="hierRoot2" presStyleCnt="0">
        <dgm:presLayoutVars>
          <dgm:hierBranch val="init"/>
        </dgm:presLayoutVars>
      </dgm:prSet>
      <dgm:spPr/>
    </dgm:pt>
    <dgm:pt modelId="{3D2C5AEA-89B7-1944-85C1-D9B6CDFAF6B4}" type="pres">
      <dgm:prSet presAssocID="{EE3F5C0B-3825-A641-866C-271FD037EF8E}" presName="rootComposite2" presStyleCnt="0"/>
      <dgm:spPr/>
    </dgm:pt>
    <dgm:pt modelId="{7A83A1AD-B5FB-E94A-B40C-5CEA08E35EF1}" type="pres">
      <dgm:prSet presAssocID="{EE3F5C0B-3825-A641-866C-271FD037EF8E}" presName="rootText2" presStyleLbl="alignAcc1" presStyleIdx="0" presStyleCnt="0">
        <dgm:presLayoutVars>
          <dgm:chPref val="3"/>
        </dgm:presLayoutVars>
      </dgm:prSet>
      <dgm:spPr/>
    </dgm:pt>
    <dgm:pt modelId="{28F14A64-7B32-E649-99D5-4059413E5811}" type="pres">
      <dgm:prSet presAssocID="{EE3F5C0B-3825-A641-866C-271FD037EF8E}" presName="topArc2" presStyleLbl="parChTrans1D1" presStyleIdx="6" presStyleCnt="16"/>
      <dgm:spPr/>
    </dgm:pt>
    <dgm:pt modelId="{7E1C170B-1BE1-224A-9378-DD66E8A7EA7E}" type="pres">
      <dgm:prSet presAssocID="{EE3F5C0B-3825-A641-866C-271FD037EF8E}" presName="bottomArc2" presStyleLbl="parChTrans1D1" presStyleIdx="7" presStyleCnt="16"/>
      <dgm:spPr/>
    </dgm:pt>
    <dgm:pt modelId="{A17E6838-41B3-BD4A-A7BC-AD114EE4102A}" type="pres">
      <dgm:prSet presAssocID="{EE3F5C0B-3825-A641-866C-271FD037EF8E}" presName="topConnNode2" presStyleLbl="node4" presStyleIdx="0" presStyleCnt="0"/>
      <dgm:spPr/>
    </dgm:pt>
    <dgm:pt modelId="{537C58D0-6C0E-2044-A191-B1CA1CFA3970}" type="pres">
      <dgm:prSet presAssocID="{EE3F5C0B-3825-A641-866C-271FD037EF8E}" presName="hierChild4" presStyleCnt="0"/>
      <dgm:spPr/>
    </dgm:pt>
    <dgm:pt modelId="{1FC2230D-27E2-0B46-910A-545399436907}" type="pres">
      <dgm:prSet presAssocID="{6F7B5E48-07D9-BE4F-971C-830BD606B9FB}" presName="Name28" presStyleLbl="parChTrans1D4" presStyleIdx="1" presStyleCnt="5"/>
      <dgm:spPr/>
    </dgm:pt>
    <dgm:pt modelId="{4D531546-6167-DA4D-925A-43C42FD0EB00}" type="pres">
      <dgm:prSet presAssocID="{6C55099A-A192-5F45-A6DA-4D5E5301AF63}" presName="hierRoot2" presStyleCnt="0">
        <dgm:presLayoutVars>
          <dgm:hierBranch val="init"/>
        </dgm:presLayoutVars>
      </dgm:prSet>
      <dgm:spPr/>
    </dgm:pt>
    <dgm:pt modelId="{8D55CD7F-4A41-474A-AB71-0362E8D0EA8D}" type="pres">
      <dgm:prSet presAssocID="{6C55099A-A192-5F45-A6DA-4D5E5301AF63}" presName="rootComposite2" presStyleCnt="0"/>
      <dgm:spPr/>
    </dgm:pt>
    <dgm:pt modelId="{EF8214C4-0F41-3143-8E2E-B4B6694E42E7}" type="pres">
      <dgm:prSet presAssocID="{6C55099A-A192-5F45-A6DA-4D5E5301AF63}" presName="rootText2" presStyleLbl="alignAcc1" presStyleIdx="0" presStyleCnt="0">
        <dgm:presLayoutVars>
          <dgm:chPref val="3"/>
        </dgm:presLayoutVars>
      </dgm:prSet>
      <dgm:spPr/>
    </dgm:pt>
    <dgm:pt modelId="{248BE734-F7C6-F847-82D4-A59054D03F28}" type="pres">
      <dgm:prSet presAssocID="{6C55099A-A192-5F45-A6DA-4D5E5301AF63}" presName="topArc2" presStyleLbl="parChTrans1D1" presStyleIdx="8" presStyleCnt="16"/>
      <dgm:spPr/>
    </dgm:pt>
    <dgm:pt modelId="{15FE0403-7485-5C48-9E5D-4E46BDDE618B}" type="pres">
      <dgm:prSet presAssocID="{6C55099A-A192-5F45-A6DA-4D5E5301AF63}" presName="bottomArc2" presStyleLbl="parChTrans1D1" presStyleIdx="9" presStyleCnt="16"/>
      <dgm:spPr/>
    </dgm:pt>
    <dgm:pt modelId="{34E0CFCD-08FA-F345-867C-0B00608B22E4}" type="pres">
      <dgm:prSet presAssocID="{6C55099A-A192-5F45-A6DA-4D5E5301AF63}" presName="topConnNode2" presStyleLbl="node4" presStyleIdx="0" presStyleCnt="0"/>
      <dgm:spPr/>
    </dgm:pt>
    <dgm:pt modelId="{288105FA-44A1-F54A-BD37-E1C446A09618}" type="pres">
      <dgm:prSet presAssocID="{6C55099A-A192-5F45-A6DA-4D5E5301AF63}" presName="hierChild4" presStyleCnt="0"/>
      <dgm:spPr/>
    </dgm:pt>
    <dgm:pt modelId="{4110AB90-CBEC-6E40-B043-A8B75F12E766}" type="pres">
      <dgm:prSet presAssocID="{6C55099A-A192-5F45-A6DA-4D5E5301AF63}" presName="hierChild5" presStyleCnt="0"/>
      <dgm:spPr/>
    </dgm:pt>
    <dgm:pt modelId="{CE9FFA79-D55C-F945-8BC2-0966DE8E7AF8}" type="pres">
      <dgm:prSet presAssocID="{825C2AD9-4678-5449-AEC5-288FFD7BA54E}" presName="Name28" presStyleLbl="parChTrans1D4" presStyleIdx="2" presStyleCnt="5"/>
      <dgm:spPr/>
    </dgm:pt>
    <dgm:pt modelId="{BBDEE8E0-5A8A-BD4A-9217-4508290B3526}" type="pres">
      <dgm:prSet presAssocID="{7DF668AD-A718-454C-B6D5-F9BE01ECE829}" presName="hierRoot2" presStyleCnt="0">
        <dgm:presLayoutVars>
          <dgm:hierBranch val="init"/>
        </dgm:presLayoutVars>
      </dgm:prSet>
      <dgm:spPr/>
    </dgm:pt>
    <dgm:pt modelId="{B3246D0E-075A-2C4B-8A46-BC472F7F844D}" type="pres">
      <dgm:prSet presAssocID="{7DF668AD-A718-454C-B6D5-F9BE01ECE829}" presName="rootComposite2" presStyleCnt="0"/>
      <dgm:spPr/>
    </dgm:pt>
    <dgm:pt modelId="{F9CD69DC-75E4-4345-91E8-573B646F95E9}" type="pres">
      <dgm:prSet presAssocID="{7DF668AD-A718-454C-B6D5-F9BE01ECE829}" presName="rootText2" presStyleLbl="alignAcc1" presStyleIdx="0" presStyleCnt="0">
        <dgm:presLayoutVars>
          <dgm:chPref val="3"/>
        </dgm:presLayoutVars>
      </dgm:prSet>
      <dgm:spPr/>
    </dgm:pt>
    <dgm:pt modelId="{201147DE-F6B1-E449-8EA4-F673981B0C1C}" type="pres">
      <dgm:prSet presAssocID="{7DF668AD-A718-454C-B6D5-F9BE01ECE829}" presName="topArc2" presStyleLbl="parChTrans1D1" presStyleIdx="10" presStyleCnt="16"/>
      <dgm:spPr/>
    </dgm:pt>
    <dgm:pt modelId="{E58CBE26-4AA6-1443-8D0C-139F3417C79B}" type="pres">
      <dgm:prSet presAssocID="{7DF668AD-A718-454C-B6D5-F9BE01ECE829}" presName="bottomArc2" presStyleLbl="parChTrans1D1" presStyleIdx="11" presStyleCnt="16"/>
      <dgm:spPr/>
    </dgm:pt>
    <dgm:pt modelId="{7842A04C-4C11-E54C-B808-C06E5F7FB39C}" type="pres">
      <dgm:prSet presAssocID="{7DF668AD-A718-454C-B6D5-F9BE01ECE829}" presName="topConnNode2" presStyleLbl="node4" presStyleIdx="0" presStyleCnt="0"/>
      <dgm:spPr/>
    </dgm:pt>
    <dgm:pt modelId="{54B0E1A7-EE90-4B46-A0AE-D6C6817222C0}" type="pres">
      <dgm:prSet presAssocID="{7DF668AD-A718-454C-B6D5-F9BE01ECE829}" presName="hierChild4" presStyleCnt="0"/>
      <dgm:spPr/>
    </dgm:pt>
    <dgm:pt modelId="{1B4806D8-71BF-5641-B2F9-DAB657FAFBD3}" type="pres">
      <dgm:prSet presAssocID="{7DF668AD-A718-454C-B6D5-F9BE01ECE829}" presName="hierChild5" presStyleCnt="0"/>
      <dgm:spPr/>
    </dgm:pt>
    <dgm:pt modelId="{AB26DA21-CCF4-BC4E-8973-378E6A42B135}" type="pres">
      <dgm:prSet presAssocID="{EE3F5C0B-3825-A641-866C-271FD037EF8E}" presName="hierChild5" presStyleCnt="0"/>
      <dgm:spPr/>
    </dgm:pt>
    <dgm:pt modelId="{AE5588F0-791D-704E-864D-4928BD8B4A54}" type="pres">
      <dgm:prSet presAssocID="{5AA341DD-CCDD-EC4D-96C2-0EF1DDC1506E}" presName="Name28" presStyleLbl="parChTrans1D4" presStyleIdx="3" presStyleCnt="5"/>
      <dgm:spPr/>
    </dgm:pt>
    <dgm:pt modelId="{23A4C96D-82F4-C248-A019-4D79DB7E8C42}" type="pres">
      <dgm:prSet presAssocID="{C663DF05-374E-7D49-B5C6-CEB26737C713}" presName="hierRoot2" presStyleCnt="0">
        <dgm:presLayoutVars>
          <dgm:hierBranch val="init"/>
        </dgm:presLayoutVars>
      </dgm:prSet>
      <dgm:spPr/>
    </dgm:pt>
    <dgm:pt modelId="{F2FC6FA7-0F54-BE4F-B662-2B2449478C33}" type="pres">
      <dgm:prSet presAssocID="{C663DF05-374E-7D49-B5C6-CEB26737C713}" presName="rootComposite2" presStyleCnt="0"/>
      <dgm:spPr/>
    </dgm:pt>
    <dgm:pt modelId="{4F1FD570-718E-2346-B5AD-9B06E4B50CDA}" type="pres">
      <dgm:prSet presAssocID="{C663DF05-374E-7D49-B5C6-CEB26737C713}" presName="rootText2" presStyleLbl="alignAcc1" presStyleIdx="0" presStyleCnt="0">
        <dgm:presLayoutVars>
          <dgm:chPref val="3"/>
        </dgm:presLayoutVars>
      </dgm:prSet>
      <dgm:spPr/>
    </dgm:pt>
    <dgm:pt modelId="{2ED2F51B-0731-3847-8567-516A0621E932}" type="pres">
      <dgm:prSet presAssocID="{C663DF05-374E-7D49-B5C6-CEB26737C713}" presName="topArc2" presStyleLbl="parChTrans1D1" presStyleIdx="12" presStyleCnt="16"/>
      <dgm:spPr/>
    </dgm:pt>
    <dgm:pt modelId="{9DD49FBC-F0CB-D044-9BEC-D4A15C3EDBB1}" type="pres">
      <dgm:prSet presAssocID="{C663DF05-374E-7D49-B5C6-CEB26737C713}" presName="bottomArc2" presStyleLbl="parChTrans1D1" presStyleIdx="13" presStyleCnt="16"/>
      <dgm:spPr/>
    </dgm:pt>
    <dgm:pt modelId="{6F479094-E28B-7548-A208-E58CB2CB7CD5}" type="pres">
      <dgm:prSet presAssocID="{C663DF05-374E-7D49-B5C6-CEB26737C713}" presName="topConnNode2" presStyleLbl="node4" presStyleIdx="0" presStyleCnt="0"/>
      <dgm:spPr/>
    </dgm:pt>
    <dgm:pt modelId="{D9DF238D-5820-3F4A-AF51-2525C14C5072}" type="pres">
      <dgm:prSet presAssocID="{C663DF05-374E-7D49-B5C6-CEB26737C713}" presName="hierChild4" presStyleCnt="0"/>
      <dgm:spPr/>
    </dgm:pt>
    <dgm:pt modelId="{8362836C-BE31-5049-B7DC-01248553A37D}" type="pres">
      <dgm:prSet presAssocID="{C663DF05-374E-7D49-B5C6-CEB26737C713}" presName="hierChild5" presStyleCnt="0"/>
      <dgm:spPr/>
    </dgm:pt>
    <dgm:pt modelId="{B450367E-AB24-ED47-BFB5-82EA9C9D6487}" type="pres">
      <dgm:prSet presAssocID="{F4A66480-2872-9744-8C4F-72605E7FA345}" presName="Name28" presStyleLbl="parChTrans1D4" presStyleIdx="4" presStyleCnt="5"/>
      <dgm:spPr/>
    </dgm:pt>
    <dgm:pt modelId="{3DEDF760-69E9-5243-8471-2D0473B953B8}" type="pres">
      <dgm:prSet presAssocID="{8278E918-D9FA-534F-BACF-43C1C394F8F9}" presName="hierRoot2" presStyleCnt="0">
        <dgm:presLayoutVars>
          <dgm:hierBranch val="init"/>
        </dgm:presLayoutVars>
      </dgm:prSet>
      <dgm:spPr/>
    </dgm:pt>
    <dgm:pt modelId="{B20F2AAC-5D70-FB4C-A84A-6165B21156BA}" type="pres">
      <dgm:prSet presAssocID="{8278E918-D9FA-534F-BACF-43C1C394F8F9}" presName="rootComposite2" presStyleCnt="0"/>
      <dgm:spPr/>
    </dgm:pt>
    <dgm:pt modelId="{1CF0BE22-6E4A-704B-B678-DD95009C6E8F}" type="pres">
      <dgm:prSet presAssocID="{8278E918-D9FA-534F-BACF-43C1C394F8F9}" presName="rootText2" presStyleLbl="alignAcc1" presStyleIdx="0" presStyleCnt="0">
        <dgm:presLayoutVars>
          <dgm:chPref val="3"/>
        </dgm:presLayoutVars>
      </dgm:prSet>
      <dgm:spPr/>
    </dgm:pt>
    <dgm:pt modelId="{8973763F-C9AF-474A-BF80-7BC8ADFAB1E1}" type="pres">
      <dgm:prSet presAssocID="{8278E918-D9FA-534F-BACF-43C1C394F8F9}" presName="topArc2" presStyleLbl="parChTrans1D1" presStyleIdx="14" presStyleCnt="16"/>
      <dgm:spPr/>
    </dgm:pt>
    <dgm:pt modelId="{5038E7C9-7EF8-604E-84C8-1AB6C87E88B2}" type="pres">
      <dgm:prSet presAssocID="{8278E918-D9FA-534F-BACF-43C1C394F8F9}" presName="bottomArc2" presStyleLbl="parChTrans1D1" presStyleIdx="15" presStyleCnt="16"/>
      <dgm:spPr/>
    </dgm:pt>
    <dgm:pt modelId="{87E0307E-07B7-BC47-BD39-3C61059078B5}" type="pres">
      <dgm:prSet presAssocID="{8278E918-D9FA-534F-BACF-43C1C394F8F9}" presName="topConnNode2" presStyleLbl="node4" presStyleIdx="0" presStyleCnt="0"/>
      <dgm:spPr/>
    </dgm:pt>
    <dgm:pt modelId="{6BE8ED18-2BF9-CC4A-A477-F1C6534D4753}" type="pres">
      <dgm:prSet presAssocID="{8278E918-D9FA-534F-BACF-43C1C394F8F9}" presName="hierChild4" presStyleCnt="0"/>
      <dgm:spPr/>
    </dgm:pt>
    <dgm:pt modelId="{ABA66BBE-5AF8-164E-98F5-1264C03B5948}" type="pres">
      <dgm:prSet presAssocID="{8278E918-D9FA-534F-BACF-43C1C394F8F9}" presName="hierChild5" presStyleCnt="0"/>
      <dgm:spPr/>
    </dgm:pt>
    <dgm:pt modelId="{CD711300-2250-0F44-A9F3-43506D2FB76A}" type="pres">
      <dgm:prSet presAssocID="{68EA4373-3795-9844-AF4B-9E562FCDFAA4}" presName="hierChild5" presStyleCnt="0"/>
      <dgm:spPr/>
    </dgm:pt>
    <dgm:pt modelId="{00615059-9B62-BB4D-B305-89588865547C}" type="pres">
      <dgm:prSet presAssocID="{A5E47FBD-1A1A-CC41-B06E-A0C14EE6B45D}" presName="hierChild5" presStyleCnt="0"/>
      <dgm:spPr/>
    </dgm:pt>
    <dgm:pt modelId="{9E4C5467-6622-124A-ACC7-AC4924830963}" type="pres">
      <dgm:prSet presAssocID="{784DA5B4-CBD6-F04B-8634-0229D6FC37F2}" presName="hierChild3" presStyleCnt="0"/>
      <dgm:spPr/>
    </dgm:pt>
  </dgm:ptLst>
  <dgm:cxnLst>
    <dgm:cxn modelId="{53EDDD04-AC22-DF41-AB57-10E253FF8A80}" type="presOf" srcId="{784DA5B4-CBD6-F04B-8634-0229D6FC37F2}" destId="{4570604F-6768-3F48-9B93-56F489945F96}" srcOrd="0" destOrd="0" presId="urn:microsoft.com/office/officeart/2008/layout/HalfCircleOrganizationChart"/>
    <dgm:cxn modelId="{3A492F17-72C6-064E-B210-589E2FAF4C62}" srcId="{784DA5B4-CBD6-F04B-8634-0229D6FC37F2}" destId="{A5E47FBD-1A1A-CC41-B06E-A0C14EE6B45D}" srcOrd="0" destOrd="0" parTransId="{23B73D60-4C8A-3947-A346-BA753EFDE2CC}" sibTransId="{12B39BA2-4126-2446-BA1E-E505F3188BDD}"/>
    <dgm:cxn modelId="{0B814117-3CE7-6747-96F9-7F9BDD7E782E}" type="presOf" srcId="{83F1C209-CD4A-2C41-BDF6-3119B8C2F6AA}" destId="{D0599A09-D935-6947-BE2C-7835CEBDEED5}" srcOrd="0" destOrd="0" presId="urn:microsoft.com/office/officeart/2008/layout/HalfCircleOrganizationChart"/>
    <dgm:cxn modelId="{0A35191C-6E5E-254A-B4D9-153EE759CD83}" type="presOf" srcId="{C663DF05-374E-7D49-B5C6-CEB26737C713}" destId="{6F479094-E28B-7548-A208-E58CB2CB7CD5}" srcOrd="1" destOrd="0" presId="urn:microsoft.com/office/officeart/2008/layout/HalfCircleOrganizationChart"/>
    <dgm:cxn modelId="{29A80822-0ABD-C641-BF74-DC6EEA1A8002}" type="presOf" srcId="{825C2AD9-4678-5449-AEC5-288FFD7BA54E}" destId="{CE9FFA79-D55C-F945-8BC2-0966DE8E7AF8}" srcOrd="0" destOrd="0" presId="urn:microsoft.com/office/officeart/2008/layout/HalfCircleOrganizationChart"/>
    <dgm:cxn modelId="{B145DB39-7859-A242-9D28-BF1DC8862FE6}" type="presOf" srcId="{50F86296-806F-A344-BBB9-48F67F2071A8}" destId="{DB7AC879-56ED-A441-9137-83A9D7C0A4AE}" srcOrd="0" destOrd="0" presId="urn:microsoft.com/office/officeart/2008/layout/HalfCircleOrganizationChart"/>
    <dgm:cxn modelId="{65357140-7E53-AC49-BEB4-7E16CF32FFCE}" type="presOf" srcId="{A5E47FBD-1A1A-CC41-B06E-A0C14EE6B45D}" destId="{AE675F80-CC5C-5341-A340-BAEF8BA9C685}" srcOrd="1" destOrd="0" presId="urn:microsoft.com/office/officeart/2008/layout/HalfCircleOrganizationChart"/>
    <dgm:cxn modelId="{B94EC141-F865-C647-AD0E-2D7325A76DB5}" type="presOf" srcId="{6C55099A-A192-5F45-A6DA-4D5E5301AF63}" destId="{34E0CFCD-08FA-F345-867C-0B00608B22E4}" srcOrd="1" destOrd="0" presId="urn:microsoft.com/office/officeart/2008/layout/HalfCircleOrganizationChart"/>
    <dgm:cxn modelId="{19CDD846-BE2F-EB49-9031-0626CA995FED}" type="presOf" srcId="{5AA341DD-CCDD-EC4D-96C2-0EF1DDC1506E}" destId="{AE5588F0-791D-704E-864D-4928BD8B4A54}" srcOrd="0" destOrd="0" presId="urn:microsoft.com/office/officeart/2008/layout/HalfCircleOrganizationChart"/>
    <dgm:cxn modelId="{29FF3059-53C6-5944-861E-7E362722BD7D}" type="presOf" srcId="{7DF668AD-A718-454C-B6D5-F9BE01ECE829}" destId="{7842A04C-4C11-E54C-B808-C06E5F7FB39C}" srcOrd="1" destOrd="0" presId="urn:microsoft.com/office/officeart/2008/layout/HalfCircleOrganizationChart"/>
    <dgm:cxn modelId="{4F565F5E-9A51-774D-B823-728E55BE22B1}" type="presOf" srcId="{23B73D60-4C8A-3947-A346-BA753EFDE2CC}" destId="{4BEC2C64-A584-C944-A431-B4D198A0E02B}" srcOrd="0" destOrd="0" presId="urn:microsoft.com/office/officeart/2008/layout/HalfCircleOrganizationChart"/>
    <dgm:cxn modelId="{9287A963-3882-BC4F-BAFE-424BE9C339D5}" srcId="{68EA4373-3795-9844-AF4B-9E562FCDFAA4}" destId="{EE3F5C0B-3825-A641-866C-271FD037EF8E}" srcOrd="0" destOrd="0" parTransId="{83F1C209-CD4A-2C41-BDF6-3119B8C2F6AA}" sibTransId="{1D177B36-BF8B-764B-AADB-EF065E438D35}"/>
    <dgm:cxn modelId="{DCD43A76-213C-F34A-AC80-63C7785FD43F}" type="presOf" srcId="{F4A66480-2872-9744-8C4F-72605E7FA345}" destId="{B450367E-AB24-ED47-BFB5-82EA9C9D6487}" srcOrd="0" destOrd="0" presId="urn:microsoft.com/office/officeart/2008/layout/HalfCircleOrganizationChart"/>
    <dgm:cxn modelId="{86202978-2562-9B4E-A175-312B93C31110}" type="presOf" srcId="{6F7B5E48-07D9-BE4F-971C-830BD606B9FB}" destId="{1FC2230D-27E2-0B46-910A-545399436907}" srcOrd="0" destOrd="0" presId="urn:microsoft.com/office/officeart/2008/layout/HalfCircleOrganizationChart"/>
    <dgm:cxn modelId="{CEE98879-1185-C640-8AB2-B2F6DBFFE4C9}" type="presOf" srcId="{784DA5B4-CBD6-F04B-8634-0229D6FC37F2}" destId="{AC50315B-4A7C-2A40-AEA7-00FC15A935B3}" srcOrd="1" destOrd="0" presId="urn:microsoft.com/office/officeart/2008/layout/HalfCircleOrganizationChart"/>
    <dgm:cxn modelId="{E0A07085-192D-0E43-A77A-9D119C5E2D0C}" type="presOf" srcId="{A5E47FBD-1A1A-CC41-B06E-A0C14EE6B45D}" destId="{8504BE3B-033A-764F-9695-AD53E7BB54B1}" srcOrd="0" destOrd="0" presId="urn:microsoft.com/office/officeart/2008/layout/HalfCircleOrganizationChart"/>
    <dgm:cxn modelId="{6B396889-6E82-FA4C-825D-C8AFEC2625B6}" type="presOf" srcId="{C663DF05-374E-7D49-B5C6-CEB26737C713}" destId="{4F1FD570-718E-2346-B5AD-9B06E4B50CDA}" srcOrd="0" destOrd="0" presId="urn:microsoft.com/office/officeart/2008/layout/HalfCircleOrganizationChart"/>
    <dgm:cxn modelId="{CCB6C691-CF47-914B-BCE0-515F408223BA}" type="presOf" srcId="{EE3F5C0B-3825-A641-866C-271FD037EF8E}" destId="{7A83A1AD-B5FB-E94A-B40C-5CEA08E35EF1}" srcOrd="0" destOrd="0" presId="urn:microsoft.com/office/officeart/2008/layout/HalfCircleOrganizationChart"/>
    <dgm:cxn modelId="{D4A85C94-3C77-2841-9377-AC5D810E6914}" type="presOf" srcId="{7DF668AD-A718-454C-B6D5-F9BE01ECE829}" destId="{F9CD69DC-75E4-4345-91E8-573B646F95E9}" srcOrd="0" destOrd="0" presId="urn:microsoft.com/office/officeart/2008/layout/HalfCircleOrganizationChart"/>
    <dgm:cxn modelId="{04598295-5307-624F-9421-E667FB3F0161}" type="presOf" srcId="{54671BA7-EB38-2847-B418-43DB135D7F0B}" destId="{4D108AA5-97A0-684E-A151-D06218EC13E9}" srcOrd="0" destOrd="0" presId="urn:microsoft.com/office/officeart/2008/layout/HalfCircleOrganizationChart"/>
    <dgm:cxn modelId="{026EC8A5-F290-7042-90A9-34D56A650E3B}" type="presOf" srcId="{8278E918-D9FA-534F-BACF-43C1C394F8F9}" destId="{87E0307E-07B7-BC47-BD39-3C61059078B5}" srcOrd="1" destOrd="0" presId="urn:microsoft.com/office/officeart/2008/layout/HalfCircleOrganizationChart"/>
    <dgm:cxn modelId="{BE61EFA5-2DA9-2A47-BF38-44AE62A9EFB2}" type="presOf" srcId="{6C55099A-A192-5F45-A6DA-4D5E5301AF63}" destId="{EF8214C4-0F41-3143-8E2E-B4B6694E42E7}" srcOrd="0" destOrd="0" presId="urn:microsoft.com/office/officeart/2008/layout/HalfCircleOrganizationChart"/>
    <dgm:cxn modelId="{F0A29FC2-640D-854F-92EB-1000C4E41710}" srcId="{EE3F5C0B-3825-A641-866C-271FD037EF8E}" destId="{7DF668AD-A718-454C-B6D5-F9BE01ECE829}" srcOrd="1" destOrd="0" parTransId="{825C2AD9-4678-5449-AEC5-288FFD7BA54E}" sibTransId="{548D175B-58CF-D947-8949-E1BCB4248530}"/>
    <dgm:cxn modelId="{1F2A39C4-914C-5F43-B752-60A22F3C11E7}" srcId="{54671BA7-EB38-2847-B418-43DB135D7F0B}" destId="{784DA5B4-CBD6-F04B-8634-0229D6FC37F2}" srcOrd="0" destOrd="0" parTransId="{189C6D0E-7997-9B4B-A2CF-7D29B2DD88DC}" sibTransId="{76E5FDC9-1334-A24C-A364-8D018305C901}"/>
    <dgm:cxn modelId="{2C3254C4-FA76-FE42-9B22-782DB344C82F}" srcId="{EE3F5C0B-3825-A641-866C-271FD037EF8E}" destId="{6C55099A-A192-5F45-A6DA-4D5E5301AF63}" srcOrd="0" destOrd="0" parTransId="{6F7B5E48-07D9-BE4F-971C-830BD606B9FB}" sibTransId="{995673ED-865F-6647-B6A4-29430682CE6F}"/>
    <dgm:cxn modelId="{896725C6-4F61-AB44-8720-12D649D6734A}" type="presOf" srcId="{68EA4373-3795-9844-AF4B-9E562FCDFAA4}" destId="{679E2C9D-31AB-424E-A26B-42BDEBC869B7}" srcOrd="0" destOrd="0" presId="urn:microsoft.com/office/officeart/2008/layout/HalfCircleOrganizationChart"/>
    <dgm:cxn modelId="{A9E481D1-7527-E441-B7B9-9501D2D98D19}" srcId="{A5E47FBD-1A1A-CC41-B06E-A0C14EE6B45D}" destId="{68EA4373-3795-9844-AF4B-9E562FCDFAA4}" srcOrd="0" destOrd="0" parTransId="{50F86296-806F-A344-BBB9-48F67F2071A8}" sibTransId="{8A5D6926-DA50-7240-B264-50CC6EC55B70}"/>
    <dgm:cxn modelId="{BD52AFDF-3873-3F41-BF05-6D97B99AA495}" type="presOf" srcId="{EE3F5C0B-3825-A641-866C-271FD037EF8E}" destId="{A17E6838-41B3-BD4A-A7BC-AD114EE4102A}" srcOrd="1" destOrd="0" presId="urn:microsoft.com/office/officeart/2008/layout/HalfCircleOrganizationChart"/>
    <dgm:cxn modelId="{971A51E3-7515-0C4B-9AE1-41484A761163}" type="presOf" srcId="{68EA4373-3795-9844-AF4B-9E562FCDFAA4}" destId="{D5B8F74B-DABD-094C-8348-6C806AE588CE}" srcOrd="1" destOrd="0" presId="urn:microsoft.com/office/officeart/2008/layout/HalfCircleOrganizationChart"/>
    <dgm:cxn modelId="{86C5DEE5-4EEF-614A-A9F6-229D89AAD8AC}" srcId="{68EA4373-3795-9844-AF4B-9E562FCDFAA4}" destId="{C663DF05-374E-7D49-B5C6-CEB26737C713}" srcOrd="1" destOrd="0" parTransId="{5AA341DD-CCDD-EC4D-96C2-0EF1DDC1506E}" sibTransId="{1E332D8A-8920-4445-A584-14BDD839EE19}"/>
    <dgm:cxn modelId="{461147EE-936A-D24E-850A-8DBE7A85AEEA}" srcId="{68EA4373-3795-9844-AF4B-9E562FCDFAA4}" destId="{8278E918-D9FA-534F-BACF-43C1C394F8F9}" srcOrd="2" destOrd="0" parTransId="{F4A66480-2872-9744-8C4F-72605E7FA345}" sibTransId="{17F76764-E120-2446-82EA-3AB3616A761C}"/>
    <dgm:cxn modelId="{548D27EF-BD0A-8A4E-A64B-CEBB1FC4FDFB}" type="presOf" srcId="{8278E918-D9FA-534F-BACF-43C1C394F8F9}" destId="{1CF0BE22-6E4A-704B-B678-DD95009C6E8F}" srcOrd="0" destOrd="0" presId="urn:microsoft.com/office/officeart/2008/layout/HalfCircleOrganizationChart"/>
    <dgm:cxn modelId="{6BF3D353-71BE-D648-BBE7-1B223FB57143}" type="presParOf" srcId="{4D108AA5-97A0-684E-A151-D06218EC13E9}" destId="{809F252A-257F-1440-A697-1F7BA6A7E1B8}" srcOrd="0" destOrd="0" presId="urn:microsoft.com/office/officeart/2008/layout/HalfCircleOrganizationChart"/>
    <dgm:cxn modelId="{B99D67F7-AFDA-6842-8840-5FE9418E1089}" type="presParOf" srcId="{809F252A-257F-1440-A697-1F7BA6A7E1B8}" destId="{947B80D2-33BD-B140-A490-C5F6A04C181F}" srcOrd="0" destOrd="0" presId="urn:microsoft.com/office/officeart/2008/layout/HalfCircleOrganizationChart"/>
    <dgm:cxn modelId="{DFC28E7F-4EA5-9644-B852-3BC15438B1A9}" type="presParOf" srcId="{947B80D2-33BD-B140-A490-C5F6A04C181F}" destId="{4570604F-6768-3F48-9B93-56F489945F96}" srcOrd="0" destOrd="0" presId="urn:microsoft.com/office/officeart/2008/layout/HalfCircleOrganizationChart"/>
    <dgm:cxn modelId="{A31D2C1F-043C-1C4C-BF16-AFD4154C7248}" type="presParOf" srcId="{947B80D2-33BD-B140-A490-C5F6A04C181F}" destId="{B56FD533-B3BB-444C-8510-80EA1B8E4BEC}" srcOrd="1" destOrd="0" presId="urn:microsoft.com/office/officeart/2008/layout/HalfCircleOrganizationChart"/>
    <dgm:cxn modelId="{84750017-2F27-B146-82F9-C7CFE32D2E1C}" type="presParOf" srcId="{947B80D2-33BD-B140-A490-C5F6A04C181F}" destId="{18BCEAC8-36FF-BB4D-9A70-1BB168E86909}" srcOrd="2" destOrd="0" presId="urn:microsoft.com/office/officeart/2008/layout/HalfCircleOrganizationChart"/>
    <dgm:cxn modelId="{F0E60901-FBE5-0E4D-A18B-4501F0070A14}" type="presParOf" srcId="{947B80D2-33BD-B140-A490-C5F6A04C181F}" destId="{AC50315B-4A7C-2A40-AEA7-00FC15A935B3}" srcOrd="3" destOrd="0" presId="urn:microsoft.com/office/officeart/2008/layout/HalfCircleOrganizationChart"/>
    <dgm:cxn modelId="{963A6913-5BE9-884A-B4EF-A6F8039C900C}" type="presParOf" srcId="{809F252A-257F-1440-A697-1F7BA6A7E1B8}" destId="{E989273D-9CC8-924F-BDBF-7ABA73DACC52}" srcOrd="1" destOrd="0" presId="urn:microsoft.com/office/officeart/2008/layout/HalfCircleOrganizationChart"/>
    <dgm:cxn modelId="{CD671BCC-9274-BA40-B29B-BDAEF9EAE9D5}" type="presParOf" srcId="{E989273D-9CC8-924F-BDBF-7ABA73DACC52}" destId="{4BEC2C64-A584-C944-A431-B4D198A0E02B}" srcOrd="0" destOrd="0" presId="urn:microsoft.com/office/officeart/2008/layout/HalfCircleOrganizationChart"/>
    <dgm:cxn modelId="{F4E5A746-76A1-FA4A-B9E4-19BBF273C136}" type="presParOf" srcId="{E989273D-9CC8-924F-BDBF-7ABA73DACC52}" destId="{6CFB7D68-4C62-9E46-A82E-9EF23852BBD3}" srcOrd="1" destOrd="0" presId="urn:microsoft.com/office/officeart/2008/layout/HalfCircleOrganizationChart"/>
    <dgm:cxn modelId="{409873E3-80E8-2D4E-8BAC-F70EF2D6336C}" type="presParOf" srcId="{6CFB7D68-4C62-9E46-A82E-9EF23852BBD3}" destId="{CDDE3D43-6921-2849-831F-E13C2C1507E7}" srcOrd="0" destOrd="0" presId="urn:microsoft.com/office/officeart/2008/layout/HalfCircleOrganizationChart"/>
    <dgm:cxn modelId="{2E46436C-5135-9A44-AE4D-F5135976E774}" type="presParOf" srcId="{CDDE3D43-6921-2849-831F-E13C2C1507E7}" destId="{8504BE3B-033A-764F-9695-AD53E7BB54B1}" srcOrd="0" destOrd="0" presId="urn:microsoft.com/office/officeart/2008/layout/HalfCircleOrganizationChart"/>
    <dgm:cxn modelId="{E78C95CA-4F7C-AF45-9A5F-0398042C1C21}" type="presParOf" srcId="{CDDE3D43-6921-2849-831F-E13C2C1507E7}" destId="{A63CB330-AEF2-6540-89AB-D64835F8D6DB}" srcOrd="1" destOrd="0" presId="urn:microsoft.com/office/officeart/2008/layout/HalfCircleOrganizationChart"/>
    <dgm:cxn modelId="{78918900-2185-E542-A479-1475AB432226}" type="presParOf" srcId="{CDDE3D43-6921-2849-831F-E13C2C1507E7}" destId="{45892AEE-0E72-5848-88D5-85EEE5D9AC6E}" srcOrd="2" destOrd="0" presId="urn:microsoft.com/office/officeart/2008/layout/HalfCircleOrganizationChart"/>
    <dgm:cxn modelId="{77305DEF-FA64-4B43-8447-05A1B84EE358}" type="presParOf" srcId="{CDDE3D43-6921-2849-831F-E13C2C1507E7}" destId="{AE675F80-CC5C-5341-A340-BAEF8BA9C685}" srcOrd="3" destOrd="0" presId="urn:microsoft.com/office/officeart/2008/layout/HalfCircleOrganizationChart"/>
    <dgm:cxn modelId="{D1BF2659-5C10-8841-87F5-BE7BAF2B0707}" type="presParOf" srcId="{6CFB7D68-4C62-9E46-A82E-9EF23852BBD3}" destId="{5AF38DE1-EE90-6B42-8726-AC1236739E47}" srcOrd="1" destOrd="0" presId="urn:microsoft.com/office/officeart/2008/layout/HalfCircleOrganizationChart"/>
    <dgm:cxn modelId="{700B3730-7434-2C4F-BA4C-187619A1DA80}" type="presParOf" srcId="{5AF38DE1-EE90-6B42-8726-AC1236739E47}" destId="{DB7AC879-56ED-A441-9137-83A9D7C0A4AE}" srcOrd="0" destOrd="0" presId="urn:microsoft.com/office/officeart/2008/layout/HalfCircleOrganizationChart"/>
    <dgm:cxn modelId="{FD2987C4-86E7-5B4B-B9B0-DD309C048B3F}" type="presParOf" srcId="{5AF38DE1-EE90-6B42-8726-AC1236739E47}" destId="{AA132935-F1AD-9F4A-A174-12D210664CEF}" srcOrd="1" destOrd="0" presId="urn:microsoft.com/office/officeart/2008/layout/HalfCircleOrganizationChart"/>
    <dgm:cxn modelId="{E458E910-6608-2640-8E8B-1E15C184C650}" type="presParOf" srcId="{AA132935-F1AD-9F4A-A174-12D210664CEF}" destId="{3281E4D3-ADD5-F14C-A476-5F9B4462ACA1}" srcOrd="0" destOrd="0" presId="urn:microsoft.com/office/officeart/2008/layout/HalfCircleOrganizationChart"/>
    <dgm:cxn modelId="{075DF680-BFA5-CA48-82C3-0CC9052E2619}" type="presParOf" srcId="{3281E4D3-ADD5-F14C-A476-5F9B4462ACA1}" destId="{679E2C9D-31AB-424E-A26B-42BDEBC869B7}" srcOrd="0" destOrd="0" presId="urn:microsoft.com/office/officeart/2008/layout/HalfCircleOrganizationChart"/>
    <dgm:cxn modelId="{1EDAD4F0-19A9-6F48-A7C2-8D1FD5E0C36A}" type="presParOf" srcId="{3281E4D3-ADD5-F14C-A476-5F9B4462ACA1}" destId="{7F58A21C-C983-3C47-BA38-5CD7A6EC0839}" srcOrd="1" destOrd="0" presId="urn:microsoft.com/office/officeart/2008/layout/HalfCircleOrganizationChart"/>
    <dgm:cxn modelId="{19B18E8F-088A-504B-BC96-759A60775350}" type="presParOf" srcId="{3281E4D3-ADD5-F14C-A476-5F9B4462ACA1}" destId="{A1705C79-3056-A047-A081-8DB5B5369066}" srcOrd="2" destOrd="0" presId="urn:microsoft.com/office/officeart/2008/layout/HalfCircleOrganizationChart"/>
    <dgm:cxn modelId="{AC22FAFD-0C5B-5141-B7AA-DB5D65FE36E1}" type="presParOf" srcId="{3281E4D3-ADD5-F14C-A476-5F9B4462ACA1}" destId="{D5B8F74B-DABD-094C-8348-6C806AE588CE}" srcOrd="3" destOrd="0" presId="urn:microsoft.com/office/officeart/2008/layout/HalfCircleOrganizationChart"/>
    <dgm:cxn modelId="{D31CA9D3-9281-0748-9763-197463A6761C}" type="presParOf" srcId="{AA132935-F1AD-9F4A-A174-12D210664CEF}" destId="{0BAA6EFD-A9E3-CA4A-9026-E69A2958D33F}" srcOrd="1" destOrd="0" presId="urn:microsoft.com/office/officeart/2008/layout/HalfCircleOrganizationChart"/>
    <dgm:cxn modelId="{309D9304-8574-994E-83E9-B80ED9D99D91}" type="presParOf" srcId="{0BAA6EFD-A9E3-CA4A-9026-E69A2958D33F}" destId="{D0599A09-D935-6947-BE2C-7835CEBDEED5}" srcOrd="0" destOrd="0" presId="urn:microsoft.com/office/officeart/2008/layout/HalfCircleOrganizationChart"/>
    <dgm:cxn modelId="{E0C029A9-DB4E-3A43-A792-6BBC6B91911B}" type="presParOf" srcId="{0BAA6EFD-A9E3-CA4A-9026-E69A2958D33F}" destId="{D03C0435-E3BD-C741-A503-2028A0C13DDC}" srcOrd="1" destOrd="0" presId="urn:microsoft.com/office/officeart/2008/layout/HalfCircleOrganizationChart"/>
    <dgm:cxn modelId="{8BAF0629-841A-9B46-A74D-9294ED0FE11F}" type="presParOf" srcId="{D03C0435-E3BD-C741-A503-2028A0C13DDC}" destId="{3D2C5AEA-89B7-1944-85C1-D9B6CDFAF6B4}" srcOrd="0" destOrd="0" presId="urn:microsoft.com/office/officeart/2008/layout/HalfCircleOrganizationChart"/>
    <dgm:cxn modelId="{BD325778-DDF4-4242-992B-B85E778E126F}" type="presParOf" srcId="{3D2C5AEA-89B7-1944-85C1-D9B6CDFAF6B4}" destId="{7A83A1AD-B5FB-E94A-B40C-5CEA08E35EF1}" srcOrd="0" destOrd="0" presId="urn:microsoft.com/office/officeart/2008/layout/HalfCircleOrganizationChart"/>
    <dgm:cxn modelId="{BF06352E-4B8F-934A-B76E-A7A7D45A87D8}" type="presParOf" srcId="{3D2C5AEA-89B7-1944-85C1-D9B6CDFAF6B4}" destId="{28F14A64-7B32-E649-99D5-4059413E5811}" srcOrd="1" destOrd="0" presId="urn:microsoft.com/office/officeart/2008/layout/HalfCircleOrganizationChart"/>
    <dgm:cxn modelId="{5F2CF4F8-7A26-2D48-BC67-3CB488CDD793}" type="presParOf" srcId="{3D2C5AEA-89B7-1944-85C1-D9B6CDFAF6B4}" destId="{7E1C170B-1BE1-224A-9378-DD66E8A7EA7E}" srcOrd="2" destOrd="0" presId="urn:microsoft.com/office/officeart/2008/layout/HalfCircleOrganizationChart"/>
    <dgm:cxn modelId="{F6F8E548-0158-7C43-9A22-A9B3756F5D00}" type="presParOf" srcId="{3D2C5AEA-89B7-1944-85C1-D9B6CDFAF6B4}" destId="{A17E6838-41B3-BD4A-A7BC-AD114EE4102A}" srcOrd="3" destOrd="0" presId="urn:microsoft.com/office/officeart/2008/layout/HalfCircleOrganizationChart"/>
    <dgm:cxn modelId="{A2112F6F-9022-5A45-A6CA-7137239D6F76}" type="presParOf" srcId="{D03C0435-E3BD-C741-A503-2028A0C13DDC}" destId="{537C58D0-6C0E-2044-A191-B1CA1CFA3970}" srcOrd="1" destOrd="0" presId="urn:microsoft.com/office/officeart/2008/layout/HalfCircleOrganizationChart"/>
    <dgm:cxn modelId="{189108F3-8DD5-B841-B88C-AF3763703F2D}" type="presParOf" srcId="{537C58D0-6C0E-2044-A191-B1CA1CFA3970}" destId="{1FC2230D-27E2-0B46-910A-545399436907}" srcOrd="0" destOrd="0" presId="urn:microsoft.com/office/officeart/2008/layout/HalfCircleOrganizationChart"/>
    <dgm:cxn modelId="{199180F2-FA04-2341-B04B-A1E35962FE59}" type="presParOf" srcId="{537C58D0-6C0E-2044-A191-B1CA1CFA3970}" destId="{4D531546-6167-DA4D-925A-43C42FD0EB00}" srcOrd="1" destOrd="0" presId="urn:microsoft.com/office/officeart/2008/layout/HalfCircleOrganizationChart"/>
    <dgm:cxn modelId="{EE967824-F150-004F-BD48-0DFB26AE88E1}" type="presParOf" srcId="{4D531546-6167-DA4D-925A-43C42FD0EB00}" destId="{8D55CD7F-4A41-474A-AB71-0362E8D0EA8D}" srcOrd="0" destOrd="0" presId="urn:microsoft.com/office/officeart/2008/layout/HalfCircleOrganizationChart"/>
    <dgm:cxn modelId="{972DC015-863D-A840-B860-75C0C39903DB}" type="presParOf" srcId="{8D55CD7F-4A41-474A-AB71-0362E8D0EA8D}" destId="{EF8214C4-0F41-3143-8E2E-B4B6694E42E7}" srcOrd="0" destOrd="0" presId="urn:microsoft.com/office/officeart/2008/layout/HalfCircleOrganizationChart"/>
    <dgm:cxn modelId="{D63C57BE-E125-0B4D-8473-8AF4C3AEEDD3}" type="presParOf" srcId="{8D55CD7F-4A41-474A-AB71-0362E8D0EA8D}" destId="{248BE734-F7C6-F847-82D4-A59054D03F28}" srcOrd="1" destOrd="0" presId="urn:microsoft.com/office/officeart/2008/layout/HalfCircleOrganizationChart"/>
    <dgm:cxn modelId="{BD4282EA-61F1-C04C-BE9E-13E22FC4B874}" type="presParOf" srcId="{8D55CD7F-4A41-474A-AB71-0362E8D0EA8D}" destId="{15FE0403-7485-5C48-9E5D-4E46BDDE618B}" srcOrd="2" destOrd="0" presId="urn:microsoft.com/office/officeart/2008/layout/HalfCircleOrganizationChart"/>
    <dgm:cxn modelId="{1C1DD9F8-78B7-944E-89E5-683335862C35}" type="presParOf" srcId="{8D55CD7F-4A41-474A-AB71-0362E8D0EA8D}" destId="{34E0CFCD-08FA-F345-867C-0B00608B22E4}" srcOrd="3" destOrd="0" presId="urn:microsoft.com/office/officeart/2008/layout/HalfCircleOrganizationChart"/>
    <dgm:cxn modelId="{9FA3D779-7A5E-1343-9C93-DFE6A9CADD24}" type="presParOf" srcId="{4D531546-6167-DA4D-925A-43C42FD0EB00}" destId="{288105FA-44A1-F54A-BD37-E1C446A09618}" srcOrd="1" destOrd="0" presId="urn:microsoft.com/office/officeart/2008/layout/HalfCircleOrganizationChart"/>
    <dgm:cxn modelId="{53435055-3808-024F-96CF-5C485CCE47F8}" type="presParOf" srcId="{4D531546-6167-DA4D-925A-43C42FD0EB00}" destId="{4110AB90-CBEC-6E40-B043-A8B75F12E766}" srcOrd="2" destOrd="0" presId="urn:microsoft.com/office/officeart/2008/layout/HalfCircleOrganizationChart"/>
    <dgm:cxn modelId="{44DACC26-7413-2341-AD2B-916852C56970}" type="presParOf" srcId="{537C58D0-6C0E-2044-A191-B1CA1CFA3970}" destId="{CE9FFA79-D55C-F945-8BC2-0966DE8E7AF8}" srcOrd="2" destOrd="0" presId="urn:microsoft.com/office/officeart/2008/layout/HalfCircleOrganizationChart"/>
    <dgm:cxn modelId="{40D2FF63-CCD3-274E-9124-01211FA918FE}" type="presParOf" srcId="{537C58D0-6C0E-2044-A191-B1CA1CFA3970}" destId="{BBDEE8E0-5A8A-BD4A-9217-4508290B3526}" srcOrd="3" destOrd="0" presId="urn:microsoft.com/office/officeart/2008/layout/HalfCircleOrganizationChart"/>
    <dgm:cxn modelId="{5A9D29D0-6F92-7D41-80A2-7CC96054F26A}" type="presParOf" srcId="{BBDEE8E0-5A8A-BD4A-9217-4508290B3526}" destId="{B3246D0E-075A-2C4B-8A46-BC472F7F844D}" srcOrd="0" destOrd="0" presId="urn:microsoft.com/office/officeart/2008/layout/HalfCircleOrganizationChart"/>
    <dgm:cxn modelId="{938B1234-1738-C847-BAD7-DE0D6DA0667F}" type="presParOf" srcId="{B3246D0E-075A-2C4B-8A46-BC472F7F844D}" destId="{F9CD69DC-75E4-4345-91E8-573B646F95E9}" srcOrd="0" destOrd="0" presId="urn:microsoft.com/office/officeart/2008/layout/HalfCircleOrganizationChart"/>
    <dgm:cxn modelId="{51E8FD9B-1B51-584D-9186-FD86CB614C52}" type="presParOf" srcId="{B3246D0E-075A-2C4B-8A46-BC472F7F844D}" destId="{201147DE-F6B1-E449-8EA4-F673981B0C1C}" srcOrd="1" destOrd="0" presId="urn:microsoft.com/office/officeart/2008/layout/HalfCircleOrganizationChart"/>
    <dgm:cxn modelId="{AA108114-D969-0F4D-A009-42CDFEAC959C}" type="presParOf" srcId="{B3246D0E-075A-2C4B-8A46-BC472F7F844D}" destId="{E58CBE26-4AA6-1443-8D0C-139F3417C79B}" srcOrd="2" destOrd="0" presId="urn:microsoft.com/office/officeart/2008/layout/HalfCircleOrganizationChart"/>
    <dgm:cxn modelId="{E308B792-9085-E24B-A4AC-CC02403613BE}" type="presParOf" srcId="{B3246D0E-075A-2C4B-8A46-BC472F7F844D}" destId="{7842A04C-4C11-E54C-B808-C06E5F7FB39C}" srcOrd="3" destOrd="0" presId="urn:microsoft.com/office/officeart/2008/layout/HalfCircleOrganizationChart"/>
    <dgm:cxn modelId="{721B9A2E-AF71-894A-AB40-41DEF478B5F7}" type="presParOf" srcId="{BBDEE8E0-5A8A-BD4A-9217-4508290B3526}" destId="{54B0E1A7-EE90-4B46-A0AE-D6C6817222C0}" srcOrd="1" destOrd="0" presId="urn:microsoft.com/office/officeart/2008/layout/HalfCircleOrganizationChart"/>
    <dgm:cxn modelId="{58E1F6E5-DA21-4A4F-BBAD-3A0E5253CE90}" type="presParOf" srcId="{BBDEE8E0-5A8A-BD4A-9217-4508290B3526}" destId="{1B4806D8-71BF-5641-B2F9-DAB657FAFBD3}" srcOrd="2" destOrd="0" presId="urn:microsoft.com/office/officeart/2008/layout/HalfCircleOrganizationChart"/>
    <dgm:cxn modelId="{B0635D70-FFDE-CD42-A6B6-D31A25F97CED}" type="presParOf" srcId="{D03C0435-E3BD-C741-A503-2028A0C13DDC}" destId="{AB26DA21-CCF4-BC4E-8973-378E6A42B135}" srcOrd="2" destOrd="0" presId="urn:microsoft.com/office/officeart/2008/layout/HalfCircleOrganizationChart"/>
    <dgm:cxn modelId="{8D4D1A55-4B1E-2E4F-9F4C-8E50A6D9A357}" type="presParOf" srcId="{0BAA6EFD-A9E3-CA4A-9026-E69A2958D33F}" destId="{AE5588F0-791D-704E-864D-4928BD8B4A54}" srcOrd="2" destOrd="0" presId="urn:microsoft.com/office/officeart/2008/layout/HalfCircleOrganizationChart"/>
    <dgm:cxn modelId="{B958A8F7-AE23-7243-AF5B-A5F109D34CD1}" type="presParOf" srcId="{0BAA6EFD-A9E3-CA4A-9026-E69A2958D33F}" destId="{23A4C96D-82F4-C248-A019-4D79DB7E8C42}" srcOrd="3" destOrd="0" presId="urn:microsoft.com/office/officeart/2008/layout/HalfCircleOrganizationChart"/>
    <dgm:cxn modelId="{4F9CDDAD-4BA0-054D-A329-429DC4FA36DE}" type="presParOf" srcId="{23A4C96D-82F4-C248-A019-4D79DB7E8C42}" destId="{F2FC6FA7-0F54-BE4F-B662-2B2449478C33}" srcOrd="0" destOrd="0" presId="urn:microsoft.com/office/officeart/2008/layout/HalfCircleOrganizationChart"/>
    <dgm:cxn modelId="{16344590-E50B-864F-8D3A-181814FED3E5}" type="presParOf" srcId="{F2FC6FA7-0F54-BE4F-B662-2B2449478C33}" destId="{4F1FD570-718E-2346-B5AD-9B06E4B50CDA}" srcOrd="0" destOrd="0" presId="urn:microsoft.com/office/officeart/2008/layout/HalfCircleOrganizationChart"/>
    <dgm:cxn modelId="{128DAF4E-5CC0-0E4C-ACCC-58207468FD42}" type="presParOf" srcId="{F2FC6FA7-0F54-BE4F-B662-2B2449478C33}" destId="{2ED2F51B-0731-3847-8567-516A0621E932}" srcOrd="1" destOrd="0" presId="urn:microsoft.com/office/officeart/2008/layout/HalfCircleOrganizationChart"/>
    <dgm:cxn modelId="{A8B951C5-B5AD-B94F-8307-DE4FFB4C464E}" type="presParOf" srcId="{F2FC6FA7-0F54-BE4F-B662-2B2449478C33}" destId="{9DD49FBC-F0CB-D044-9BEC-D4A15C3EDBB1}" srcOrd="2" destOrd="0" presId="urn:microsoft.com/office/officeart/2008/layout/HalfCircleOrganizationChart"/>
    <dgm:cxn modelId="{7A2EEAB4-69E2-FD41-BDCA-E2844FE600A0}" type="presParOf" srcId="{F2FC6FA7-0F54-BE4F-B662-2B2449478C33}" destId="{6F479094-E28B-7548-A208-E58CB2CB7CD5}" srcOrd="3" destOrd="0" presId="urn:microsoft.com/office/officeart/2008/layout/HalfCircleOrganizationChart"/>
    <dgm:cxn modelId="{DE07BD65-9C0F-F140-B2D0-0877F43A7A90}" type="presParOf" srcId="{23A4C96D-82F4-C248-A019-4D79DB7E8C42}" destId="{D9DF238D-5820-3F4A-AF51-2525C14C5072}" srcOrd="1" destOrd="0" presId="urn:microsoft.com/office/officeart/2008/layout/HalfCircleOrganizationChart"/>
    <dgm:cxn modelId="{17D55467-3DC9-334F-91ED-6909C83F60DD}" type="presParOf" srcId="{23A4C96D-82F4-C248-A019-4D79DB7E8C42}" destId="{8362836C-BE31-5049-B7DC-01248553A37D}" srcOrd="2" destOrd="0" presId="urn:microsoft.com/office/officeart/2008/layout/HalfCircleOrganizationChart"/>
    <dgm:cxn modelId="{58AC14C6-7BA4-BB4E-9F51-ADCE19E31FE6}" type="presParOf" srcId="{0BAA6EFD-A9E3-CA4A-9026-E69A2958D33F}" destId="{B450367E-AB24-ED47-BFB5-82EA9C9D6487}" srcOrd="4" destOrd="0" presId="urn:microsoft.com/office/officeart/2008/layout/HalfCircleOrganizationChart"/>
    <dgm:cxn modelId="{C5D5EA04-DD33-5D48-8C2A-8554C8B838B1}" type="presParOf" srcId="{0BAA6EFD-A9E3-CA4A-9026-E69A2958D33F}" destId="{3DEDF760-69E9-5243-8471-2D0473B953B8}" srcOrd="5" destOrd="0" presId="urn:microsoft.com/office/officeart/2008/layout/HalfCircleOrganizationChart"/>
    <dgm:cxn modelId="{67D9F9E8-0451-2548-ADA1-3A1715F7CB84}" type="presParOf" srcId="{3DEDF760-69E9-5243-8471-2D0473B953B8}" destId="{B20F2AAC-5D70-FB4C-A84A-6165B21156BA}" srcOrd="0" destOrd="0" presId="urn:microsoft.com/office/officeart/2008/layout/HalfCircleOrganizationChart"/>
    <dgm:cxn modelId="{DF9E0A03-06DD-9E4E-9123-E3E9917FBD67}" type="presParOf" srcId="{B20F2AAC-5D70-FB4C-A84A-6165B21156BA}" destId="{1CF0BE22-6E4A-704B-B678-DD95009C6E8F}" srcOrd="0" destOrd="0" presId="urn:microsoft.com/office/officeart/2008/layout/HalfCircleOrganizationChart"/>
    <dgm:cxn modelId="{76BCADA1-CD61-5646-9E64-1B2DF8272AE8}" type="presParOf" srcId="{B20F2AAC-5D70-FB4C-A84A-6165B21156BA}" destId="{8973763F-C9AF-474A-BF80-7BC8ADFAB1E1}" srcOrd="1" destOrd="0" presId="urn:microsoft.com/office/officeart/2008/layout/HalfCircleOrganizationChart"/>
    <dgm:cxn modelId="{AEB72AEF-6595-8E45-8E09-7C7927A5529A}" type="presParOf" srcId="{B20F2AAC-5D70-FB4C-A84A-6165B21156BA}" destId="{5038E7C9-7EF8-604E-84C8-1AB6C87E88B2}" srcOrd="2" destOrd="0" presId="urn:microsoft.com/office/officeart/2008/layout/HalfCircleOrganizationChart"/>
    <dgm:cxn modelId="{AB03573D-1616-AC4E-865D-4F4ED4F90772}" type="presParOf" srcId="{B20F2AAC-5D70-FB4C-A84A-6165B21156BA}" destId="{87E0307E-07B7-BC47-BD39-3C61059078B5}" srcOrd="3" destOrd="0" presId="urn:microsoft.com/office/officeart/2008/layout/HalfCircleOrganizationChart"/>
    <dgm:cxn modelId="{49CC39CF-0F73-CB4C-8C71-BCD24A4CE741}" type="presParOf" srcId="{3DEDF760-69E9-5243-8471-2D0473B953B8}" destId="{6BE8ED18-2BF9-CC4A-A477-F1C6534D4753}" srcOrd="1" destOrd="0" presId="urn:microsoft.com/office/officeart/2008/layout/HalfCircleOrganizationChart"/>
    <dgm:cxn modelId="{EB797928-274E-AF47-B001-406394440C82}" type="presParOf" srcId="{3DEDF760-69E9-5243-8471-2D0473B953B8}" destId="{ABA66BBE-5AF8-164E-98F5-1264C03B5948}" srcOrd="2" destOrd="0" presId="urn:microsoft.com/office/officeart/2008/layout/HalfCircleOrganizationChart"/>
    <dgm:cxn modelId="{8D46FE89-F40F-404A-8271-7E96A00E6D72}" type="presParOf" srcId="{AA132935-F1AD-9F4A-A174-12D210664CEF}" destId="{CD711300-2250-0F44-A9F3-43506D2FB76A}" srcOrd="2" destOrd="0" presId="urn:microsoft.com/office/officeart/2008/layout/HalfCircleOrganizationChart"/>
    <dgm:cxn modelId="{EAC5D8B3-E71F-3947-8E80-FCCAD0D30C12}" type="presParOf" srcId="{6CFB7D68-4C62-9E46-A82E-9EF23852BBD3}" destId="{00615059-9B62-BB4D-B305-89588865547C}" srcOrd="2" destOrd="0" presId="urn:microsoft.com/office/officeart/2008/layout/HalfCircleOrganizationChart"/>
    <dgm:cxn modelId="{8BB35C17-787A-7E40-8A75-62514DEF6CB7}" type="presParOf" srcId="{809F252A-257F-1440-A697-1F7BA6A7E1B8}" destId="{9E4C5467-6622-124A-ACC7-AC4924830963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EE19F-0AA0-48B9-AC2F-D44C499B2F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C2798F-B581-4839-8F27-39B25A3805B7}">
      <dgm:prSet phldrT="[Text]"/>
      <dgm:spPr/>
      <dgm:t>
        <a:bodyPr/>
        <a:lstStyle/>
        <a:p>
          <a:r>
            <a:rPr lang="en-US"/>
            <a:t>Satisfaction	</a:t>
          </a:r>
        </a:p>
      </dgm:t>
    </dgm:pt>
    <dgm:pt modelId="{DF665778-5191-4F93-A255-D3E5745126AB}" type="parTrans" cxnId="{2347E748-9997-4194-B0D3-C1453720DA13}">
      <dgm:prSet/>
      <dgm:spPr/>
      <dgm:t>
        <a:bodyPr/>
        <a:lstStyle/>
        <a:p>
          <a:endParaRPr lang="en-US"/>
        </a:p>
      </dgm:t>
    </dgm:pt>
    <dgm:pt modelId="{2BE20280-2A33-4C26-B990-A71CA702D612}" type="sibTrans" cxnId="{2347E748-9997-4194-B0D3-C1453720DA13}">
      <dgm:prSet/>
      <dgm:spPr/>
      <dgm:t>
        <a:bodyPr/>
        <a:lstStyle/>
        <a:p>
          <a:endParaRPr lang="en-US"/>
        </a:p>
      </dgm:t>
    </dgm:pt>
    <dgm:pt modelId="{707F7CE8-F3BA-49AA-97B3-F52D3F59CF82}">
      <dgm:prSet phldrT="[Text]"/>
      <dgm:spPr/>
      <dgm:t>
        <a:bodyPr/>
        <a:lstStyle/>
        <a:p>
          <a:r>
            <a:rPr lang="en-US"/>
            <a:t>Family</a:t>
          </a:r>
        </a:p>
      </dgm:t>
    </dgm:pt>
    <dgm:pt modelId="{43A0A0AA-8CCE-469C-9B7C-48D9B969E4B4}" type="parTrans" cxnId="{1F77A494-9591-4005-98CA-486710BC14C5}">
      <dgm:prSet/>
      <dgm:spPr/>
      <dgm:t>
        <a:bodyPr/>
        <a:lstStyle/>
        <a:p>
          <a:endParaRPr lang="en-US"/>
        </a:p>
      </dgm:t>
    </dgm:pt>
    <dgm:pt modelId="{CBEF60D5-1C08-433A-AC31-67B9A7A8EBE3}" type="sibTrans" cxnId="{1F77A494-9591-4005-98CA-486710BC14C5}">
      <dgm:prSet/>
      <dgm:spPr/>
      <dgm:t>
        <a:bodyPr/>
        <a:lstStyle/>
        <a:p>
          <a:endParaRPr lang="en-US"/>
        </a:p>
      </dgm:t>
    </dgm:pt>
    <dgm:pt modelId="{09140392-7345-483F-A817-7FF6FDD28493}">
      <dgm:prSet phldrT="[Text]"/>
      <dgm:spPr/>
      <dgm:t>
        <a:bodyPr/>
        <a:lstStyle/>
        <a:p>
          <a:r>
            <a:rPr lang="en-US"/>
            <a:t>Perfection</a:t>
          </a:r>
        </a:p>
      </dgm:t>
    </dgm:pt>
    <dgm:pt modelId="{18880F81-9469-4F89-9D64-CB89AEB5A500}" type="parTrans" cxnId="{DFDA2E76-8A39-4350-8554-8EBEDB68C6CD}">
      <dgm:prSet/>
      <dgm:spPr/>
      <dgm:t>
        <a:bodyPr/>
        <a:lstStyle/>
        <a:p>
          <a:endParaRPr lang="en-US"/>
        </a:p>
      </dgm:t>
    </dgm:pt>
    <dgm:pt modelId="{50F9A531-8FEC-4176-92CD-6FA8D3F722F7}" type="sibTrans" cxnId="{DFDA2E76-8A39-4350-8554-8EBEDB68C6CD}">
      <dgm:prSet/>
      <dgm:spPr/>
      <dgm:t>
        <a:bodyPr/>
        <a:lstStyle/>
        <a:p>
          <a:endParaRPr lang="en-US"/>
        </a:p>
      </dgm:t>
    </dgm:pt>
    <dgm:pt modelId="{20314C3A-2F93-4F29-9935-AE5EADF91096}">
      <dgm:prSet phldrT="[Text]"/>
      <dgm:spPr/>
      <dgm:t>
        <a:bodyPr/>
        <a:lstStyle/>
        <a:p>
          <a:r>
            <a:rPr lang="en-US"/>
            <a:t>Dedication</a:t>
          </a:r>
        </a:p>
      </dgm:t>
    </dgm:pt>
    <dgm:pt modelId="{D9282EC1-411F-45EB-A318-3FA061811F2A}" type="parTrans" cxnId="{AB6375A3-3694-4426-AFDA-5FDFDA2BA9EF}">
      <dgm:prSet/>
      <dgm:spPr/>
      <dgm:t>
        <a:bodyPr/>
        <a:lstStyle/>
        <a:p>
          <a:endParaRPr lang="en-US"/>
        </a:p>
      </dgm:t>
    </dgm:pt>
    <dgm:pt modelId="{2BAE40BC-D7FA-48EA-9D97-B05BF2D6F80F}" type="sibTrans" cxnId="{AB6375A3-3694-4426-AFDA-5FDFDA2BA9EF}">
      <dgm:prSet/>
      <dgm:spPr/>
      <dgm:t>
        <a:bodyPr/>
        <a:lstStyle/>
        <a:p>
          <a:endParaRPr lang="en-US"/>
        </a:p>
      </dgm:t>
    </dgm:pt>
    <dgm:pt modelId="{457D843D-FD4C-445F-88C3-904F2913EE81}">
      <dgm:prSet phldrT="[Text]"/>
      <dgm:spPr/>
      <dgm:t>
        <a:bodyPr/>
        <a:lstStyle/>
        <a:p>
          <a:r>
            <a:rPr lang="en-US"/>
            <a:t>Respect</a:t>
          </a:r>
        </a:p>
      </dgm:t>
    </dgm:pt>
    <dgm:pt modelId="{2AFEC5D9-4453-472E-BA59-DF19357C4ABC}" type="parTrans" cxnId="{6A07D714-2B71-40D2-9163-3F4EBABD4B9F}">
      <dgm:prSet/>
      <dgm:spPr/>
      <dgm:t>
        <a:bodyPr/>
        <a:lstStyle/>
        <a:p>
          <a:endParaRPr lang="en-US"/>
        </a:p>
      </dgm:t>
    </dgm:pt>
    <dgm:pt modelId="{4BAE0EDC-8E36-4532-AFD6-880D1A4989DB}" type="sibTrans" cxnId="{6A07D714-2B71-40D2-9163-3F4EBABD4B9F}">
      <dgm:prSet/>
      <dgm:spPr/>
      <dgm:t>
        <a:bodyPr/>
        <a:lstStyle/>
        <a:p>
          <a:endParaRPr lang="en-US"/>
        </a:p>
      </dgm:t>
    </dgm:pt>
    <dgm:pt modelId="{69B80124-1DE9-4BB3-BF05-0460D14380CB}">
      <dgm:prSet phldrT="[Text]"/>
      <dgm:spPr/>
      <dgm:t>
        <a:bodyPr/>
        <a:lstStyle/>
        <a:p>
          <a:r>
            <a:rPr lang="en-US"/>
            <a:t>Customer Centricity</a:t>
          </a:r>
        </a:p>
      </dgm:t>
    </dgm:pt>
    <dgm:pt modelId="{77B93E64-6D53-4A42-90FF-9DA9F487B069}" type="parTrans" cxnId="{6A155969-B244-4D25-BD28-E26DD1B1A73A}">
      <dgm:prSet/>
      <dgm:spPr/>
      <dgm:t>
        <a:bodyPr/>
        <a:lstStyle/>
        <a:p>
          <a:endParaRPr lang="en-US"/>
        </a:p>
      </dgm:t>
    </dgm:pt>
    <dgm:pt modelId="{74243FAD-58AF-41AE-8559-90F4A2151EDD}" type="sibTrans" cxnId="{6A155969-B244-4D25-BD28-E26DD1B1A73A}">
      <dgm:prSet/>
      <dgm:spPr/>
      <dgm:t>
        <a:bodyPr/>
        <a:lstStyle/>
        <a:p>
          <a:endParaRPr lang="en-US"/>
        </a:p>
      </dgm:t>
    </dgm:pt>
    <dgm:pt modelId="{B4CE8209-DD18-4EB2-94C2-CF8D7D1A6B5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3BDD0582-9902-4BF3-8F6B-F447F9CD6118}" type="parTrans" cxnId="{FF622CB2-4BDD-49C0-BCB5-9863CE35E48A}">
      <dgm:prSet/>
      <dgm:spPr/>
      <dgm:t>
        <a:bodyPr/>
        <a:lstStyle/>
        <a:p>
          <a:endParaRPr lang="en-US"/>
        </a:p>
      </dgm:t>
    </dgm:pt>
    <dgm:pt modelId="{A8FEE928-8BE6-4D66-8F93-C7A52D890207}" type="sibTrans" cxnId="{FF622CB2-4BDD-49C0-BCB5-9863CE35E48A}">
      <dgm:prSet/>
      <dgm:spPr/>
      <dgm:t>
        <a:bodyPr/>
        <a:lstStyle/>
        <a:p>
          <a:endParaRPr lang="en-US"/>
        </a:p>
      </dgm:t>
    </dgm:pt>
    <dgm:pt modelId="{C0D1CE98-0F99-4974-ABF0-C8CFE7228497}">
      <dgm:prSet phldrT="[Text]"/>
      <dgm:spPr/>
      <dgm:t>
        <a:bodyPr/>
        <a:lstStyle/>
        <a:p>
          <a:r>
            <a:rPr lang="en-US" dirty="0"/>
            <a:t>Communication</a:t>
          </a:r>
        </a:p>
      </dgm:t>
    </dgm:pt>
    <dgm:pt modelId="{7CCCA591-DA1C-4923-B56C-6840C33C9C57}" type="parTrans" cxnId="{58D086F5-0258-468B-BAB5-AEAAB33EC115}">
      <dgm:prSet/>
      <dgm:spPr/>
      <dgm:t>
        <a:bodyPr/>
        <a:lstStyle/>
        <a:p>
          <a:endParaRPr lang="en-US"/>
        </a:p>
      </dgm:t>
    </dgm:pt>
    <dgm:pt modelId="{5925C3B0-617E-40D8-A875-7567CA350CFB}" type="sibTrans" cxnId="{58D086F5-0258-468B-BAB5-AEAAB33EC115}">
      <dgm:prSet/>
      <dgm:spPr/>
      <dgm:t>
        <a:bodyPr/>
        <a:lstStyle/>
        <a:p>
          <a:endParaRPr lang="en-US"/>
        </a:p>
      </dgm:t>
    </dgm:pt>
    <dgm:pt modelId="{9AE5D83D-3E08-4498-9C3B-67D51FDDB7B3}" type="pres">
      <dgm:prSet presAssocID="{44FEE19F-0AA0-48B9-AC2F-D44C499B2F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0984A3-3AF5-4989-9EFE-47CC41FCCE0D}" type="pres">
      <dgm:prSet presAssocID="{F3C2798F-B581-4839-8F27-39B25A3805B7}" presName="hierRoot1" presStyleCnt="0">
        <dgm:presLayoutVars>
          <dgm:hierBranch val="init"/>
        </dgm:presLayoutVars>
      </dgm:prSet>
      <dgm:spPr/>
    </dgm:pt>
    <dgm:pt modelId="{6FD1B747-190A-48CA-A066-650AD7A9E2F2}" type="pres">
      <dgm:prSet presAssocID="{F3C2798F-B581-4839-8F27-39B25A3805B7}" presName="rootComposite1" presStyleCnt="0"/>
      <dgm:spPr/>
    </dgm:pt>
    <dgm:pt modelId="{D7F66936-5743-4A07-B00D-74759A826105}" type="pres">
      <dgm:prSet presAssocID="{F3C2798F-B581-4839-8F27-39B25A3805B7}" presName="rootText1" presStyleLbl="node0" presStyleIdx="0" presStyleCnt="1">
        <dgm:presLayoutVars>
          <dgm:chPref val="3"/>
        </dgm:presLayoutVars>
      </dgm:prSet>
      <dgm:spPr/>
    </dgm:pt>
    <dgm:pt modelId="{F7228E1F-3AE0-40F8-A89D-F2984E25B53F}" type="pres">
      <dgm:prSet presAssocID="{F3C2798F-B581-4839-8F27-39B25A3805B7}" presName="rootConnector1" presStyleLbl="node1" presStyleIdx="0" presStyleCnt="0"/>
      <dgm:spPr/>
    </dgm:pt>
    <dgm:pt modelId="{8F805B2D-EA18-4BEA-928B-F2CFA1BC8A8E}" type="pres">
      <dgm:prSet presAssocID="{F3C2798F-B581-4839-8F27-39B25A3805B7}" presName="hierChild2" presStyleCnt="0"/>
      <dgm:spPr/>
    </dgm:pt>
    <dgm:pt modelId="{DA9F7CA1-6D45-4BA9-941F-A670619076A6}" type="pres">
      <dgm:prSet presAssocID="{43A0A0AA-8CCE-469C-9B7C-48D9B969E4B4}" presName="Name37" presStyleLbl="parChTrans1D2" presStyleIdx="0" presStyleCnt="3"/>
      <dgm:spPr/>
    </dgm:pt>
    <dgm:pt modelId="{E5651309-1B83-4D0A-812F-6D5878B54CE6}" type="pres">
      <dgm:prSet presAssocID="{707F7CE8-F3BA-49AA-97B3-F52D3F59CF82}" presName="hierRoot2" presStyleCnt="0">
        <dgm:presLayoutVars>
          <dgm:hierBranch val="init"/>
        </dgm:presLayoutVars>
      </dgm:prSet>
      <dgm:spPr/>
    </dgm:pt>
    <dgm:pt modelId="{511071D0-74EF-4373-8464-4AD724B47E76}" type="pres">
      <dgm:prSet presAssocID="{707F7CE8-F3BA-49AA-97B3-F52D3F59CF82}" presName="rootComposite" presStyleCnt="0"/>
      <dgm:spPr/>
    </dgm:pt>
    <dgm:pt modelId="{4B0249F8-B667-4C0C-AF98-D176EC2DF059}" type="pres">
      <dgm:prSet presAssocID="{707F7CE8-F3BA-49AA-97B3-F52D3F59CF82}" presName="rootText" presStyleLbl="node2" presStyleIdx="0" presStyleCnt="3">
        <dgm:presLayoutVars>
          <dgm:chPref val="3"/>
        </dgm:presLayoutVars>
      </dgm:prSet>
      <dgm:spPr/>
    </dgm:pt>
    <dgm:pt modelId="{E553DDCA-AB53-4FFA-9236-3F85771CABCD}" type="pres">
      <dgm:prSet presAssocID="{707F7CE8-F3BA-49AA-97B3-F52D3F59CF82}" presName="rootConnector" presStyleLbl="node2" presStyleIdx="0" presStyleCnt="3"/>
      <dgm:spPr/>
    </dgm:pt>
    <dgm:pt modelId="{9A90AB29-3093-46E2-BEC8-BC3803FCD4CF}" type="pres">
      <dgm:prSet presAssocID="{707F7CE8-F3BA-49AA-97B3-F52D3F59CF82}" presName="hierChild4" presStyleCnt="0"/>
      <dgm:spPr/>
    </dgm:pt>
    <dgm:pt modelId="{1B153CE2-D0A7-4A2A-9C37-40FFE1833938}" type="pres">
      <dgm:prSet presAssocID="{707F7CE8-F3BA-49AA-97B3-F52D3F59CF82}" presName="hierChild5" presStyleCnt="0"/>
      <dgm:spPr/>
    </dgm:pt>
    <dgm:pt modelId="{0E61174E-26C4-452F-BE2D-0A6523CB42EC}" type="pres">
      <dgm:prSet presAssocID="{18880F81-9469-4F89-9D64-CB89AEB5A500}" presName="Name37" presStyleLbl="parChTrans1D2" presStyleIdx="1" presStyleCnt="3"/>
      <dgm:spPr/>
    </dgm:pt>
    <dgm:pt modelId="{BEB4E04C-803B-41C5-90E2-F8CB6BFA2044}" type="pres">
      <dgm:prSet presAssocID="{09140392-7345-483F-A817-7FF6FDD28493}" presName="hierRoot2" presStyleCnt="0">
        <dgm:presLayoutVars>
          <dgm:hierBranch val="init"/>
        </dgm:presLayoutVars>
      </dgm:prSet>
      <dgm:spPr/>
    </dgm:pt>
    <dgm:pt modelId="{AF3F1EE2-1D08-4118-83DB-5271806581AB}" type="pres">
      <dgm:prSet presAssocID="{09140392-7345-483F-A817-7FF6FDD28493}" presName="rootComposite" presStyleCnt="0"/>
      <dgm:spPr/>
    </dgm:pt>
    <dgm:pt modelId="{DC141056-7CEE-44CA-9C60-3A92609E6519}" type="pres">
      <dgm:prSet presAssocID="{09140392-7345-483F-A817-7FF6FDD28493}" presName="rootText" presStyleLbl="node2" presStyleIdx="1" presStyleCnt="3">
        <dgm:presLayoutVars>
          <dgm:chPref val="3"/>
        </dgm:presLayoutVars>
      </dgm:prSet>
      <dgm:spPr/>
    </dgm:pt>
    <dgm:pt modelId="{4A1D8B0F-F687-4660-90D3-9ADF597A2F85}" type="pres">
      <dgm:prSet presAssocID="{09140392-7345-483F-A817-7FF6FDD28493}" presName="rootConnector" presStyleLbl="node2" presStyleIdx="1" presStyleCnt="3"/>
      <dgm:spPr/>
    </dgm:pt>
    <dgm:pt modelId="{3C6B8540-ECB7-41A0-9679-E08E8F905A0B}" type="pres">
      <dgm:prSet presAssocID="{09140392-7345-483F-A817-7FF6FDD28493}" presName="hierChild4" presStyleCnt="0"/>
      <dgm:spPr/>
    </dgm:pt>
    <dgm:pt modelId="{65DFDBC9-1E4D-4732-A93B-CB832F076356}" type="pres">
      <dgm:prSet presAssocID="{3BDD0582-9902-4BF3-8F6B-F447F9CD6118}" presName="Name37" presStyleLbl="parChTrans1D3" presStyleIdx="0" presStyleCnt="4"/>
      <dgm:spPr/>
    </dgm:pt>
    <dgm:pt modelId="{69F8F172-6658-4EE7-AB6E-68E27BB73613}" type="pres">
      <dgm:prSet presAssocID="{B4CE8209-DD18-4EB2-94C2-CF8D7D1A6B5D}" presName="hierRoot2" presStyleCnt="0">
        <dgm:presLayoutVars>
          <dgm:hierBranch val="init"/>
        </dgm:presLayoutVars>
      </dgm:prSet>
      <dgm:spPr/>
    </dgm:pt>
    <dgm:pt modelId="{F6903319-8E98-4F28-86A3-878E2C93229F}" type="pres">
      <dgm:prSet presAssocID="{B4CE8209-DD18-4EB2-94C2-CF8D7D1A6B5D}" presName="rootComposite" presStyleCnt="0"/>
      <dgm:spPr/>
    </dgm:pt>
    <dgm:pt modelId="{7F339516-8495-4615-B936-E8908444CF0F}" type="pres">
      <dgm:prSet presAssocID="{B4CE8209-DD18-4EB2-94C2-CF8D7D1A6B5D}" presName="rootText" presStyleLbl="node3" presStyleIdx="0" presStyleCnt="4">
        <dgm:presLayoutVars>
          <dgm:chPref val="3"/>
        </dgm:presLayoutVars>
      </dgm:prSet>
      <dgm:spPr/>
    </dgm:pt>
    <dgm:pt modelId="{B07FBBC4-8B1D-499F-8D3E-1876BA2EA412}" type="pres">
      <dgm:prSet presAssocID="{B4CE8209-DD18-4EB2-94C2-CF8D7D1A6B5D}" presName="rootConnector" presStyleLbl="node3" presStyleIdx="0" presStyleCnt="4"/>
      <dgm:spPr/>
    </dgm:pt>
    <dgm:pt modelId="{829E3134-B98E-48CB-9AC8-D4B0C9C7B7F1}" type="pres">
      <dgm:prSet presAssocID="{B4CE8209-DD18-4EB2-94C2-CF8D7D1A6B5D}" presName="hierChild4" presStyleCnt="0"/>
      <dgm:spPr/>
    </dgm:pt>
    <dgm:pt modelId="{71245F2D-C4F4-40F7-BFB9-BE32DC4C0908}" type="pres">
      <dgm:prSet presAssocID="{B4CE8209-DD18-4EB2-94C2-CF8D7D1A6B5D}" presName="hierChild5" presStyleCnt="0"/>
      <dgm:spPr/>
    </dgm:pt>
    <dgm:pt modelId="{4FAA2600-1B6A-4915-B057-171F2B573FA6}" type="pres">
      <dgm:prSet presAssocID="{7CCCA591-DA1C-4923-B56C-6840C33C9C57}" presName="Name37" presStyleLbl="parChTrans1D3" presStyleIdx="1" presStyleCnt="4"/>
      <dgm:spPr/>
    </dgm:pt>
    <dgm:pt modelId="{F935601D-7282-4F1C-BFF0-0D3FF1051DB6}" type="pres">
      <dgm:prSet presAssocID="{C0D1CE98-0F99-4974-ABF0-C8CFE7228497}" presName="hierRoot2" presStyleCnt="0">
        <dgm:presLayoutVars>
          <dgm:hierBranch val="init"/>
        </dgm:presLayoutVars>
      </dgm:prSet>
      <dgm:spPr/>
    </dgm:pt>
    <dgm:pt modelId="{6FAE2548-6B6D-46F4-913D-3BD9FEB61320}" type="pres">
      <dgm:prSet presAssocID="{C0D1CE98-0F99-4974-ABF0-C8CFE7228497}" presName="rootComposite" presStyleCnt="0"/>
      <dgm:spPr/>
    </dgm:pt>
    <dgm:pt modelId="{F2336705-CB34-47A9-ACEB-3EAFF667C53D}" type="pres">
      <dgm:prSet presAssocID="{C0D1CE98-0F99-4974-ABF0-C8CFE7228497}" presName="rootText" presStyleLbl="node3" presStyleIdx="1" presStyleCnt="4">
        <dgm:presLayoutVars>
          <dgm:chPref val="3"/>
        </dgm:presLayoutVars>
      </dgm:prSet>
      <dgm:spPr/>
    </dgm:pt>
    <dgm:pt modelId="{78803DF6-40E7-4BF9-9EEC-C253DB9A106A}" type="pres">
      <dgm:prSet presAssocID="{C0D1CE98-0F99-4974-ABF0-C8CFE7228497}" presName="rootConnector" presStyleLbl="node3" presStyleIdx="1" presStyleCnt="4"/>
      <dgm:spPr/>
    </dgm:pt>
    <dgm:pt modelId="{0C25D5BF-DF67-4B28-A47F-D323ABF476B9}" type="pres">
      <dgm:prSet presAssocID="{C0D1CE98-0F99-4974-ABF0-C8CFE7228497}" presName="hierChild4" presStyleCnt="0"/>
      <dgm:spPr/>
    </dgm:pt>
    <dgm:pt modelId="{29A208C6-A69F-47B4-8E05-95189E81DBEA}" type="pres">
      <dgm:prSet presAssocID="{C0D1CE98-0F99-4974-ABF0-C8CFE7228497}" presName="hierChild5" presStyleCnt="0"/>
      <dgm:spPr/>
    </dgm:pt>
    <dgm:pt modelId="{69B21282-72CA-4A90-B1A3-3024BCCB17FE}" type="pres">
      <dgm:prSet presAssocID="{09140392-7345-483F-A817-7FF6FDD28493}" presName="hierChild5" presStyleCnt="0"/>
      <dgm:spPr/>
    </dgm:pt>
    <dgm:pt modelId="{0C5D4187-55CE-46C2-BB19-8C334BF7B099}" type="pres">
      <dgm:prSet presAssocID="{D9282EC1-411F-45EB-A318-3FA061811F2A}" presName="Name37" presStyleLbl="parChTrans1D2" presStyleIdx="2" presStyleCnt="3"/>
      <dgm:spPr/>
    </dgm:pt>
    <dgm:pt modelId="{3B610A64-2560-44E1-87EC-469C6277DE2F}" type="pres">
      <dgm:prSet presAssocID="{20314C3A-2F93-4F29-9935-AE5EADF91096}" presName="hierRoot2" presStyleCnt="0">
        <dgm:presLayoutVars>
          <dgm:hierBranch val="init"/>
        </dgm:presLayoutVars>
      </dgm:prSet>
      <dgm:spPr/>
    </dgm:pt>
    <dgm:pt modelId="{7F93F4CD-0F04-44EA-B883-1C7651EE0F29}" type="pres">
      <dgm:prSet presAssocID="{20314C3A-2F93-4F29-9935-AE5EADF91096}" presName="rootComposite" presStyleCnt="0"/>
      <dgm:spPr/>
    </dgm:pt>
    <dgm:pt modelId="{2D513811-90E5-47BB-8369-BDFC5906755E}" type="pres">
      <dgm:prSet presAssocID="{20314C3A-2F93-4F29-9935-AE5EADF91096}" presName="rootText" presStyleLbl="node2" presStyleIdx="2" presStyleCnt="3">
        <dgm:presLayoutVars>
          <dgm:chPref val="3"/>
        </dgm:presLayoutVars>
      </dgm:prSet>
      <dgm:spPr/>
    </dgm:pt>
    <dgm:pt modelId="{3E92C5C6-9CDD-4B3A-911B-48358EC2BE52}" type="pres">
      <dgm:prSet presAssocID="{20314C3A-2F93-4F29-9935-AE5EADF91096}" presName="rootConnector" presStyleLbl="node2" presStyleIdx="2" presStyleCnt="3"/>
      <dgm:spPr/>
    </dgm:pt>
    <dgm:pt modelId="{995BC739-78AB-4214-91DF-620D92025BFA}" type="pres">
      <dgm:prSet presAssocID="{20314C3A-2F93-4F29-9935-AE5EADF91096}" presName="hierChild4" presStyleCnt="0"/>
      <dgm:spPr/>
    </dgm:pt>
    <dgm:pt modelId="{3604B2A1-ED13-44A5-8346-215FF1C3E215}" type="pres">
      <dgm:prSet presAssocID="{2AFEC5D9-4453-472E-BA59-DF19357C4ABC}" presName="Name37" presStyleLbl="parChTrans1D3" presStyleIdx="2" presStyleCnt="4"/>
      <dgm:spPr/>
    </dgm:pt>
    <dgm:pt modelId="{E408D89B-676C-4E77-AE84-58C8CB67FEAA}" type="pres">
      <dgm:prSet presAssocID="{457D843D-FD4C-445F-88C3-904F2913EE81}" presName="hierRoot2" presStyleCnt="0">
        <dgm:presLayoutVars>
          <dgm:hierBranch val="init"/>
        </dgm:presLayoutVars>
      </dgm:prSet>
      <dgm:spPr/>
    </dgm:pt>
    <dgm:pt modelId="{73426FE5-9436-4AFB-B1B1-F2F59A391814}" type="pres">
      <dgm:prSet presAssocID="{457D843D-FD4C-445F-88C3-904F2913EE81}" presName="rootComposite" presStyleCnt="0"/>
      <dgm:spPr/>
    </dgm:pt>
    <dgm:pt modelId="{A051FA08-F602-46C5-BDEB-692E94245373}" type="pres">
      <dgm:prSet presAssocID="{457D843D-FD4C-445F-88C3-904F2913EE81}" presName="rootText" presStyleLbl="node3" presStyleIdx="2" presStyleCnt="4">
        <dgm:presLayoutVars>
          <dgm:chPref val="3"/>
        </dgm:presLayoutVars>
      </dgm:prSet>
      <dgm:spPr/>
    </dgm:pt>
    <dgm:pt modelId="{71A9C738-AAED-46D8-BAE0-975DBCDCCD14}" type="pres">
      <dgm:prSet presAssocID="{457D843D-FD4C-445F-88C3-904F2913EE81}" presName="rootConnector" presStyleLbl="node3" presStyleIdx="2" presStyleCnt="4"/>
      <dgm:spPr/>
    </dgm:pt>
    <dgm:pt modelId="{6C4E5FCA-B55A-46C1-A744-C44E1D02E708}" type="pres">
      <dgm:prSet presAssocID="{457D843D-FD4C-445F-88C3-904F2913EE81}" presName="hierChild4" presStyleCnt="0"/>
      <dgm:spPr/>
    </dgm:pt>
    <dgm:pt modelId="{CEBC3187-C12D-41D0-AEF1-4DFE3983E5A3}" type="pres">
      <dgm:prSet presAssocID="{457D843D-FD4C-445F-88C3-904F2913EE81}" presName="hierChild5" presStyleCnt="0"/>
      <dgm:spPr/>
    </dgm:pt>
    <dgm:pt modelId="{1E35FD08-5733-47C9-BA62-D5D6948D786A}" type="pres">
      <dgm:prSet presAssocID="{77B93E64-6D53-4A42-90FF-9DA9F487B069}" presName="Name37" presStyleLbl="parChTrans1D3" presStyleIdx="3" presStyleCnt="4"/>
      <dgm:spPr/>
    </dgm:pt>
    <dgm:pt modelId="{7ACA7561-223B-4278-8DCD-C2289E713827}" type="pres">
      <dgm:prSet presAssocID="{69B80124-1DE9-4BB3-BF05-0460D14380CB}" presName="hierRoot2" presStyleCnt="0">
        <dgm:presLayoutVars>
          <dgm:hierBranch val="init"/>
        </dgm:presLayoutVars>
      </dgm:prSet>
      <dgm:spPr/>
    </dgm:pt>
    <dgm:pt modelId="{648A5EAB-1ED0-46B5-BB2F-B1074F774F52}" type="pres">
      <dgm:prSet presAssocID="{69B80124-1DE9-4BB3-BF05-0460D14380CB}" presName="rootComposite" presStyleCnt="0"/>
      <dgm:spPr/>
    </dgm:pt>
    <dgm:pt modelId="{4C944983-BA07-4A4F-8234-FBA051125D01}" type="pres">
      <dgm:prSet presAssocID="{69B80124-1DE9-4BB3-BF05-0460D14380CB}" presName="rootText" presStyleLbl="node3" presStyleIdx="3" presStyleCnt="4">
        <dgm:presLayoutVars>
          <dgm:chPref val="3"/>
        </dgm:presLayoutVars>
      </dgm:prSet>
      <dgm:spPr/>
    </dgm:pt>
    <dgm:pt modelId="{A4B5F85A-0D4E-41D7-B656-606802C463F4}" type="pres">
      <dgm:prSet presAssocID="{69B80124-1DE9-4BB3-BF05-0460D14380CB}" presName="rootConnector" presStyleLbl="node3" presStyleIdx="3" presStyleCnt="4"/>
      <dgm:spPr/>
    </dgm:pt>
    <dgm:pt modelId="{5C957472-08C0-4C29-B0B9-895700610A05}" type="pres">
      <dgm:prSet presAssocID="{69B80124-1DE9-4BB3-BF05-0460D14380CB}" presName="hierChild4" presStyleCnt="0"/>
      <dgm:spPr/>
    </dgm:pt>
    <dgm:pt modelId="{37F31FBD-B7CE-4D93-A274-DE15DE11F507}" type="pres">
      <dgm:prSet presAssocID="{69B80124-1DE9-4BB3-BF05-0460D14380CB}" presName="hierChild5" presStyleCnt="0"/>
      <dgm:spPr/>
    </dgm:pt>
    <dgm:pt modelId="{86102520-36AE-4776-98C1-F5FB3CBBC559}" type="pres">
      <dgm:prSet presAssocID="{20314C3A-2F93-4F29-9935-AE5EADF91096}" presName="hierChild5" presStyleCnt="0"/>
      <dgm:spPr/>
    </dgm:pt>
    <dgm:pt modelId="{6F767752-A333-492B-88A4-73823BA32B15}" type="pres">
      <dgm:prSet presAssocID="{F3C2798F-B581-4839-8F27-39B25A3805B7}" presName="hierChild3" presStyleCnt="0"/>
      <dgm:spPr/>
    </dgm:pt>
  </dgm:ptLst>
  <dgm:cxnLst>
    <dgm:cxn modelId="{3241A103-3F01-49E8-BDE6-F70BC5137316}" type="presOf" srcId="{69B80124-1DE9-4BB3-BF05-0460D14380CB}" destId="{4C944983-BA07-4A4F-8234-FBA051125D01}" srcOrd="0" destOrd="0" presId="urn:microsoft.com/office/officeart/2005/8/layout/orgChart1"/>
    <dgm:cxn modelId="{5679E704-A796-4512-A538-8AC27AEBC513}" type="presOf" srcId="{18880F81-9469-4F89-9D64-CB89AEB5A500}" destId="{0E61174E-26C4-452F-BE2D-0A6523CB42EC}" srcOrd="0" destOrd="0" presId="urn:microsoft.com/office/officeart/2005/8/layout/orgChart1"/>
    <dgm:cxn modelId="{6A07D714-2B71-40D2-9163-3F4EBABD4B9F}" srcId="{20314C3A-2F93-4F29-9935-AE5EADF91096}" destId="{457D843D-FD4C-445F-88C3-904F2913EE81}" srcOrd="0" destOrd="0" parTransId="{2AFEC5D9-4453-472E-BA59-DF19357C4ABC}" sibTransId="{4BAE0EDC-8E36-4532-AFD6-880D1A4989DB}"/>
    <dgm:cxn modelId="{0D586516-B408-4D23-8B63-F22D5C9306AF}" type="presOf" srcId="{09140392-7345-483F-A817-7FF6FDD28493}" destId="{4A1D8B0F-F687-4660-90D3-9ADF597A2F85}" srcOrd="1" destOrd="0" presId="urn:microsoft.com/office/officeart/2005/8/layout/orgChart1"/>
    <dgm:cxn modelId="{D120FF2A-08AC-47AD-BCCE-9B6F4E7C0D61}" type="presOf" srcId="{B4CE8209-DD18-4EB2-94C2-CF8D7D1A6B5D}" destId="{B07FBBC4-8B1D-499F-8D3E-1876BA2EA412}" srcOrd="1" destOrd="0" presId="urn:microsoft.com/office/officeart/2005/8/layout/orgChart1"/>
    <dgm:cxn modelId="{296D5430-8D1E-42BF-B5C2-0B643D9A0CCC}" type="presOf" srcId="{F3C2798F-B581-4839-8F27-39B25A3805B7}" destId="{F7228E1F-3AE0-40F8-A89D-F2984E25B53F}" srcOrd="1" destOrd="0" presId="urn:microsoft.com/office/officeart/2005/8/layout/orgChart1"/>
    <dgm:cxn modelId="{1BBEF437-8069-46C3-981A-4E3325A6505D}" type="presOf" srcId="{707F7CE8-F3BA-49AA-97B3-F52D3F59CF82}" destId="{4B0249F8-B667-4C0C-AF98-D176EC2DF059}" srcOrd="0" destOrd="0" presId="urn:microsoft.com/office/officeart/2005/8/layout/orgChart1"/>
    <dgm:cxn modelId="{C660C638-51F0-41E7-84CF-DE6E73EB4528}" type="presOf" srcId="{B4CE8209-DD18-4EB2-94C2-CF8D7D1A6B5D}" destId="{7F339516-8495-4615-B936-E8908444CF0F}" srcOrd="0" destOrd="0" presId="urn:microsoft.com/office/officeart/2005/8/layout/orgChart1"/>
    <dgm:cxn modelId="{CEB1563A-BAED-4F4C-8ECD-3143E663808A}" type="presOf" srcId="{2AFEC5D9-4453-472E-BA59-DF19357C4ABC}" destId="{3604B2A1-ED13-44A5-8346-215FF1C3E215}" srcOrd="0" destOrd="0" presId="urn:microsoft.com/office/officeart/2005/8/layout/orgChart1"/>
    <dgm:cxn modelId="{830CBB3B-8142-45C3-9B7E-83FDAFAD945A}" type="presOf" srcId="{C0D1CE98-0F99-4974-ABF0-C8CFE7228497}" destId="{F2336705-CB34-47A9-ACEB-3EAFF667C53D}" srcOrd="0" destOrd="0" presId="urn:microsoft.com/office/officeart/2005/8/layout/orgChart1"/>
    <dgm:cxn modelId="{2347E748-9997-4194-B0D3-C1453720DA13}" srcId="{44FEE19F-0AA0-48B9-AC2F-D44C499B2FF9}" destId="{F3C2798F-B581-4839-8F27-39B25A3805B7}" srcOrd="0" destOrd="0" parTransId="{DF665778-5191-4F93-A255-D3E5745126AB}" sibTransId="{2BE20280-2A33-4C26-B990-A71CA702D612}"/>
    <dgm:cxn modelId="{79747A53-8AD7-4868-9C14-317C83D2D815}" type="presOf" srcId="{457D843D-FD4C-445F-88C3-904F2913EE81}" destId="{71A9C738-AAED-46D8-BAE0-975DBCDCCD14}" srcOrd="1" destOrd="0" presId="urn:microsoft.com/office/officeart/2005/8/layout/orgChart1"/>
    <dgm:cxn modelId="{36E9125C-5391-438F-8E6F-A323D910C296}" type="presOf" srcId="{D9282EC1-411F-45EB-A318-3FA061811F2A}" destId="{0C5D4187-55CE-46C2-BB19-8C334BF7B099}" srcOrd="0" destOrd="0" presId="urn:microsoft.com/office/officeart/2005/8/layout/orgChart1"/>
    <dgm:cxn modelId="{6A155969-B244-4D25-BD28-E26DD1B1A73A}" srcId="{20314C3A-2F93-4F29-9935-AE5EADF91096}" destId="{69B80124-1DE9-4BB3-BF05-0460D14380CB}" srcOrd="1" destOrd="0" parTransId="{77B93E64-6D53-4A42-90FF-9DA9F487B069}" sibTransId="{74243FAD-58AF-41AE-8559-90F4A2151EDD}"/>
    <dgm:cxn modelId="{3F6F6273-7A18-4CDF-B7C3-44B2C420DD9B}" type="presOf" srcId="{43A0A0AA-8CCE-469C-9B7C-48D9B969E4B4}" destId="{DA9F7CA1-6D45-4BA9-941F-A670619076A6}" srcOrd="0" destOrd="0" presId="urn:microsoft.com/office/officeart/2005/8/layout/orgChart1"/>
    <dgm:cxn modelId="{DFDA2E76-8A39-4350-8554-8EBEDB68C6CD}" srcId="{F3C2798F-B581-4839-8F27-39B25A3805B7}" destId="{09140392-7345-483F-A817-7FF6FDD28493}" srcOrd="1" destOrd="0" parTransId="{18880F81-9469-4F89-9D64-CB89AEB5A500}" sibTransId="{50F9A531-8FEC-4176-92CD-6FA8D3F722F7}"/>
    <dgm:cxn modelId="{50AF7C77-9E6B-4FE3-87D1-A6510EE83308}" type="presOf" srcId="{77B93E64-6D53-4A42-90FF-9DA9F487B069}" destId="{1E35FD08-5733-47C9-BA62-D5D6948D786A}" srcOrd="0" destOrd="0" presId="urn:microsoft.com/office/officeart/2005/8/layout/orgChart1"/>
    <dgm:cxn modelId="{BFFA6289-D56E-4AD1-A228-529A66AB91CC}" type="presOf" srcId="{20314C3A-2F93-4F29-9935-AE5EADF91096}" destId="{3E92C5C6-9CDD-4B3A-911B-48358EC2BE52}" srcOrd="1" destOrd="0" presId="urn:microsoft.com/office/officeart/2005/8/layout/orgChart1"/>
    <dgm:cxn modelId="{0B1B578A-8612-4543-92AE-B47D02733A60}" type="presOf" srcId="{09140392-7345-483F-A817-7FF6FDD28493}" destId="{DC141056-7CEE-44CA-9C60-3A92609E6519}" srcOrd="0" destOrd="0" presId="urn:microsoft.com/office/officeart/2005/8/layout/orgChart1"/>
    <dgm:cxn modelId="{E4C5CF8D-7D32-48C4-9BE2-0B8AE3ACE837}" type="presOf" srcId="{20314C3A-2F93-4F29-9935-AE5EADF91096}" destId="{2D513811-90E5-47BB-8369-BDFC5906755E}" srcOrd="0" destOrd="0" presId="urn:microsoft.com/office/officeart/2005/8/layout/orgChart1"/>
    <dgm:cxn modelId="{1F77A494-9591-4005-98CA-486710BC14C5}" srcId="{F3C2798F-B581-4839-8F27-39B25A3805B7}" destId="{707F7CE8-F3BA-49AA-97B3-F52D3F59CF82}" srcOrd="0" destOrd="0" parTransId="{43A0A0AA-8CCE-469C-9B7C-48D9B969E4B4}" sibTransId="{CBEF60D5-1C08-433A-AC31-67B9A7A8EBE3}"/>
    <dgm:cxn modelId="{AB6375A3-3694-4426-AFDA-5FDFDA2BA9EF}" srcId="{F3C2798F-B581-4839-8F27-39B25A3805B7}" destId="{20314C3A-2F93-4F29-9935-AE5EADF91096}" srcOrd="2" destOrd="0" parTransId="{D9282EC1-411F-45EB-A318-3FA061811F2A}" sibTransId="{2BAE40BC-D7FA-48EA-9D97-B05BF2D6F80F}"/>
    <dgm:cxn modelId="{372D68AD-34F6-40E9-A778-1126EDC431C8}" type="presOf" srcId="{C0D1CE98-0F99-4974-ABF0-C8CFE7228497}" destId="{78803DF6-40E7-4BF9-9EEC-C253DB9A106A}" srcOrd="1" destOrd="0" presId="urn:microsoft.com/office/officeart/2005/8/layout/orgChart1"/>
    <dgm:cxn modelId="{FF622CB2-4BDD-49C0-BCB5-9863CE35E48A}" srcId="{09140392-7345-483F-A817-7FF6FDD28493}" destId="{B4CE8209-DD18-4EB2-94C2-CF8D7D1A6B5D}" srcOrd="0" destOrd="0" parTransId="{3BDD0582-9902-4BF3-8F6B-F447F9CD6118}" sibTransId="{A8FEE928-8BE6-4D66-8F93-C7A52D890207}"/>
    <dgm:cxn modelId="{11564CBD-EF7B-44FF-900A-F7E75F856C64}" type="presOf" srcId="{707F7CE8-F3BA-49AA-97B3-F52D3F59CF82}" destId="{E553DDCA-AB53-4FFA-9236-3F85771CABCD}" srcOrd="1" destOrd="0" presId="urn:microsoft.com/office/officeart/2005/8/layout/orgChart1"/>
    <dgm:cxn modelId="{6FB0E3C9-FA1D-46BB-BD7B-DDEF0CB45124}" type="presOf" srcId="{7CCCA591-DA1C-4923-B56C-6840C33C9C57}" destId="{4FAA2600-1B6A-4915-B057-171F2B573FA6}" srcOrd="0" destOrd="0" presId="urn:microsoft.com/office/officeart/2005/8/layout/orgChart1"/>
    <dgm:cxn modelId="{14A1DACE-B7C7-456B-BDC5-4CFB623948C7}" type="presOf" srcId="{69B80124-1DE9-4BB3-BF05-0460D14380CB}" destId="{A4B5F85A-0D4E-41D7-B656-606802C463F4}" srcOrd="1" destOrd="0" presId="urn:microsoft.com/office/officeart/2005/8/layout/orgChart1"/>
    <dgm:cxn modelId="{50523FDB-48C0-4443-B002-1812D654A3D0}" type="presOf" srcId="{F3C2798F-B581-4839-8F27-39B25A3805B7}" destId="{D7F66936-5743-4A07-B00D-74759A826105}" srcOrd="0" destOrd="0" presId="urn:microsoft.com/office/officeart/2005/8/layout/orgChart1"/>
    <dgm:cxn modelId="{CA25F0EE-0A84-4A2B-B462-5AAD2ADEF955}" type="presOf" srcId="{44FEE19F-0AA0-48B9-AC2F-D44C499B2FF9}" destId="{9AE5D83D-3E08-4498-9C3B-67D51FDDB7B3}" srcOrd="0" destOrd="0" presId="urn:microsoft.com/office/officeart/2005/8/layout/orgChart1"/>
    <dgm:cxn modelId="{211545EF-598F-4D70-A299-744248B2AB4E}" type="presOf" srcId="{457D843D-FD4C-445F-88C3-904F2913EE81}" destId="{A051FA08-F602-46C5-BDEB-692E94245373}" srcOrd="0" destOrd="0" presId="urn:microsoft.com/office/officeart/2005/8/layout/orgChart1"/>
    <dgm:cxn modelId="{58D086F5-0258-468B-BAB5-AEAAB33EC115}" srcId="{09140392-7345-483F-A817-7FF6FDD28493}" destId="{C0D1CE98-0F99-4974-ABF0-C8CFE7228497}" srcOrd="1" destOrd="0" parTransId="{7CCCA591-DA1C-4923-B56C-6840C33C9C57}" sibTransId="{5925C3B0-617E-40D8-A875-7567CA350CFB}"/>
    <dgm:cxn modelId="{C7528AFB-9295-4F69-B123-CB891ED834BB}" type="presOf" srcId="{3BDD0582-9902-4BF3-8F6B-F447F9CD6118}" destId="{65DFDBC9-1E4D-4732-A93B-CB832F076356}" srcOrd="0" destOrd="0" presId="urn:microsoft.com/office/officeart/2005/8/layout/orgChart1"/>
    <dgm:cxn modelId="{4F522446-B70A-44AE-9BF4-1702F6D09BCC}" type="presParOf" srcId="{9AE5D83D-3E08-4498-9C3B-67D51FDDB7B3}" destId="{2C0984A3-3AF5-4989-9EFE-47CC41FCCE0D}" srcOrd="0" destOrd="0" presId="urn:microsoft.com/office/officeart/2005/8/layout/orgChart1"/>
    <dgm:cxn modelId="{AF0F55AA-4D49-412F-8F46-DA4B5C0E10F9}" type="presParOf" srcId="{2C0984A3-3AF5-4989-9EFE-47CC41FCCE0D}" destId="{6FD1B747-190A-48CA-A066-650AD7A9E2F2}" srcOrd="0" destOrd="0" presId="urn:microsoft.com/office/officeart/2005/8/layout/orgChart1"/>
    <dgm:cxn modelId="{136575B9-E44A-4CAD-8DDC-225F5AC3064D}" type="presParOf" srcId="{6FD1B747-190A-48CA-A066-650AD7A9E2F2}" destId="{D7F66936-5743-4A07-B00D-74759A826105}" srcOrd="0" destOrd="0" presId="urn:microsoft.com/office/officeart/2005/8/layout/orgChart1"/>
    <dgm:cxn modelId="{FE92A1E1-A651-4399-9C57-CC329B3C163C}" type="presParOf" srcId="{6FD1B747-190A-48CA-A066-650AD7A9E2F2}" destId="{F7228E1F-3AE0-40F8-A89D-F2984E25B53F}" srcOrd="1" destOrd="0" presId="urn:microsoft.com/office/officeart/2005/8/layout/orgChart1"/>
    <dgm:cxn modelId="{13BBC272-A1F2-4962-97A0-4D6122A2CB30}" type="presParOf" srcId="{2C0984A3-3AF5-4989-9EFE-47CC41FCCE0D}" destId="{8F805B2D-EA18-4BEA-928B-F2CFA1BC8A8E}" srcOrd="1" destOrd="0" presId="urn:microsoft.com/office/officeart/2005/8/layout/orgChart1"/>
    <dgm:cxn modelId="{3F0727F1-E2A9-4B02-93F9-391BAD29E94E}" type="presParOf" srcId="{8F805B2D-EA18-4BEA-928B-F2CFA1BC8A8E}" destId="{DA9F7CA1-6D45-4BA9-941F-A670619076A6}" srcOrd="0" destOrd="0" presId="urn:microsoft.com/office/officeart/2005/8/layout/orgChart1"/>
    <dgm:cxn modelId="{73358CD6-CB8A-49DA-8B4E-9F83E359F0F9}" type="presParOf" srcId="{8F805B2D-EA18-4BEA-928B-F2CFA1BC8A8E}" destId="{E5651309-1B83-4D0A-812F-6D5878B54CE6}" srcOrd="1" destOrd="0" presId="urn:microsoft.com/office/officeart/2005/8/layout/orgChart1"/>
    <dgm:cxn modelId="{219B3E50-C598-450C-82DA-B031181BABBC}" type="presParOf" srcId="{E5651309-1B83-4D0A-812F-6D5878B54CE6}" destId="{511071D0-74EF-4373-8464-4AD724B47E76}" srcOrd="0" destOrd="0" presId="urn:microsoft.com/office/officeart/2005/8/layout/orgChart1"/>
    <dgm:cxn modelId="{FC86D5A1-5B26-491B-9F3A-B94EEB5C697B}" type="presParOf" srcId="{511071D0-74EF-4373-8464-4AD724B47E76}" destId="{4B0249F8-B667-4C0C-AF98-D176EC2DF059}" srcOrd="0" destOrd="0" presId="urn:microsoft.com/office/officeart/2005/8/layout/orgChart1"/>
    <dgm:cxn modelId="{AFC9ABE5-34B0-4CAC-8D37-0352D7A448EE}" type="presParOf" srcId="{511071D0-74EF-4373-8464-4AD724B47E76}" destId="{E553DDCA-AB53-4FFA-9236-3F85771CABCD}" srcOrd="1" destOrd="0" presId="urn:microsoft.com/office/officeart/2005/8/layout/orgChart1"/>
    <dgm:cxn modelId="{89D37551-42E0-455F-AE77-CBBC3CC8A8BF}" type="presParOf" srcId="{E5651309-1B83-4D0A-812F-6D5878B54CE6}" destId="{9A90AB29-3093-46E2-BEC8-BC3803FCD4CF}" srcOrd="1" destOrd="0" presId="urn:microsoft.com/office/officeart/2005/8/layout/orgChart1"/>
    <dgm:cxn modelId="{57C58018-9D84-4A07-9CF0-390772D1407B}" type="presParOf" srcId="{E5651309-1B83-4D0A-812F-6D5878B54CE6}" destId="{1B153CE2-D0A7-4A2A-9C37-40FFE1833938}" srcOrd="2" destOrd="0" presId="urn:microsoft.com/office/officeart/2005/8/layout/orgChart1"/>
    <dgm:cxn modelId="{9CC02EFB-541B-4A5A-A0C0-B45E4BDFDA56}" type="presParOf" srcId="{8F805B2D-EA18-4BEA-928B-F2CFA1BC8A8E}" destId="{0E61174E-26C4-452F-BE2D-0A6523CB42EC}" srcOrd="2" destOrd="0" presId="urn:microsoft.com/office/officeart/2005/8/layout/orgChart1"/>
    <dgm:cxn modelId="{FB9B52F8-7578-4CAE-8654-286A3BF4F604}" type="presParOf" srcId="{8F805B2D-EA18-4BEA-928B-F2CFA1BC8A8E}" destId="{BEB4E04C-803B-41C5-90E2-F8CB6BFA2044}" srcOrd="3" destOrd="0" presId="urn:microsoft.com/office/officeart/2005/8/layout/orgChart1"/>
    <dgm:cxn modelId="{E22E22D1-F0CD-41D0-B2C8-5C07EF25646A}" type="presParOf" srcId="{BEB4E04C-803B-41C5-90E2-F8CB6BFA2044}" destId="{AF3F1EE2-1D08-4118-83DB-5271806581AB}" srcOrd="0" destOrd="0" presId="urn:microsoft.com/office/officeart/2005/8/layout/orgChart1"/>
    <dgm:cxn modelId="{485C3DEC-BEDF-4B59-BEE0-019B1AC24D27}" type="presParOf" srcId="{AF3F1EE2-1D08-4118-83DB-5271806581AB}" destId="{DC141056-7CEE-44CA-9C60-3A92609E6519}" srcOrd="0" destOrd="0" presId="urn:microsoft.com/office/officeart/2005/8/layout/orgChart1"/>
    <dgm:cxn modelId="{C841CD4F-415C-45FF-8DF0-914CDFBFE136}" type="presParOf" srcId="{AF3F1EE2-1D08-4118-83DB-5271806581AB}" destId="{4A1D8B0F-F687-4660-90D3-9ADF597A2F85}" srcOrd="1" destOrd="0" presId="urn:microsoft.com/office/officeart/2005/8/layout/orgChart1"/>
    <dgm:cxn modelId="{60D2088A-86A2-440F-B77E-8AC6E38979BD}" type="presParOf" srcId="{BEB4E04C-803B-41C5-90E2-F8CB6BFA2044}" destId="{3C6B8540-ECB7-41A0-9679-E08E8F905A0B}" srcOrd="1" destOrd="0" presId="urn:microsoft.com/office/officeart/2005/8/layout/orgChart1"/>
    <dgm:cxn modelId="{264B4B5A-239A-4FDD-AF89-1259817A6AE2}" type="presParOf" srcId="{3C6B8540-ECB7-41A0-9679-E08E8F905A0B}" destId="{65DFDBC9-1E4D-4732-A93B-CB832F076356}" srcOrd="0" destOrd="0" presId="urn:microsoft.com/office/officeart/2005/8/layout/orgChart1"/>
    <dgm:cxn modelId="{2B0111EF-B6A1-4D70-BB1A-348DA35A859E}" type="presParOf" srcId="{3C6B8540-ECB7-41A0-9679-E08E8F905A0B}" destId="{69F8F172-6658-4EE7-AB6E-68E27BB73613}" srcOrd="1" destOrd="0" presId="urn:microsoft.com/office/officeart/2005/8/layout/orgChart1"/>
    <dgm:cxn modelId="{892C147D-6BEB-4CEA-A7AF-83349057EF73}" type="presParOf" srcId="{69F8F172-6658-4EE7-AB6E-68E27BB73613}" destId="{F6903319-8E98-4F28-86A3-878E2C93229F}" srcOrd="0" destOrd="0" presId="urn:microsoft.com/office/officeart/2005/8/layout/orgChart1"/>
    <dgm:cxn modelId="{3A5E4C93-F2F3-4495-9EA6-3E57D8F6C547}" type="presParOf" srcId="{F6903319-8E98-4F28-86A3-878E2C93229F}" destId="{7F339516-8495-4615-B936-E8908444CF0F}" srcOrd="0" destOrd="0" presId="urn:microsoft.com/office/officeart/2005/8/layout/orgChart1"/>
    <dgm:cxn modelId="{BBFB385E-4E1F-4693-B587-830411405418}" type="presParOf" srcId="{F6903319-8E98-4F28-86A3-878E2C93229F}" destId="{B07FBBC4-8B1D-499F-8D3E-1876BA2EA412}" srcOrd="1" destOrd="0" presId="urn:microsoft.com/office/officeart/2005/8/layout/orgChart1"/>
    <dgm:cxn modelId="{CD803593-7BAB-421B-9014-0465C152415B}" type="presParOf" srcId="{69F8F172-6658-4EE7-AB6E-68E27BB73613}" destId="{829E3134-B98E-48CB-9AC8-D4B0C9C7B7F1}" srcOrd="1" destOrd="0" presId="urn:microsoft.com/office/officeart/2005/8/layout/orgChart1"/>
    <dgm:cxn modelId="{B9CA7142-DC8B-4224-B1BE-3E2EF32E0FFB}" type="presParOf" srcId="{69F8F172-6658-4EE7-AB6E-68E27BB73613}" destId="{71245F2D-C4F4-40F7-BFB9-BE32DC4C0908}" srcOrd="2" destOrd="0" presId="urn:microsoft.com/office/officeart/2005/8/layout/orgChart1"/>
    <dgm:cxn modelId="{CA064444-8E33-4D02-A379-61FA14055494}" type="presParOf" srcId="{3C6B8540-ECB7-41A0-9679-E08E8F905A0B}" destId="{4FAA2600-1B6A-4915-B057-171F2B573FA6}" srcOrd="2" destOrd="0" presId="urn:microsoft.com/office/officeart/2005/8/layout/orgChart1"/>
    <dgm:cxn modelId="{5B412FCB-5C38-4459-9323-F9ADDF7B1E72}" type="presParOf" srcId="{3C6B8540-ECB7-41A0-9679-E08E8F905A0B}" destId="{F935601D-7282-4F1C-BFF0-0D3FF1051DB6}" srcOrd="3" destOrd="0" presId="urn:microsoft.com/office/officeart/2005/8/layout/orgChart1"/>
    <dgm:cxn modelId="{664E8E4D-7D1A-4C43-BAD9-E7E395E0B84F}" type="presParOf" srcId="{F935601D-7282-4F1C-BFF0-0D3FF1051DB6}" destId="{6FAE2548-6B6D-46F4-913D-3BD9FEB61320}" srcOrd="0" destOrd="0" presId="urn:microsoft.com/office/officeart/2005/8/layout/orgChart1"/>
    <dgm:cxn modelId="{71405D52-E382-45C4-9A21-BBDC2F62D260}" type="presParOf" srcId="{6FAE2548-6B6D-46F4-913D-3BD9FEB61320}" destId="{F2336705-CB34-47A9-ACEB-3EAFF667C53D}" srcOrd="0" destOrd="0" presId="urn:microsoft.com/office/officeart/2005/8/layout/orgChart1"/>
    <dgm:cxn modelId="{B9670497-700B-49F8-9CF9-B20D9C299385}" type="presParOf" srcId="{6FAE2548-6B6D-46F4-913D-3BD9FEB61320}" destId="{78803DF6-40E7-4BF9-9EEC-C253DB9A106A}" srcOrd="1" destOrd="0" presId="urn:microsoft.com/office/officeart/2005/8/layout/orgChart1"/>
    <dgm:cxn modelId="{9F34EA99-9405-439D-AD69-B10855A5B86E}" type="presParOf" srcId="{F935601D-7282-4F1C-BFF0-0D3FF1051DB6}" destId="{0C25D5BF-DF67-4B28-A47F-D323ABF476B9}" srcOrd="1" destOrd="0" presId="urn:microsoft.com/office/officeart/2005/8/layout/orgChart1"/>
    <dgm:cxn modelId="{8ED1CBE9-DEE8-4579-8D6E-1B2CA6C92133}" type="presParOf" srcId="{F935601D-7282-4F1C-BFF0-0D3FF1051DB6}" destId="{29A208C6-A69F-47B4-8E05-95189E81DBEA}" srcOrd="2" destOrd="0" presId="urn:microsoft.com/office/officeart/2005/8/layout/orgChart1"/>
    <dgm:cxn modelId="{5FFE6C42-9CDF-43ED-A470-3DE2FD1A4924}" type="presParOf" srcId="{BEB4E04C-803B-41C5-90E2-F8CB6BFA2044}" destId="{69B21282-72CA-4A90-B1A3-3024BCCB17FE}" srcOrd="2" destOrd="0" presId="urn:microsoft.com/office/officeart/2005/8/layout/orgChart1"/>
    <dgm:cxn modelId="{DB9AD339-27BD-43C0-B1DB-BAEC19B32867}" type="presParOf" srcId="{8F805B2D-EA18-4BEA-928B-F2CFA1BC8A8E}" destId="{0C5D4187-55CE-46C2-BB19-8C334BF7B099}" srcOrd="4" destOrd="0" presId="urn:microsoft.com/office/officeart/2005/8/layout/orgChart1"/>
    <dgm:cxn modelId="{07FAADA7-1705-46EB-848A-246664C5E6E4}" type="presParOf" srcId="{8F805B2D-EA18-4BEA-928B-F2CFA1BC8A8E}" destId="{3B610A64-2560-44E1-87EC-469C6277DE2F}" srcOrd="5" destOrd="0" presId="urn:microsoft.com/office/officeart/2005/8/layout/orgChart1"/>
    <dgm:cxn modelId="{C61ACCA9-83B8-4271-8010-45BE8135D18C}" type="presParOf" srcId="{3B610A64-2560-44E1-87EC-469C6277DE2F}" destId="{7F93F4CD-0F04-44EA-B883-1C7651EE0F29}" srcOrd="0" destOrd="0" presId="urn:microsoft.com/office/officeart/2005/8/layout/orgChart1"/>
    <dgm:cxn modelId="{0C66191D-37B6-44A6-88A7-0D5E8BC124A9}" type="presParOf" srcId="{7F93F4CD-0F04-44EA-B883-1C7651EE0F29}" destId="{2D513811-90E5-47BB-8369-BDFC5906755E}" srcOrd="0" destOrd="0" presId="urn:microsoft.com/office/officeart/2005/8/layout/orgChart1"/>
    <dgm:cxn modelId="{955F0447-08DB-4A7A-B39B-BCF6E36F355E}" type="presParOf" srcId="{7F93F4CD-0F04-44EA-B883-1C7651EE0F29}" destId="{3E92C5C6-9CDD-4B3A-911B-48358EC2BE52}" srcOrd="1" destOrd="0" presId="urn:microsoft.com/office/officeart/2005/8/layout/orgChart1"/>
    <dgm:cxn modelId="{63D5DA49-A27A-47F5-A776-0E9AB4CCA77E}" type="presParOf" srcId="{3B610A64-2560-44E1-87EC-469C6277DE2F}" destId="{995BC739-78AB-4214-91DF-620D92025BFA}" srcOrd="1" destOrd="0" presId="urn:microsoft.com/office/officeart/2005/8/layout/orgChart1"/>
    <dgm:cxn modelId="{34F5F100-78FE-40AF-B671-C5DFCF1E8A6A}" type="presParOf" srcId="{995BC739-78AB-4214-91DF-620D92025BFA}" destId="{3604B2A1-ED13-44A5-8346-215FF1C3E215}" srcOrd="0" destOrd="0" presId="urn:microsoft.com/office/officeart/2005/8/layout/orgChart1"/>
    <dgm:cxn modelId="{E53C934E-B903-49E5-AD65-D436553AD0A3}" type="presParOf" srcId="{995BC739-78AB-4214-91DF-620D92025BFA}" destId="{E408D89B-676C-4E77-AE84-58C8CB67FEAA}" srcOrd="1" destOrd="0" presId="urn:microsoft.com/office/officeart/2005/8/layout/orgChart1"/>
    <dgm:cxn modelId="{A53C450A-5D2B-4127-ACA0-C962DF87C5D9}" type="presParOf" srcId="{E408D89B-676C-4E77-AE84-58C8CB67FEAA}" destId="{73426FE5-9436-4AFB-B1B1-F2F59A391814}" srcOrd="0" destOrd="0" presId="urn:microsoft.com/office/officeart/2005/8/layout/orgChart1"/>
    <dgm:cxn modelId="{8BBEF616-FD0C-4A30-9897-E7A2CD818AB2}" type="presParOf" srcId="{73426FE5-9436-4AFB-B1B1-F2F59A391814}" destId="{A051FA08-F602-46C5-BDEB-692E94245373}" srcOrd="0" destOrd="0" presId="urn:microsoft.com/office/officeart/2005/8/layout/orgChart1"/>
    <dgm:cxn modelId="{32A53889-927A-4D4C-9D74-FA38FAFF130B}" type="presParOf" srcId="{73426FE5-9436-4AFB-B1B1-F2F59A391814}" destId="{71A9C738-AAED-46D8-BAE0-975DBCDCCD14}" srcOrd="1" destOrd="0" presId="urn:microsoft.com/office/officeart/2005/8/layout/orgChart1"/>
    <dgm:cxn modelId="{51FDFE36-66F5-43D9-A34C-0EAA9361A06C}" type="presParOf" srcId="{E408D89B-676C-4E77-AE84-58C8CB67FEAA}" destId="{6C4E5FCA-B55A-46C1-A744-C44E1D02E708}" srcOrd="1" destOrd="0" presId="urn:microsoft.com/office/officeart/2005/8/layout/orgChart1"/>
    <dgm:cxn modelId="{BDDC6FC2-EBE9-431B-9803-317BC8B87726}" type="presParOf" srcId="{E408D89B-676C-4E77-AE84-58C8CB67FEAA}" destId="{CEBC3187-C12D-41D0-AEF1-4DFE3983E5A3}" srcOrd="2" destOrd="0" presId="urn:microsoft.com/office/officeart/2005/8/layout/orgChart1"/>
    <dgm:cxn modelId="{04E0FA1F-401F-42D6-881C-9FDFB86F324C}" type="presParOf" srcId="{995BC739-78AB-4214-91DF-620D92025BFA}" destId="{1E35FD08-5733-47C9-BA62-D5D6948D786A}" srcOrd="2" destOrd="0" presId="urn:microsoft.com/office/officeart/2005/8/layout/orgChart1"/>
    <dgm:cxn modelId="{250B35CF-B8C5-416C-99CA-6FEA6D78BD44}" type="presParOf" srcId="{995BC739-78AB-4214-91DF-620D92025BFA}" destId="{7ACA7561-223B-4278-8DCD-C2289E713827}" srcOrd="3" destOrd="0" presId="urn:microsoft.com/office/officeart/2005/8/layout/orgChart1"/>
    <dgm:cxn modelId="{4A31FE01-C66D-42E2-8692-536E20688398}" type="presParOf" srcId="{7ACA7561-223B-4278-8DCD-C2289E713827}" destId="{648A5EAB-1ED0-46B5-BB2F-B1074F774F52}" srcOrd="0" destOrd="0" presId="urn:microsoft.com/office/officeart/2005/8/layout/orgChart1"/>
    <dgm:cxn modelId="{2FD20DDC-B764-468D-B8BB-09C19455726A}" type="presParOf" srcId="{648A5EAB-1ED0-46B5-BB2F-B1074F774F52}" destId="{4C944983-BA07-4A4F-8234-FBA051125D01}" srcOrd="0" destOrd="0" presId="urn:microsoft.com/office/officeart/2005/8/layout/orgChart1"/>
    <dgm:cxn modelId="{9AB02205-95BB-46B1-90E1-0CA30DBA2BBB}" type="presParOf" srcId="{648A5EAB-1ED0-46B5-BB2F-B1074F774F52}" destId="{A4B5F85A-0D4E-41D7-B656-606802C463F4}" srcOrd="1" destOrd="0" presId="urn:microsoft.com/office/officeart/2005/8/layout/orgChart1"/>
    <dgm:cxn modelId="{0EA7F274-0E01-4BC8-AB4F-B1AB07EF91DF}" type="presParOf" srcId="{7ACA7561-223B-4278-8DCD-C2289E713827}" destId="{5C957472-08C0-4C29-B0B9-895700610A05}" srcOrd="1" destOrd="0" presId="urn:microsoft.com/office/officeart/2005/8/layout/orgChart1"/>
    <dgm:cxn modelId="{C6953ABB-EBC5-4A99-95E1-E21A8A52882B}" type="presParOf" srcId="{7ACA7561-223B-4278-8DCD-C2289E713827}" destId="{37F31FBD-B7CE-4D93-A274-DE15DE11F507}" srcOrd="2" destOrd="0" presId="urn:microsoft.com/office/officeart/2005/8/layout/orgChart1"/>
    <dgm:cxn modelId="{1A9D860C-60D0-4EC3-9635-56A29B096029}" type="presParOf" srcId="{3B610A64-2560-44E1-87EC-469C6277DE2F}" destId="{86102520-36AE-4776-98C1-F5FB3CBBC559}" srcOrd="2" destOrd="0" presId="urn:microsoft.com/office/officeart/2005/8/layout/orgChart1"/>
    <dgm:cxn modelId="{F8914423-EFD7-4DC4-ADF3-81AAB9C73C63}" type="presParOf" srcId="{2C0984A3-3AF5-4989-9EFE-47CC41FCCE0D}" destId="{6F767752-A333-492B-88A4-73823BA32B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0367E-AB24-ED47-BFB5-82EA9C9D6487}">
      <dsp:nvSpPr>
        <dsp:cNvPr id="0" name=""/>
        <dsp:cNvSpPr/>
      </dsp:nvSpPr>
      <dsp:spPr>
        <a:xfrm>
          <a:off x="3422573" y="3500676"/>
          <a:ext cx="2204117" cy="382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266"/>
              </a:lnTo>
              <a:lnTo>
                <a:pt x="2204117" y="191266"/>
              </a:lnTo>
              <a:lnTo>
                <a:pt x="2204117" y="382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588F0-791D-704E-864D-4928BD8B4A54}">
      <dsp:nvSpPr>
        <dsp:cNvPr id="0" name=""/>
        <dsp:cNvSpPr/>
      </dsp:nvSpPr>
      <dsp:spPr>
        <a:xfrm>
          <a:off x="3376853" y="3500676"/>
          <a:ext cx="91440" cy="382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FFA79-D55C-F945-8BC2-0966DE8E7AF8}">
      <dsp:nvSpPr>
        <dsp:cNvPr id="0" name=""/>
        <dsp:cNvSpPr/>
      </dsp:nvSpPr>
      <dsp:spPr>
        <a:xfrm>
          <a:off x="1218456" y="4794001"/>
          <a:ext cx="837928" cy="1839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800"/>
              </a:lnTo>
              <a:lnTo>
                <a:pt x="837928" y="18398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2230D-27E2-0B46-910A-545399436907}">
      <dsp:nvSpPr>
        <dsp:cNvPr id="0" name=""/>
        <dsp:cNvSpPr/>
      </dsp:nvSpPr>
      <dsp:spPr>
        <a:xfrm>
          <a:off x="1218456" y="4794001"/>
          <a:ext cx="837928" cy="546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75"/>
              </a:lnTo>
              <a:lnTo>
                <a:pt x="837928" y="5464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99A09-D935-6947-BE2C-7835CEBDEED5}">
      <dsp:nvSpPr>
        <dsp:cNvPr id="0" name=""/>
        <dsp:cNvSpPr/>
      </dsp:nvSpPr>
      <dsp:spPr>
        <a:xfrm>
          <a:off x="1218456" y="3500676"/>
          <a:ext cx="2204117" cy="382532"/>
        </a:xfrm>
        <a:custGeom>
          <a:avLst/>
          <a:gdLst/>
          <a:ahLst/>
          <a:cxnLst/>
          <a:rect l="0" t="0" r="0" b="0"/>
          <a:pathLst>
            <a:path>
              <a:moveTo>
                <a:pt x="2204117" y="0"/>
              </a:moveTo>
              <a:lnTo>
                <a:pt x="2204117" y="191266"/>
              </a:lnTo>
              <a:lnTo>
                <a:pt x="0" y="191266"/>
              </a:lnTo>
              <a:lnTo>
                <a:pt x="0" y="382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7AC879-56ED-A441-9137-83A9D7C0A4AE}">
      <dsp:nvSpPr>
        <dsp:cNvPr id="0" name=""/>
        <dsp:cNvSpPr/>
      </dsp:nvSpPr>
      <dsp:spPr>
        <a:xfrm>
          <a:off x="3376853" y="2207351"/>
          <a:ext cx="91440" cy="382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C2C64-A584-C944-A431-B4D198A0E02B}">
      <dsp:nvSpPr>
        <dsp:cNvPr id="0" name=""/>
        <dsp:cNvSpPr/>
      </dsp:nvSpPr>
      <dsp:spPr>
        <a:xfrm>
          <a:off x="3376853" y="914026"/>
          <a:ext cx="91440" cy="382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2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FD533-B3BB-444C-8510-80EA1B8E4BEC}">
      <dsp:nvSpPr>
        <dsp:cNvPr id="0" name=""/>
        <dsp:cNvSpPr/>
      </dsp:nvSpPr>
      <dsp:spPr>
        <a:xfrm>
          <a:off x="2967177" y="3233"/>
          <a:ext cx="910792" cy="91079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CEAC8-36FF-BB4D-9A70-1BB168E86909}">
      <dsp:nvSpPr>
        <dsp:cNvPr id="0" name=""/>
        <dsp:cNvSpPr/>
      </dsp:nvSpPr>
      <dsp:spPr>
        <a:xfrm>
          <a:off x="2967177" y="3233"/>
          <a:ext cx="910792" cy="91079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0604F-6768-3F48-9B93-56F489945F96}">
      <dsp:nvSpPr>
        <dsp:cNvPr id="0" name=""/>
        <dsp:cNvSpPr/>
      </dsp:nvSpPr>
      <dsp:spPr>
        <a:xfrm>
          <a:off x="2511781" y="167176"/>
          <a:ext cx="1821584" cy="582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Fulfillment</a:t>
          </a:r>
        </a:p>
      </dsp:txBody>
      <dsp:txXfrm>
        <a:off x="2511781" y="167176"/>
        <a:ext cx="1821584" cy="582907"/>
      </dsp:txXfrm>
    </dsp:sp>
    <dsp:sp modelId="{A63CB330-AEF2-6540-89AB-D64835F8D6DB}">
      <dsp:nvSpPr>
        <dsp:cNvPr id="0" name=""/>
        <dsp:cNvSpPr/>
      </dsp:nvSpPr>
      <dsp:spPr>
        <a:xfrm>
          <a:off x="2967177" y="1296558"/>
          <a:ext cx="910792" cy="91079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92AEE-0E72-5848-88D5-85EEE5D9AC6E}">
      <dsp:nvSpPr>
        <dsp:cNvPr id="0" name=""/>
        <dsp:cNvSpPr/>
      </dsp:nvSpPr>
      <dsp:spPr>
        <a:xfrm>
          <a:off x="2967177" y="1296558"/>
          <a:ext cx="910792" cy="91079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4BE3B-033A-764F-9695-AD53E7BB54B1}">
      <dsp:nvSpPr>
        <dsp:cNvPr id="0" name=""/>
        <dsp:cNvSpPr/>
      </dsp:nvSpPr>
      <dsp:spPr>
        <a:xfrm>
          <a:off x="2511781" y="1460501"/>
          <a:ext cx="1821584" cy="582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Peace</a:t>
          </a:r>
        </a:p>
      </dsp:txBody>
      <dsp:txXfrm>
        <a:off x="2511781" y="1460501"/>
        <a:ext cx="1821584" cy="582907"/>
      </dsp:txXfrm>
    </dsp:sp>
    <dsp:sp modelId="{7F58A21C-C983-3C47-BA38-5CD7A6EC0839}">
      <dsp:nvSpPr>
        <dsp:cNvPr id="0" name=""/>
        <dsp:cNvSpPr/>
      </dsp:nvSpPr>
      <dsp:spPr>
        <a:xfrm>
          <a:off x="2967177" y="2589883"/>
          <a:ext cx="910792" cy="91079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05C79-3056-A047-A081-8DB5B5369066}">
      <dsp:nvSpPr>
        <dsp:cNvPr id="0" name=""/>
        <dsp:cNvSpPr/>
      </dsp:nvSpPr>
      <dsp:spPr>
        <a:xfrm>
          <a:off x="2967177" y="2589883"/>
          <a:ext cx="910792" cy="91079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E2C9D-31AB-424E-A26B-42BDEBC869B7}">
      <dsp:nvSpPr>
        <dsp:cNvPr id="0" name=""/>
        <dsp:cNvSpPr/>
      </dsp:nvSpPr>
      <dsp:spPr>
        <a:xfrm>
          <a:off x="2511781" y="2753826"/>
          <a:ext cx="1821584" cy="582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Work Life Balance</a:t>
          </a:r>
        </a:p>
      </dsp:txBody>
      <dsp:txXfrm>
        <a:off x="2511781" y="2753826"/>
        <a:ext cx="1821584" cy="582907"/>
      </dsp:txXfrm>
    </dsp:sp>
    <dsp:sp modelId="{28F14A64-7B32-E649-99D5-4059413E5811}">
      <dsp:nvSpPr>
        <dsp:cNvPr id="0" name=""/>
        <dsp:cNvSpPr/>
      </dsp:nvSpPr>
      <dsp:spPr>
        <a:xfrm>
          <a:off x="763060" y="3883208"/>
          <a:ext cx="910792" cy="91079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C170B-1BE1-224A-9378-DD66E8A7EA7E}">
      <dsp:nvSpPr>
        <dsp:cNvPr id="0" name=""/>
        <dsp:cNvSpPr/>
      </dsp:nvSpPr>
      <dsp:spPr>
        <a:xfrm>
          <a:off x="763060" y="3883208"/>
          <a:ext cx="910792" cy="91079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3A1AD-B5FB-E94A-B40C-5CEA08E35EF1}">
      <dsp:nvSpPr>
        <dsp:cNvPr id="0" name=""/>
        <dsp:cNvSpPr/>
      </dsp:nvSpPr>
      <dsp:spPr>
        <a:xfrm>
          <a:off x="307663" y="4047151"/>
          <a:ext cx="1821584" cy="582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Maximize Income</a:t>
          </a:r>
        </a:p>
      </dsp:txBody>
      <dsp:txXfrm>
        <a:off x="307663" y="4047151"/>
        <a:ext cx="1821584" cy="582907"/>
      </dsp:txXfrm>
    </dsp:sp>
    <dsp:sp modelId="{248BE734-F7C6-F847-82D4-A59054D03F28}">
      <dsp:nvSpPr>
        <dsp:cNvPr id="0" name=""/>
        <dsp:cNvSpPr/>
      </dsp:nvSpPr>
      <dsp:spPr>
        <a:xfrm>
          <a:off x="1947090" y="5176533"/>
          <a:ext cx="910792" cy="91079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E0403-7485-5C48-9E5D-4E46BDDE618B}">
      <dsp:nvSpPr>
        <dsp:cNvPr id="0" name=""/>
        <dsp:cNvSpPr/>
      </dsp:nvSpPr>
      <dsp:spPr>
        <a:xfrm>
          <a:off x="1947090" y="5176533"/>
          <a:ext cx="910792" cy="91079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214C4-0F41-3143-8E2E-B4B6694E42E7}">
      <dsp:nvSpPr>
        <dsp:cNvPr id="0" name=""/>
        <dsp:cNvSpPr/>
      </dsp:nvSpPr>
      <dsp:spPr>
        <a:xfrm>
          <a:off x="1491693" y="5340476"/>
          <a:ext cx="1821584" cy="582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Transparency</a:t>
          </a:r>
        </a:p>
      </dsp:txBody>
      <dsp:txXfrm>
        <a:off x="1491693" y="5340476"/>
        <a:ext cx="1821584" cy="582907"/>
      </dsp:txXfrm>
    </dsp:sp>
    <dsp:sp modelId="{201147DE-F6B1-E449-8EA4-F673981B0C1C}">
      <dsp:nvSpPr>
        <dsp:cNvPr id="0" name=""/>
        <dsp:cNvSpPr/>
      </dsp:nvSpPr>
      <dsp:spPr>
        <a:xfrm>
          <a:off x="1947090" y="6469858"/>
          <a:ext cx="910792" cy="91079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CBE26-4AA6-1443-8D0C-139F3417C79B}">
      <dsp:nvSpPr>
        <dsp:cNvPr id="0" name=""/>
        <dsp:cNvSpPr/>
      </dsp:nvSpPr>
      <dsp:spPr>
        <a:xfrm>
          <a:off x="1947090" y="6469858"/>
          <a:ext cx="910792" cy="91079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D69DC-75E4-4345-91E8-573B646F95E9}">
      <dsp:nvSpPr>
        <dsp:cNvPr id="0" name=""/>
        <dsp:cNvSpPr/>
      </dsp:nvSpPr>
      <dsp:spPr>
        <a:xfrm>
          <a:off x="1491693" y="6633801"/>
          <a:ext cx="1821584" cy="582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Bravery</a:t>
          </a:r>
        </a:p>
      </dsp:txBody>
      <dsp:txXfrm>
        <a:off x="1491693" y="6633801"/>
        <a:ext cx="1821584" cy="582907"/>
      </dsp:txXfrm>
    </dsp:sp>
    <dsp:sp modelId="{2ED2F51B-0731-3847-8567-516A0621E932}">
      <dsp:nvSpPr>
        <dsp:cNvPr id="0" name=""/>
        <dsp:cNvSpPr/>
      </dsp:nvSpPr>
      <dsp:spPr>
        <a:xfrm>
          <a:off x="2967177" y="3883208"/>
          <a:ext cx="910792" cy="91079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49FBC-F0CB-D044-9BEC-D4A15C3EDBB1}">
      <dsp:nvSpPr>
        <dsp:cNvPr id="0" name=""/>
        <dsp:cNvSpPr/>
      </dsp:nvSpPr>
      <dsp:spPr>
        <a:xfrm>
          <a:off x="2967177" y="3883208"/>
          <a:ext cx="910792" cy="91079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FD570-718E-2346-B5AD-9B06E4B50CDA}">
      <dsp:nvSpPr>
        <dsp:cNvPr id="0" name=""/>
        <dsp:cNvSpPr/>
      </dsp:nvSpPr>
      <dsp:spPr>
        <a:xfrm>
          <a:off x="2511781" y="4047151"/>
          <a:ext cx="1821584" cy="582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Growth</a:t>
          </a:r>
        </a:p>
      </dsp:txBody>
      <dsp:txXfrm>
        <a:off x="2511781" y="4047151"/>
        <a:ext cx="1821584" cy="582907"/>
      </dsp:txXfrm>
    </dsp:sp>
    <dsp:sp modelId="{8973763F-C9AF-474A-BF80-7BC8ADFAB1E1}">
      <dsp:nvSpPr>
        <dsp:cNvPr id="0" name=""/>
        <dsp:cNvSpPr/>
      </dsp:nvSpPr>
      <dsp:spPr>
        <a:xfrm>
          <a:off x="5171294" y="3883208"/>
          <a:ext cx="910792" cy="91079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8E7C9-7EF8-604E-84C8-1AB6C87E88B2}">
      <dsp:nvSpPr>
        <dsp:cNvPr id="0" name=""/>
        <dsp:cNvSpPr/>
      </dsp:nvSpPr>
      <dsp:spPr>
        <a:xfrm>
          <a:off x="5171294" y="3883208"/>
          <a:ext cx="910792" cy="91079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0BE22-6E4A-704B-B678-DD95009C6E8F}">
      <dsp:nvSpPr>
        <dsp:cNvPr id="0" name=""/>
        <dsp:cNvSpPr/>
      </dsp:nvSpPr>
      <dsp:spPr>
        <a:xfrm>
          <a:off x="4715898" y="4047151"/>
          <a:ext cx="1821584" cy="58290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Family</a:t>
          </a:r>
        </a:p>
      </dsp:txBody>
      <dsp:txXfrm>
        <a:off x="4715898" y="4047151"/>
        <a:ext cx="1821584" cy="582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5FD08-5733-47C9-BA62-D5D6948D786A}">
      <dsp:nvSpPr>
        <dsp:cNvPr id="0" name=""/>
        <dsp:cNvSpPr/>
      </dsp:nvSpPr>
      <dsp:spPr>
        <a:xfrm>
          <a:off x="7353792" y="3028353"/>
          <a:ext cx="374970" cy="2924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4768"/>
              </a:lnTo>
              <a:lnTo>
                <a:pt x="374970" y="29247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4B2A1-ED13-44A5-8346-215FF1C3E215}">
      <dsp:nvSpPr>
        <dsp:cNvPr id="0" name=""/>
        <dsp:cNvSpPr/>
      </dsp:nvSpPr>
      <dsp:spPr>
        <a:xfrm>
          <a:off x="7353792" y="3028353"/>
          <a:ext cx="374970" cy="114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909"/>
              </a:lnTo>
              <a:lnTo>
                <a:pt x="374970" y="11499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D4187-55CE-46C2-BB19-8C334BF7B099}">
      <dsp:nvSpPr>
        <dsp:cNvPr id="0" name=""/>
        <dsp:cNvSpPr/>
      </dsp:nvSpPr>
      <dsp:spPr>
        <a:xfrm>
          <a:off x="5328952" y="1253493"/>
          <a:ext cx="3024760" cy="524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479"/>
              </a:lnTo>
              <a:lnTo>
                <a:pt x="3024760" y="262479"/>
              </a:lnTo>
              <a:lnTo>
                <a:pt x="3024760" y="524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A2600-1B6A-4915-B057-171F2B573FA6}">
      <dsp:nvSpPr>
        <dsp:cNvPr id="0" name=""/>
        <dsp:cNvSpPr/>
      </dsp:nvSpPr>
      <dsp:spPr>
        <a:xfrm>
          <a:off x="4329031" y="3028353"/>
          <a:ext cx="374970" cy="2924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4768"/>
              </a:lnTo>
              <a:lnTo>
                <a:pt x="374970" y="29247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FDBC9-1E4D-4732-A93B-CB832F076356}">
      <dsp:nvSpPr>
        <dsp:cNvPr id="0" name=""/>
        <dsp:cNvSpPr/>
      </dsp:nvSpPr>
      <dsp:spPr>
        <a:xfrm>
          <a:off x="4329031" y="3028353"/>
          <a:ext cx="374970" cy="1149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909"/>
              </a:lnTo>
              <a:lnTo>
                <a:pt x="374970" y="11499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1174E-26C4-452F-BE2D-0A6523CB42EC}">
      <dsp:nvSpPr>
        <dsp:cNvPr id="0" name=""/>
        <dsp:cNvSpPr/>
      </dsp:nvSpPr>
      <dsp:spPr>
        <a:xfrm>
          <a:off x="5283232" y="1253493"/>
          <a:ext cx="91440" cy="5249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F7CA1-6D45-4BA9-941F-A670619076A6}">
      <dsp:nvSpPr>
        <dsp:cNvPr id="0" name=""/>
        <dsp:cNvSpPr/>
      </dsp:nvSpPr>
      <dsp:spPr>
        <a:xfrm>
          <a:off x="2304191" y="1253493"/>
          <a:ext cx="3024760" cy="524958"/>
        </a:xfrm>
        <a:custGeom>
          <a:avLst/>
          <a:gdLst/>
          <a:ahLst/>
          <a:cxnLst/>
          <a:rect l="0" t="0" r="0" b="0"/>
          <a:pathLst>
            <a:path>
              <a:moveTo>
                <a:pt x="3024760" y="0"/>
              </a:moveTo>
              <a:lnTo>
                <a:pt x="3024760" y="262479"/>
              </a:lnTo>
              <a:lnTo>
                <a:pt x="0" y="262479"/>
              </a:lnTo>
              <a:lnTo>
                <a:pt x="0" y="5249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66936-5743-4A07-B00D-74759A826105}">
      <dsp:nvSpPr>
        <dsp:cNvPr id="0" name=""/>
        <dsp:cNvSpPr/>
      </dsp:nvSpPr>
      <dsp:spPr>
        <a:xfrm>
          <a:off x="4079050" y="3592"/>
          <a:ext cx="2499802" cy="124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Satisfaction	</a:t>
          </a:r>
        </a:p>
      </dsp:txBody>
      <dsp:txXfrm>
        <a:off x="4079050" y="3592"/>
        <a:ext cx="2499802" cy="1249901"/>
      </dsp:txXfrm>
    </dsp:sp>
    <dsp:sp modelId="{4B0249F8-B667-4C0C-AF98-D176EC2DF059}">
      <dsp:nvSpPr>
        <dsp:cNvPr id="0" name=""/>
        <dsp:cNvSpPr/>
      </dsp:nvSpPr>
      <dsp:spPr>
        <a:xfrm>
          <a:off x="1054289" y="1778452"/>
          <a:ext cx="2499802" cy="124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Family</a:t>
          </a:r>
        </a:p>
      </dsp:txBody>
      <dsp:txXfrm>
        <a:off x="1054289" y="1778452"/>
        <a:ext cx="2499802" cy="1249901"/>
      </dsp:txXfrm>
    </dsp:sp>
    <dsp:sp modelId="{DC141056-7CEE-44CA-9C60-3A92609E6519}">
      <dsp:nvSpPr>
        <dsp:cNvPr id="0" name=""/>
        <dsp:cNvSpPr/>
      </dsp:nvSpPr>
      <dsp:spPr>
        <a:xfrm>
          <a:off x="4079050" y="1778452"/>
          <a:ext cx="2499802" cy="124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Perfection</a:t>
          </a:r>
        </a:p>
      </dsp:txBody>
      <dsp:txXfrm>
        <a:off x="4079050" y="1778452"/>
        <a:ext cx="2499802" cy="1249901"/>
      </dsp:txXfrm>
    </dsp:sp>
    <dsp:sp modelId="{7F339516-8495-4615-B936-E8908444CF0F}">
      <dsp:nvSpPr>
        <dsp:cNvPr id="0" name=""/>
        <dsp:cNvSpPr/>
      </dsp:nvSpPr>
      <dsp:spPr>
        <a:xfrm>
          <a:off x="4704001" y="3553311"/>
          <a:ext cx="2499802" cy="124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Action</a:t>
          </a:r>
        </a:p>
      </dsp:txBody>
      <dsp:txXfrm>
        <a:off x="4704001" y="3553311"/>
        <a:ext cx="2499802" cy="1249901"/>
      </dsp:txXfrm>
    </dsp:sp>
    <dsp:sp modelId="{F2336705-CB34-47A9-ACEB-3EAFF667C53D}">
      <dsp:nvSpPr>
        <dsp:cNvPr id="0" name=""/>
        <dsp:cNvSpPr/>
      </dsp:nvSpPr>
      <dsp:spPr>
        <a:xfrm>
          <a:off x="4704001" y="5328171"/>
          <a:ext cx="2499802" cy="124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Communication</a:t>
          </a:r>
        </a:p>
      </dsp:txBody>
      <dsp:txXfrm>
        <a:off x="4704001" y="5328171"/>
        <a:ext cx="2499802" cy="1249901"/>
      </dsp:txXfrm>
    </dsp:sp>
    <dsp:sp modelId="{2D513811-90E5-47BB-8369-BDFC5906755E}">
      <dsp:nvSpPr>
        <dsp:cNvPr id="0" name=""/>
        <dsp:cNvSpPr/>
      </dsp:nvSpPr>
      <dsp:spPr>
        <a:xfrm>
          <a:off x="7103811" y="1778452"/>
          <a:ext cx="2499802" cy="124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Dedication</a:t>
          </a:r>
        </a:p>
      </dsp:txBody>
      <dsp:txXfrm>
        <a:off x="7103811" y="1778452"/>
        <a:ext cx="2499802" cy="1249901"/>
      </dsp:txXfrm>
    </dsp:sp>
    <dsp:sp modelId="{A051FA08-F602-46C5-BDEB-692E94245373}">
      <dsp:nvSpPr>
        <dsp:cNvPr id="0" name=""/>
        <dsp:cNvSpPr/>
      </dsp:nvSpPr>
      <dsp:spPr>
        <a:xfrm>
          <a:off x="7728762" y="3553311"/>
          <a:ext cx="2499802" cy="124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Respect</a:t>
          </a:r>
        </a:p>
      </dsp:txBody>
      <dsp:txXfrm>
        <a:off x="7728762" y="3553311"/>
        <a:ext cx="2499802" cy="1249901"/>
      </dsp:txXfrm>
    </dsp:sp>
    <dsp:sp modelId="{4C944983-BA07-4A4F-8234-FBA051125D01}">
      <dsp:nvSpPr>
        <dsp:cNvPr id="0" name=""/>
        <dsp:cNvSpPr/>
      </dsp:nvSpPr>
      <dsp:spPr>
        <a:xfrm>
          <a:off x="7728762" y="5328171"/>
          <a:ext cx="2499802" cy="1249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Customer Centricity</a:t>
          </a:r>
        </a:p>
      </dsp:txBody>
      <dsp:txXfrm>
        <a:off x="7728762" y="5328171"/>
        <a:ext cx="2499802" cy="1249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152E5-C68B-4F43-B942-4CB75C96D6CC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05086-8517-7047-BDF4-8D52AFDC8D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44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不想洗了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05086-8517-7047-BDF4-8D52AFDC8DD8}" type="slidenum">
              <a:rPr kumimoji="1" lang="zh-CN" altLang="en-US" smtClean="0"/>
              <a:t>65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47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不想洗了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05086-8517-7047-BDF4-8D52AFDC8DD8}" type="slidenum">
              <a:rPr kumimoji="1" lang="zh-CN" altLang="en-US" smtClean="0"/>
              <a:t>67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696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不想洗了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05086-8517-7047-BDF4-8D52AFDC8DD8}" type="slidenum">
              <a:rPr kumimoji="1" lang="zh-CN" altLang="en-US" smtClean="0"/>
              <a:t>91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93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2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3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8321-DDC5-4A36-A2DF-9431F5D403C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5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774627" y="1635818"/>
            <a:ext cx="2356309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Fortitude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6919278" y="3272360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Feeling Alive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B90FAC-D961-4EF9-9066-DE941C464989}"/>
              </a:ext>
            </a:extLst>
          </p:cNvPr>
          <p:cNvSpPr/>
          <p:nvPr/>
        </p:nvSpPr>
        <p:spPr>
          <a:xfrm>
            <a:off x="297746" y="5105558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Bravery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DB758-D8CB-4000-83B0-ED71FEF123BE}"/>
              </a:ext>
            </a:extLst>
          </p:cNvPr>
          <p:cNvSpPr/>
          <p:nvPr/>
        </p:nvSpPr>
        <p:spPr>
          <a:xfrm>
            <a:off x="4198414" y="5085814"/>
            <a:ext cx="371289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Patient Centered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A1D7D7-036C-4714-BA8F-B715770B211C}"/>
              </a:ext>
            </a:extLst>
          </p:cNvPr>
          <p:cNvSpPr/>
          <p:nvPr/>
        </p:nvSpPr>
        <p:spPr>
          <a:xfrm>
            <a:off x="9054552" y="5105560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943204-372F-471E-BA73-C15BD0EC0F98}"/>
              </a:ext>
            </a:extLst>
          </p:cNvPr>
          <p:cNvSpPr/>
          <p:nvPr/>
        </p:nvSpPr>
        <p:spPr>
          <a:xfrm>
            <a:off x="9054552" y="7681165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Laughter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510889" y="2504558"/>
            <a:ext cx="2441893" cy="76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52782" y="2504558"/>
            <a:ext cx="2332315" cy="76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A31910-DD3E-4965-8299-DDAB45E3615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676456" y="4141100"/>
            <a:ext cx="1834432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54FE9B-0A0F-4F00-85CD-A4241B01C6C1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3510887" y="4141101"/>
            <a:ext cx="2543972" cy="94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4C16A8-72F9-42D6-8501-02865DDDE4F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54859" y="4141101"/>
            <a:ext cx="2230236" cy="94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6CDEC-1E73-46BA-941F-F749FBBE032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285096" y="4141100"/>
            <a:ext cx="2135275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B503D5-CAB2-4987-8716-DCE5F4EAB32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420370" y="5974301"/>
            <a:ext cx="0" cy="1706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034200-2639-4289-B16B-29475133AA47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472762" y="4136810"/>
            <a:ext cx="19582" cy="235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0CDBB32-0891-4120-8BA8-D7FD8DB8E05F}"/>
              </a:ext>
            </a:extLst>
          </p:cNvPr>
          <p:cNvSpPr/>
          <p:nvPr/>
        </p:nvSpPr>
        <p:spPr>
          <a:xfrm>
            <a:off x="7126526" y="6490006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Productivity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DE6EB3-6F3C-4E9F-8B37-D9A0EC71857C}"/>
              </a:ext>
            </a:extLst>
          </p:cNvPr>
          <p:cNvSpPr/>
          <p:nvPr/>
        </p:nvSpPr>
        <p:spPr>
          <a:xfrm>
            <a:off x="1" y="389105"/>
            <a:ext cx="40652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Gautam 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Adusumilli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5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4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80059" y="1638386"/>
            <a:ext cx="27401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Peace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4697269" y="3261344"/>
            <a:ext cx="22997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Balance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B90FAC-D961-4EF9-9066-DE941C464989}"/>
              </a:ext>
            </a:extLst>
          </p:cNvPr>
          <p:cNvSpPr/>
          <p:nvPr/>
        </p:nvSpPr>
        <p:spPr>
          <a:xfrm>
            <a:off x="907622" y="7552859"/>
            <a:ext cx="282223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Achievement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DB758-D8CB-4000-83B0-ED71FEF123BE}"/>
              </a:ext>
            </a:extLst>
          </p:cNvPr>
          <p:cNvSpPr/>
          <p:nvPr/>
        </p:nvSpPr>
        <p:spPr>
          <a:xfrm>
            <a:off x="2664969" y="5067979"/>
            <a:ext cx="3052393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Self Entrance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A1D7D7-036C-4714-BA8F-B715770B211C}"/>
              </a:ext>
            </a:extLst>
          </p:cNvPr>
          <p:cNvSpPr/>
          <p:nvPr/>
        </p:nvSpPr>
        <p:spPr>
          <a:xfrm>
            <a:off x="6067256" y="5067979"/>
            <a:ext cx="2861303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Relationship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847166" y="2507127"/>
            <a:ext cx="2944" cy="75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6CDEC-1E73-46BA-941F-F749FBBE032D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>
            <a:off x="4191166" y="5936719"/>
            <a:ext cx="1656000" cy="16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A0ECB8-6A5E-4822-AFCC-9BFE0082FFD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863350" y="4123265"/>
            <a:ext cx="1634558" cy="94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5DB9E4-4B8C-47C4-A484-D7347E4E191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318742" y="5936719"/>
            <a:ext cx="1872425" cy="16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310F39A-A415-4271-A623-9ACCE2C0C95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191167" y="4123265"/>
            <a:ext cx="1672183" cy="94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17B92-0AD7-48CF-93B7-3833336BCFDC}"/>
              </a:ext>
            </a:extLst>
          </p:cNvPr>
          <p:cNvSpPr/>
          <p:nvPr/>
        </p:nvSpPr>
        <p:spPr>
          <a:xfrm>
            <a:off x="4279429" y="7552859"/>
            <a:ext cx="313547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Empowerment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BC2C86-A98D-4191-96A1-37CB05217B31}"/>
              </a:ext>
            </a:extLst>
          </p:cNvPr>
          <p:cNvSpPr/>
          <p:nvPr/>
        </p:nvSpPr>
        <p:spPr>
          <a:xfrm>
            <a:off x="7989551" y="7552859"/>
            <a:ext cx="313547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Collaboration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D39E71-A7F7-48AB-8BEF-AF37BEA61C0B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7497907" y="5936719"/>
            <a:ext cx="2059381" cy="16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A7E151-9CD2-41E5-98BC-4A70BE35E8D3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Hyewon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Chung</a:t>
            </a:r>
          </a:p>
        </p:txBody>
      </p:sp>
    </p:spTree>
    <p:extLst>
      <p:ext uri="{BB962C8B-B14F-4D97-AF65-F5344CB8AC3E}">
        <p14:creationId xmlns:p14="http://schemas.microsoft.com/office/powerpoint/2010/main" val="187104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700396" y="1781605"/>
            <a:ext cx="27401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Equality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3261604" y="3404563"/>
            <a:ext cx="22997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Integrity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B90FAC-D961-4EF9-9066-DE941C464989}"/>
              </a:ext>
            </a:extLst>
          </p:cNvPr>
          <p:cNvSpPr/>
          <p:nvPr/>
        </p:nvSpPr>
        <p:spPr>
          <a:xfrm>
            <a:off x="814724" y="7696078"/>
            <a:ext cx="313547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Understanding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DB758-D8CB-4000-83B0-ED71FEF123BE}"/>
              </a:ext>
            </a:extLst>
          </p:cNvPr>
          <p:cNvSpPr/>
          <p:nvPr/>
        </p:nvSpPr>
        <p:spPr>
          <a:xfrm>
            <a:off x="2885306" y="5211198"/>
            <a:ext cx="3052393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Consistency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A1D7D7-036C-4714-BA8F-B715770B211C}"/>
              </a:ext>
            </a:extLst>
          </p:cNvPr>
          <p:cNvSpPr/>
          <p:nvPr/>
        </p:nvSpPr>
        <p:spPr>
          <a:xfrm>
            <a:off x="6287593" y="5211198"/>
            <a:ext cx="2861303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Opportunity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411502" y="2650346"/>
            <a:ext cx="1658946" cy="75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6CDEC-1E73-46BA-941F-F749FBBE032D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>
            <a:off x="4411503" y="6079938"/>
            <a:ext cx="1656000" cy="16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A0ECB8-6A5E-4822-AFCC-9BFE0082FFDE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flipH="1">
            <a:off x="7718244" y="4294606"/>
            <a:ext cx="6948" cy="916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5DB9E4-4B8C-47C4-A484-D7347E4E191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382461" y="6079938"/>
            <a:ext cx="2029042" cy="16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310F39A-A415-4271-A623-9ACCE2C0C95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411502" y="4273304"/>
            <a:ext cx="2" cy="93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8017B92-0AD7-48CF-93B7-3833336BCFDC}"/>
              </a:ext>
            </a:extLst>
          </p:cNvPr>
          <p:cNvSpPr/>
          <p:nvPr/>
        </p:nvSpPr>
        <p:spPr>
          <a:xfrm>
            <a:off x="4499766" y="7696078"/>
            <a:ext cx="313547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Truth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BC2C86-A98D-4191-96A1-37CB05217B31}"/>
              </a:ext>
            </a:extLst>
          </p:cNvPr>
          <p:cNvSpPr/>
          <p:nvPr/>
        </p:nvSpPr>
        <p:spPr>
          <a:xfrm>
            <a:off x="8209888" y="7696078"/>
            <a:ext cx="313547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Security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D39E71-A7F7-48AB-8BEF-AF37BEA61C0B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7718244" y="6079938"/>
            <a:ext cx="2059381" cy="161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1625AD-7B72-44A2-8CC9-E1FCCDFBC895}"/>
              </a:ext>
            </a:extLst>
          </p:cNvPr>
          <p:cNvSpPr/>
          <p:nvPr/>
        </p:nvSpPr>
        <p:spPr>
          <a:xfrm>
            <a:off x="6575295" y="3425866"/>
            <a:ext cx="22997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Passion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EA22FE-EC11-4182-A652-FD072C5215D1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6070447" y="2650345"/>
            <a:ext cx="1654745" cy="775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D7C833D-739F-4919-AC9C-96B7D14EB817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Emily Davila</a:t>
            </a:r>
          </a:p>
        </p:txBody>
      </p:sp>
    </p:spTree>
    <p:extLst>
      <p:ext uri="{BB962C8B-B14F-4D97-AF65-F5344CB8AC3E}">
        <p14:creationId xmlns:p14="http://schemas.microsoft.com/office/powerpoint/2010/main" val="332682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B5000EA-6F4A-4014-B93B-31163D5CE8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3955" y="1139491"/>
            <a:ext cx="9878151" cy="7807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32AABA-8448-4161-A8D4-E386EF32458F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Sonia 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Donde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6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8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248009" y="1472392"/>
            <a:ext cx="27401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1298050" y="3323189"/>
            <a:ext cx="22997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Family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4282871" y="3327445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Make Things</a:t>
            </a:r>
          </a:p>
          <a:p>
            <a:pPr algn="ctr"/>
            <a:r>
              <a:rPr lang="en-US" sz="2844" b="1" dirty="0">
                <a:ea typeface="Roboto Bk" pitchFamily="2" charset="0"/>
              </a:rPr>
              <a:t>Better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B90FAC-D961-4EF9-9066-DE941C464989}"/>
              </a:ext>
            </a:extLst>
          </p:cNvPr>
          <p:cNvSpPr/>
          <p:nvPr/>
        </p:nvSpPr>
        <p:spPr>
          <a:xfrm>
            <a:off x="4653452" y="7255658"/>
            <a:ext cx="229979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DB758-D8CB-4000-83B0-ED71FEF123BE}"/>
              </a:ext>
            </a:extLst>
          </p:cNvPr>
          <p:cNvSpPr/>
          <p:nvPr/>
        </p:nvSpPr>
        <p:spPr>
          <a:xfrm>
            <a:off x="2822987" y="5291552"/>
            <a:ext cx="279507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Health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A1D7D7-036C-4714-BA8F-B715770B211C}"/>
              </a:ext>
            </a:extLst>
          </p:cNvPr>
          <p:cNvSpPr/>
          <p:nvPr/>
        </p:nvSpPr>
        <p:spPr>
          <a:xfrm>
            <a:off x="5967953" y="5291552"/>
            <a:ext cx="26448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Progress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47947" y="2341133"/>
            <a:ext cx="3170112" cy="98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18059" y="2341133"/>
            <a:ext cx="0" cy="98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6CDEC-1E73-46BA-941F-F749FBBE032D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5803350" y="6160293"/>
            <a:ext cx="1487051" cy="109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3DD7AEE-8964-485E-94CC-0F242E6BDF77}"/>
              </a:ext>
            </a:extLst>
          </p:cNvPr>
          <p:cNvSpPr/>
          <p:nvPr/>
        </p:nvSpPr>
        <p:spPr>
          <a:xfrm>
            <a:off x="7290398" y="3337004"/>
            <a:ext cx="349011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Do The</a:t>
            </a:r>
          </a:p>
          <a:p>
            <a:pPr algn="ctr"/>
            <a:r>
              <a:rPr lang="en-US" sz="2844" b="1" dirty="0">
                <a:ea typeface="Roboto Bk" pitchFamily="2" charset="0"/>
              </a:rPr>
              <a:t>Right Things 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F32F8E-4D58-48E0-BDA6-1CA21149EDCB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618059" y="2341134"/>
            <a:ext cx="3417397" cy="99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A0ECB8-6A5E-4822-AFCC-9BFE0082FFD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618059" y="4196186"/>
            <a:ext cx="1672341" cy="109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5DB9E4-4B8C-47C4-A484-D7347E4E191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220523" y="6160293"/>
            <a:ext cx="1582827" cy="109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310F39A-A415-4271-A623-9ACCE2C0C95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220523" y="4196186"/>
            <a:ext cx="1397536" cy="1095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4930C5-BE0D-4801-B8DE-A6A10A67CC0C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Yuchen Duan</a:t>
            </a:r>
          </a:p>
        </p:txBody>
      </p:sp>
    </p:spTree>
    <p:extLst>
      <p:ext uri="{BB962C8B-B14F-4D97-AF65-F5344CB8AC3E}">
        <p14:creationId xmlns:p14="http://schemas.microsoft.com/office/powerpoint/2010/main" val="169857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67337E-5D46-4B4D-B6C5-44E34155B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019141"/>
              </p:ext>
            </p:extLst>
          </p:nvPr>
        </p:nvGraphicFramePr>
        <p:xfrm>
          <a:off x="2838680" y="1109575"/>
          <a:ext cx="6845147" cy="7383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337607C-472B-4F20-93A4-0387B8AC8E91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Yoel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Fainchtein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Kaplan</a:t>
            </a:r>
          </a:p>
        </p:txBody>
      </p:sp>
    </p:spTree>
    <p:extLst>
      <p:ext uri="{BB962C8B-B14F-4D97-AF65-F5344CB8AC3E}">
        <p14:creationId xmlns:p14="http://schemas.microsoft.com/office/powerpoint/2010/main" val="315492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4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5065706" y="1439341"/>
            <a:ext cx="27401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3450937" y="3247254"/>
            <a:ext cx="22997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Freedom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7268804" y="326106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Friends &amp; Family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DB758-D8CB-4000-83B0-ED71FEF123BE}"/>
              </a:ext>
            </a:extLst>
          </p:cNvPr>
          <p:cNvSpPr/>
          <p:nvPr/>
        </p:nvSpPr>
        <p:spPr>
          <a:xfrm>
            <a:off x="1894863" y="5140934"/>
            <a:ext cx="216859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Impact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A1D7D7-036C-4714-BA8F-B715770B211C}"/>
              </a:ext>
            </a:extLst>
          </p:cNvPr>
          <p:cNvSpPr/>
          <p:nvPr/>
        </p:nvSpPr>
        <p:spPr>
          <a:xfrm>
            <a:off x="5085971" y="5140934"/>
            <a:ext cx="22997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Health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600833" y="2308081"/>
            <a:ext cx="1834923" cy="93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435757" y="2308082"/>
            <a:ext cx="2168236" cy="95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A0ECB8-6A5E-4822-AFCC-9BFE0082FFDE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600834" y="4115994"/>
            <a:ext cx="1635035" cy="102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310F39A-A415-4271-A623-9ACCE2C0C95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2979159" y="4115994"/>
            <a:ext cx="1621675" cy="102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BDFE8E-72E3-429F-BFD2-DC20B3683681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>
            <a:off x="8603993" y="4129810"/>
            <a:ext cx="1124423" cy="106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9466A-9433-4E29-8DEE-833C2B9E04EB}"/>
              </a:ext>
            </a:extLst>
          </p:cNvPr>
          <p:cNvSpPr/>
          <p:nvPr/>
        </p:nvSpPr>
        <p:spPr>
          <a:xfrm>
            <a:off x="322244" y="7187395"/>
            <a:ext cx="216859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Impact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06FAE27-D9B4-4069-812A-63AE16EE578C}"/>
              </a:ext>
            </a:extLst>
          </p:cNvPr>
          <p:cNvSpPr/>
          <p:nvPr/>
        </p:nvSpPr>
        <p:spPr>
          <a:xfrm>
            <a:off x="2979158" y="7148766"/>
            <a:ext cx="3540027" cy="90737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Critical Thinking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8C8A2-0390-4976-B17B-E29000D532A8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2979159" y="6009675"/>
            <a:ext cx="1770012" cy="1139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98FDB-E6B0-430E-ADEF-11BC18AB73A7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flipH="1">
            <a:off x="1406540" y="6009676"/>
            <a:ext cx="1572619" cy="1177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50267CA-FE18-4C81-86C8-EE5CA0ABF093}"/>
              </a:ext>
            </a:extLst>
          </p:cNvPr>
          <p:cNvSpPr/>
          <p:nvPr/>
        </p:nvSpPr>
        <p:spPr>
          <a:xfrm>
            <a:off x="8578519" y="5191852"/>
            <a:ext cx="22997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strength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5B8E62-80C0-49F0-8E01-7084762DA24C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Jason Foster</a:t>
            </a:r>
          </a:p>
        </p:txBody>
      </p:sp>
    </p:spTree>
    <p:extLst>
      <p:ext uri="{BB962C8B-B14F-4D97-AF65-F5344CB8AC3E}">
        <p14:creationId xmlns:p14="http://schemas.microsoft.com/office/powerpoint/2010/main" val="282348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560706" y="1416083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Self Awareness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3198143" y="334735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Duty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6676094" y="336117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Outcomes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533333" y="2284823"/>
            <a:ext cx="1830174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63506" y="2284824"/>
            <a:ext cx="1647776" cy="10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6676094" y="5070153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Rigor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8011282" y="4229912"/>
            <a:ext cx="0" cy="84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3198142" y="5070153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Engaged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4533331" y="4216097"/>
            <a:ext cx="2" cy="8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D9D51D0-D019-42B4-BD10-9CFFA82EC257}"/>
              </a:ext>
            </a:extLst>
          </p:cNvPr>
          <p:cNvSpPr/>
          <p:nvPr/>
        </p:nvSpPr>
        <p:spPr>
          <a:xfrm>
            <a:off x="1382671" y="679231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Valued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306D3A-2F34-4173-A03B-ADCE46B52D1D}"/>
              </a:ext>
            </a:extLst>
          </p:cNvPr>
          <p:cNvSpPr/>
          <p:nvPr/>
        </p:nvSpPr>
        <p:spPr>
          <a:xfrm>
            <a:off x="5028318" y="679231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Inclusion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E3A69E-B1E9-4A61-B0A7-CC62E36094B0}"/>
              </a:ext>
            </a:extLst>
          </p:cNvPr>
          <p:cNvSpPr/>
          <p:nvPr/>
        </p:nvSpPr>
        <p:spPr>
          <a:xfrm>
            <a:off x="8673964" y="679231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Adventure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D1F406-E60E-460D-86C0-C9CD620F1E48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2717860" y="5938894"/>
            <a:ext cx="1815470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67DC5F-DBEB-41F7-97C0-28461D6593F1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4533330" y="5938894"/>
            <a:ext cx="1830176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D057BD-0F33-410F-97E0-C2C3AFB2C8F3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8011282" y="5938894"/>
            <a:ext cx="1997870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FD34F-BA5B-4CC6-8DBE-8E7ACACB4001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Mohit Gupta</a:t>
            </a:r>
          </a:p>
        </p:txBody>
      </p:sp>
    </p:spTree>
    <p:extLst>
      <p:ext uri="{BB962C8B-B14F-4D97-AF65-F5344CB8AC3E}">
        <p14:creationId xmlns:p14="http://schemas.microsoft.com/office/powerpoint/2010/main" val="2695608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7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7644" y="1572912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3135081" y="3504185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Friends Family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6613032" y="3518000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Wonder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470271" y="2441652"/>
            <a:ext cx="1830174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00444" y="2441653"/>
            <a:ext cx="1647776" cy="10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6613033" y="5226982"/>
            <a:ext cx="199787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Flexibility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flipH="1">
            <a:off x="7611968" y="4386741"/>
            <a:ext cx="336253" cy="8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902509" y="5226982"/>
            <a:ext cx="1752289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Love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1778654" y="4372926"/>
            <a:ext cx="2691616" cy="8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306D3A-2F34-4173-A03B-ADCE46B52D1D}"/>
              </a:ext>
            </a:extLst>
          </p:cNvPr>
          <p:cNvSpPr/>
          <p:nvPr/>
        </p:nvSpPr>
        <p:spPr>
          <a:xfrm>
            <a:off x="5205397" y="6949140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Faith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D1F406-E60E-460D-86C0-C9CD620F1E48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1778654" y="6095723"/>
            <a:ext cx="4761932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D057BD-0F33-410F-97E0-C2C3AFB2C8F3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6540586" y="6095723"/>
            <a:ext cx="3949532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DACC24-86DA-4AA2-8ABF-436460E0C8C7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6540586" y="6095723"/>
            <a:ext cx="1071382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2773DC-BDCB-4399-B718-B3F02CC5C8DA}"/>
              </a:ext>
            </a:extLst>
          </p:cNvPr>
          <p:cNvSpPr/>
          <p:nvPr/>
        </p:nvSpPr>
        <p:spPr>
          <a:xfrm>
            <a:off x="3930342" y="5226982"/>
            <a:ext cx="193527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Confident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47ED08C-B792-4927-8DA9-83A2C0D18429}"/>
              </a:ext>
            </a:extLst>
          </p:cNvPr>
          <p:cNvSpPr/>
          <p:nvPr/>
        </p:nvSpPr>
        <p:spPr>
          <a:xfrm>
            <a:off x="9354994" y="5226982"/>
            <a:ext cx="227024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Exuberance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F2F19E-B3E4-46F7-A030-DC4B2767DBCA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4897981" y="4386741"/>
            <a:ext cx="3050240" cy="8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B70A88-E743-47D8-BE3D-BD2CB506E2DC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7948221" y="4386741"/>
            <a:ext cx="2541897" cy="8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A49500-91D7-4C35-9D7C-ED2A522DD14E}"/>
              </a:ext>
            </a:extLst>
          </p:cNvPr>
          <p:cNvCxnSpPr>
            <a:cxnSpLocks/>
            <a:stCxn id="34" idx="3"/>
            <a:endCxn id="24" idx="1"/>
          </p:cNvCxnSpPr>
          <p:nvPr/>
        </p:nvCxnSpPr>
        <p:spPr>
          <a:xfrm>
            <a:off x="2654798" y="5661353"/>
            <a:ext cx="1275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C5D4-B4C4-426F-B329-2E6BC4C2999C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4897981" y="6095723"/>
            <a:ext cx="1642605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9CDFAC-E2B3-4D46-8929-CF28BA78A0ED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Elijah Heyward</a:t>
            </a:r>
          </a:p>
        </p:txBody>
      </p:sp>
    </p:spTree>
    <p:extLst>
      <p:ext uri="{BB962C8B-B14F-4D97-AF65-F5344CB8AC3E}">
        <p14:creationId xmlns:p14="http://schemas.microsoft.com/office/powerpoint/2010/main" val="192795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37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189948" y="1048939"/>
            <a:ext cx="27401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Satisfaction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528812" y="4591059"/>
            <a:ext cx="2485085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Do The </a:t>
            </a:r>
          </a:p>
          <a:p>
            <a:pPr algn="ctr"/>
            <a:r>
              <a:rPr lang="en-US" sz="2844" b="1" dirty="0">
                <a:ea typeface="Roboto Bk" pitchFamily="2" charset="0"/>
              </a:rPr>
              <a:t>Right Things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3884215" y="4604874"/>
            <a:ext cx="3439109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Maximize Income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771355" y="3651886"/>
            <a:ext cx="3788644" cy="93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559999" y="3651887"/>
            <a:ext cx="43771" cy="95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305B4-F703-43DD-A570-F2F9245B3C2B}"/>
              </a:ext>
            </a:extLst>
          </p:cNvPr>
          <p:cNvSpPr/>
          <p:nvPr/>
        </p:nvSpPr>
        <p:spPr>
          <a:xfrm>
            <a:off x="7702762" y="4604874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Progress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C8E7A1-F164-4B3F-A173-9171CFAB0EA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559998" y="3651887"/>
            <a:ext cx="3477952" cy="952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CBE1628-B570-4C92-9E99-3842D38B22DA}"/>
              </a:ext>
            </a:extLst>
          </p:cNvPr>
          <p:cNvSpPr/>
          <p:nvPr/>
        </p:nvSpPr>
        <p:spPr>
          <a:xfrm>
            <a:off x="4900295" y="630135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Opportunity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44714F-CF3A-41B6-B67A-E445367557E9}"/>
              </a:ext>
            </a:extLst>
          </p:cNvPr>
          <p:cNvSpPr/>
          <p:nvPr/>
        </p:nvSpPr>
        <p:spPr>
          <a:xfrm>
            <a:off x="8265238" y="6301359"/>
            <a:ext cx="347795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Collaborator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427520" y="6301359"/>
            <a:ext cx="2670377" cy="19916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Balance</a:t>
            </a:r>
          </a:p>
          <a:p>
            <a:pPr algn="ctr"/>
            <a:r>
              <a:rPr lang="en-US" sz="2844" b="1" dirty="0">
                <a:ea typeface="Roboto Bk" pitchFamily="2" charset="0"/>
              </a:rPr>
              <a:t>Work</a:t>
            </a:r>
          </a:p>
          <a:p>
            <a:pPr algn="ctr"/>
            <a:r>
              <a:rPr lang="en-US" sz="2844" b="1" dirty="0">
                <a:ea typeface="Roboto Bk" pitchFamily="2" charset="0"/>
              </a:rPr>
              <a:t>Family</a:t>
            </a:r>
          </a:p>
          <a:p>
            <a:pPr algn="ctr"/>
            <a:r>
              <a:rPr lang="en-US" sz="2844" b="1" dirty="0">
                <a:ea typeface="Roboto Bk" pitchFamily="2" charset="0"/>
              </a:rPr>
              <a:t>Life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flipH="1">
            <a:off x="1762709" y="5459800"/>
            <a:ext cx="8646" cy="84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ABE553-D155-44CF-B5CF-D460A091AC4B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6235484" y="5473615"/>
            <a:ext cx="2802467" cy="82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7240E3-4FDF-4D38-9599-48EABB42F2EE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9037951" y="5473615"/>
            <a:ext cx="966263" cy="82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C53C4B0-BFBF-486A-82CD-50AD82E01FDD}"/>
              </a:ext>
            </a:extLst>
          </p:cNvPr>
          <p:cNvSpPr/>
          <p:nvPr/>
        </p:nvSpPr>
        <p:spPr>
          <a:xfrm>
            <a:off x="3840442" y="2789380"/>
            <a:ext cx="3439109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Accomplishment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B32483-AF57-42FF-AD18-B5CAD28C75D4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5559997" y="1917680"/>
            <a:ext cx="2" cy="8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395ED6-5E18-4CA9-93F4-3EB808E0778C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William Hudson</a:t>
            </a:r>
          </a:p>
        </p:txBody>
      </p:sp>
    </p:spTree>
    <p:extLst>
      <p:ext uri="{BB962C8B-B14F-4D97-AF65-F5344CB8AC3E}">
        <p14:creationId xmlns:p14="http://schemas.microsoft.com/office/powerpoint/2010/main" val="3779458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2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2">
            <a:extLst>
              <a:ext uri="{FF2B5EF4-FFF2-40B4-BE49-F238E27FC236}">
                <a16:creationId xmlns:a16="http://schemas.microsoft.com/office/drawing/2014/main" id="{567DC4B1-68A5-DA14-28C7-F0F5B0DAF3AF}"/>
              </a:ext>
            </a:extLst>
          </p:cNvPr>
          <p:cNvSpPr/>
          <p:nvPr/>
        </p:nvSpPr>
        <p:spPr>
          <a:xfrm>
            <a:off x="7681551" y="4442821"/>
            <a:ext cx="347201" cy="106475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64750"/>
                </a:lnTo>
                <a:lnTo>
                  <a:pt x="347201" y="106475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C4100AB1-354B-EE96-29A8-FD6497A63B36}"/>
              </a:ext>
            </a:extLst>
          </p:cNvPr>
          <p:cNvSpPr/>
          <p:nvPr/>
        </p:nvSpPr>
        <p:spPr>
          <a:xfrm>
            <a:off x="5806665" y="2799401"/>
            <a:ext cx="2800756" cy="48608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3040"/>
                </a:lnTo>
                <a:lnTo>
                  <a:pt x="2800756" y="243040"/>
                </a:lnTo>
                <a:lnTo>
                  <a:pt x="2800756" y="48608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CDE7664B-C1CC-7544-3C59-62B14CECFBAC}"/>
              </a:ext>
            </a:extLst>
          </p:cNvPr>
          <p:cNvSpPr/>
          <p:nvPr/>
        </p:nvSpPr>
        <p:spPr>
          <a:xfrm>
            <a:off x="4880795" y="4442821"/>
            <a:ext cx="347201" cy="270816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8169"/>
                </a:lnTo>
                <a:lnTo>
                  <a:pt x="347201" y="270816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C955E70A-D438-BC3F-BAF5-DCA537235A71}"/>
              </a:ext>
            </a:extLst>
          </p:cNvPr>
          <p:cNvSpPr/>
          <p:nvPr/>
        </p:nvSpPr>
        <p:spPr>
          <a:xfrm>
            <a:off x="4880795" y="4442821"/>
            <a:ext cx="335095" cy="102849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28491"/>
                </a:lnTo>
                <a:lnTo>
                  <a:pt x="335095" y="102849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9646A752-7FCD-EE47-FAB0-7593F34BBCD0}"/>
              </a:ext>
            </a:extLst>
          </p:cNvPr>
          <p:cNvSpPr/>
          <p:nvPr/>
        </p:nvSpPr>
        <p:spPr>
          <a:xfrm>
            <a:off x="5760945" y="2799401"/>
            <a:ext cx="91440" cy="48608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8608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44543D02-862D-33AA-F26A-8CF2194C6311}"/>
              </a:ext>
            </a:extLst>
          </p:cNvPr>
          <p:cNvSpPr/>
          <p:nvPr/>
        </p:nvSpPr>
        <p:spPr>
          <a:xfrm>
            <a:off x="2034318" y="4442821"/>
            <a:ext cx="91440" cy="109224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092248"/>
                </a:lnTo>
                <a:lnTo>
                  <a:pt x="79467" y="109224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D12F9B7D-A43B-2287-0908-EEDF49AFE4FD}"/>
              </a:ext>
            </a:extLst>
          </p:cNvPr>
          <p:cNvSpPr/>
          <p:nvPr/>
        </p:nvSpPr>
        <p:spPr>
          <a:xfrm>
            <a:off x="3005908" y="2799401"/>
            <a:ext cx="2800756" cy="48608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00756" y="0"/>
                </a:moveTo>
                <a:lnTo>
                  <a:pt x="2800756" y="243040"/>
                </a:lnTo>
                <a:lnTo>
                  <a:pt x="0" y="243040"/>
                </a:lnTo>
                <a:lnTo>
                  <a:pt x="0" y="48608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EC205A0D-DA03-ADF4-A349-94816A8EF6DB}"/>
              </a:ext>
            </a:extLst>
          </p:cNvPr>
          <p:cNvSpPr/>
          <p:nvPr/>
        </p:nvSpPr>
        <p:spPr>
          <a:xfrm>
            <a:off x="4649327" y="1642064"/>
            <a:ext cx="2314675" cy="1157337"/>
          </a:xfrm>
          <a:custGeom>
            <a:avLst/>
            <a:gdLst>
              <a:gd name="connsiteX0" fmla="*/ 0 w 2314675"/>
              <a:gd name="connsiteY0" fmla="*/ 0 h 1157337"/>
              <a:gd name="connsiteX1" fmla="*/ 2314675 w 2314675"/>
              <a:gd name="connsiteY1" fmla="*/ 0 h 1157337"/>
              <a:gd name="connsiteX2" fmla="*/ 2314675 w 2314675"/>
              <a:gd name="connsiteY2" fmla="*/ 1157337 h 1157337"/>
              <a:gd name="connsiteX3" fmla="*/ 0 w 2314675"/>
              <a:gd name="connsiteY3" fmla="*/ 1157337 h 1157337"/>
              <a:gd name="connsiteX4" fmla="*/ 0 w 2314675"/>
              <a:gd name="connsiteY4" fmla="*/ 0 h 11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675" h="1157337">
                <a:moveTo>
                  <a:pt x="0" y="0"/>
                </a:moveTo>
                <a:lnTo>
                  <a:pt x="2314675" y="0"/>
                </a:lnTo>
                <a:lnTo>
                  <a:pt x="2314675" y="1157337"/>
                </a:lnTo>
                <a:lnTo>
                  <a:pt x="0" y="11573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18415" rIns="18415" bIns="1841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 dirty="0"/>
              <a:t>Stability</a:t>
            </a:r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1FCFE19A-8208-2C27-C9A4-F582FFDA7865}"/>
              </a:ext>
            </a:extLst>
          </p:cNvPr>
          <p:cNvSpPr/>
          <p:nvPr/>
        </p:nvSpPr>
        <p:spPr>
          <a:xfrm>
            <a:off x="1848570" y="3285483"/>
            <a:ext cx="2314675" cy="1157337"/>
          </a:xfrm>
          <a:custGeom>
            <a:avLst/>
            <a:gdLst>
              <a:gd name="connsiteX0" fmla="*/ 0 w 2314675"/>
              <a:gd name="connsiteY0" fmla="*/ 0 h 1157337"/>
              <a:gd name="connsiteX1" fmla="*/ 2314675 w 2314675"/>
              <a:gd name="connsiteY1" fmla="*/ 0 h 1157337"/>
              <a:gd name="connsiteX2" fmla="*/ 2314675 w 2314675"/>
              <a:gd name="connsiteY2" fmla="*/ 1157337 h 1157337"/>
              <a:gd name="connsiteX3" fmla="*/ 0 w 2314675"/>
              <a:gd name="connsiteY3" fmla="*/ 1157337 h 1157337"/>
              <a:gd name="connsiteX4" fmla="*/ 0 w 2314675"/>
              <a:gd name="connsiteY4" fmla="*/ 0 h 11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675" h="1157337">
                <a:moveTo>
                  <a:pt x="0" y="0"/>
                </a:moveTo>
                <a:lnTo>
                  <a:pt x="2314675" y="0"/>
                </a:lnTo>
                <a:lnTo>
                  <a:pt x="2314675" y="1157337"/>
                </a:lnTo>
                <a:lnTo>
                  <a:pt x="0" y="11573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18415" rIns="18415" bIns="1841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Financial Security</a:t>
            </a:r>
          </a:p>
        </p:txBody>
      </p:sp>
      <p:sp>
        <p:nvSpPr>
          <p:cNvPr id="12" name="任意形状 11">
            <a:extLst>
              <a:ext uri="{FF2B5EF4-FFF2-40B4-BE49-F238E27FC236}">
                <a16:creationId xmlns:a16="http://schemas.microsoft.com/office/drawing/2014/main" id="{18F60381-2C04-18F6-9B9E-657C24260019}"/>
              </a:ext>
            </a:extLst>
          </p:cNvPr>
          <p:cNvSpPr/>
          <p:nvPr/>
        </p:nvSpPr>
        <p:spPr>
          <a:xfrm>
            <a:off x="2113786" y="4956401"/>
            <a:ext cx="2314675" cy="1157337"/>
          </a:xfrm>
          <a:custGeom>
            <a:avLst/>
            <a:gdLst>
              <a:gd name="connsiteX0" fmla="*/ 0 w 2314675"/>
              <a:gd name="connsiteY0" fmla="*/ 0 h 1157337"/>
              <a:gd name="connsiteX1" fmla="*/ 2314675 w 2314675"/>
              <a:gd name="connsiteY1" fmla="*/ 0 h 1157337"/>
              <a:gd name="connsiteX2" fmla="*/ 2314675 w 2314675"/>
              <a:gd name="connsiteY2" fmla="*/ 1157337 h 1157337"/>
              <a:gd name="connsiteX3" fmla="*/ 0 w 2314675"/>
              <a:gd name="connsiteY3" fmla="*/ 1157337 h 1157337"/>
              <a:gd name="connsiteX4" fmla="*/ 0 w 2314675"/>
              <a:gd name="connsiteY4" fmla="*/ 0 h 11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675" h="1157337">
                <a:moveTo>
                  <a:pt x="0" y="0"/>
                </a:moveTo>
                <a:lnTo>
                  <a:pt x="2314675" y="0"/>
                </a:lnTo>
                <a:lnTo>
                  <a:pt x="2314675" y="1157337"/>
                </a:lnTo>
                <a:lnTo>
                  <a:pt x="0" y="11573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18415" rIns="18415" bIns="1841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Family</a:t>
            </a:r>
          </a:p>
        </p:txBody>
      </p:sp>
      <p:sp>
        <p:nvSpPr>
          <p:cNvPr id="13" name="任意形状 12">
            <a:extLst>
              <a:ext uri="{FF2B5EF4-FFF2-40B4-BE49-F238E27FC236}">
                <a16:creationId xmlns:a16="http://schemas.microsoft.com/office/drawing/2014/main" id="{0485F918-B682-99EE-B67C-F668FC7E1A52}"/>
              </a:ext>
            </a:extLst>
          </p:cNvPr>
          <p:cNvSpPr/>
          <p:nvPr/>
        </p:nvSpPr>
        <p:spPr>
          <a:xfrm>
            <a:off x="4649327" y="3285483"/>
            <a:ext cx="2314675" cy="1157337"/>
          </a:xfrm>
          <a:custGeom>
            <a:avLst/>
            <a:gdLst>
              <a:gd name="connsiteX0" fmla="*/ 0 w 2314675"/>
              <a:gd name="connsiteY0" fmla="*/ 0 h 1157337"/>
              <a:gd name="connsiteX1" fmla="*/ 2314675 w 2314675"/>
              <a:gd name="connsiteY1" fmla="*/ 0 h 1157337"/>
              <a:gd name="connsiteX2" fmla="*/ 2314675 w 2314675"/>
              <a:gd name="connsiteY2" fmla="*/ 1157337 h 1157337"/>
              <a:gd name="connsiteX3" fmla="*/ 0 w 2314675"/>
              <a:gd name="connsiteY3" fmla="*/ 1157337 h 1157337"/>
              <a:gd name="connsiteX4" fmla="*/ 0 w 2314675"/>
              <a:gd name="connsiteY4" fmla="*/ 0 h 11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675" h="1157337">
                <a:moveTo>
                  <a:pt x="0" y="0"/>
                </a:moveTo>
                <a:lnTo>
                  <a:pt x="2314675" y="0"/>
                </a:lnTo>
                <a:lnTo>
                  <a:pt x="2314675" y="1157337"/>
                </a:lnTo>
                <a:lnTo>
                  <a:pt x="0" y="11573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18415" rIns="18415" bIns="1841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Empowerment</a:t>
            </a:r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15BEA02E-47B7-2838-01FB-30171EB124AF}"/>
              </a:ext>
            </a:extLst>
          </p:cNvPr>
          <p:cNvSpPr/>
          <p:nvPr/>
        </p:nvSpPr>
        <p:spPr>
          <a:xfrm>
            <a:off x="5215890" y="4892643"/>
            <a:ext cx="2314675" cy="1157337"/>
          </a:xfrm>
          <a:custGeom>
            <a:avLst/>
            <a:gdLst>
              <a:gd name="connsiteX0" fmla="*/ 0 w 2314675"/>
              <a:gd name="connsiteY0" fmla="*/ 0 h 1157337"/>
              <a:gd name="connsiteX1" fmla="*/ 2314675 w 2314675"/>
              <a:gd name="connsiteY1" fmla="*/ 0 h 1157337"/>
              <a:gd name="connsiteX2" fmla="*/ 2314675 w 2314675"/>
              <a:gd name="connsiteY2" fmla="*/ 1157337 h 1157337"/>
              <a:gd name="connsiteX3" fmla="*/ 0 w 2314675"/>
              <a:gd name="connsiteY3" fmla="*/ 1157337 h 1157337"/>
              <a:gd name="connsiteX4" fmla="*/ 0 w 2314675"/>
              <a:gd name="connsiteY4" fmla="*/ 0 h 11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675" h="1157337">
                <a:moveTo>
                  <a:pt x="0" y="0"/>
                </a:moveTo>
                <a:lnTo>
                  <a:pt x="2314675" y="0"/>
                </a:lnTo>
                <a:lnTo>
                  <a:pt x="2314675" y="1157337"/>
                </a:lnTo>
                <a:lnTo>
                  <a:pt x="0" y="11573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18415" rIns="18415" bIns="1841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Diversity</a:t>
            </a: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B093184D-81B7-5560-B556-36B6DE45B0E2}"/>
              </a:ext>
            </a:extLst>
          </p:cNvPr>
          <p:cNvSpPr/>
          <p:nvPr/>
        </p:nvSpPr>
        <p:spPr>
          <a:xfrm>
            <a:off x="5227996" y="6572322"/>
            <a:ext cx="2314675" cy="1157337"/>
          </a:xfrm>
          <a:custGeom>
            <a:avLst/>
            <a:gdLst>
              <a:gd name="connsiteX0" fmla="*/ 0 w 2314675"/>
              <a:gd name="connsiteY0" fmla="*/ 0 h 1157337"/>
              <a:gd name="connsiteX1" fmla="*/ 2314675 w 2314675"/>
              <a:gd name="connsiteY1" fmla="*/ 0 h 1157337"/>
              <a:gd name="connsiteX2" fmla="*/ 2314675 w 2314675"/>
              <a:gd name="connsiteY2" fmla="*/ 1157337 h 1157337"/>
              <a:gd name="connsiteX3" fmla="*/ 0 w 2314675"/>
              <a:gd name="connsiteY3" fmla="*/ 1157337 h 1157337"/>
              <a:gd name="connsiteX4" fmla="*/ 0 w 2314675"/>
              <a:gd name="connsiteY4" fmla="*/ 0 h 11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675" h="1157337">
                <a:moveTo>
                  <a:pt x="0" y="0"/>
                </a:moveTo>
                <a:lnTo>
                  <a:pt x="2314675" y="0"/>
                </a:lnTo>
                <a:lnTo>
                  <a:pt x="2314675" y="1157337"/>
                </a:lnTo>
                <a:lnTo>
                  <a:pt x="0" y="11573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18415" rIns="18415" bIns="1841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Mentoring</a:t>
            </a: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9ABEE831-0621-44F1-C587-43618464C4D5}"/>
              </a:ext>
            </a:extLst>
          </p:cNvPr>
          <p:cNvSpPr/>
          <p:nvPr/>
        </p:nvSpPr>
        <p:spPr>
          <a:xfrm>
            <a:off x="7450084" y="3285483"/>
            <a:ext cx="2314675" cy="1157337"/>
          </a:xfrm>
          <a:custGeom>
            <a:avLst/>
            <a:gdLst>
              <a:gd name="connsiteX0" fmla="*/ 0 w 2314675"/>
              <a:gd name="connsiteY0" fmla="*/ 0 h 1157337"/>
              <a:gd name="connsiteX1" fmla="*/ 2314675 w 2314675"/>
              <a:gd name="connsiteY1" fmla="*/ 0 h 1157337"/>
              <a:gd name="connsiteX2" fmla="*/ 2314675 w 2314675"/>
              <a:gd name="connsiteY2" fmla="*/ 1157337 h 1157337"/>
              <a:gd name="connsiteX3" fmla="*/ 0 w 2314675"/>
              <a:gd name="connsiteY3" fmla="*/ 1157337 h 1157337"/>
              <a:gd name="connsiteX4" fmla="*/ 0 w 2314675"/>
              <a:gd name="connsiteY4" fmla="*/ 0 h 11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675" h="1157337">
                <a:moveTo>
                  <a:pt x="0" y="0"/>
                </a:moveTo>
                <a:lnTo>
                  <a:pt x="2314675" y="0"/>
                </a:lnTo>
                <a:lnTo>
                  <a:pt x="2314675" y="1157337"/>
                </a:lnTo>
                <a:lnTo>
                  <a:pt x="0" y="11573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18415" rIns="18415" bIns="1841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Trust</a:t>
            </a:r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1F10538F-6C23-D2D0-C9DA-BB63AED7A48E}"/>
              </a:ext>
            </a:extLst>
          </p:cNvPr>
          <p:cNvSpPr/>
          <p:nvPr/>
        </p:nvSpPr>
        <p:spPr>
          <a:xfrm>
            <a:off x="8028753" y="4928902"/>
            <a:ext cx="2314675" cy="1157337"/>
          </a:xfrm>
          <a:custGeom>
            <a:avLst/>
            <a:gdLst>
              <a:gd name="connsiteX0" fmla="*/ 0 w 2314675"/>
              <a:gd name="connsiteY0" fmla="*/ 0 h 1157337"/>
              <a:gd name="connsiteX1" fmla="*/ 2314675 w 2314675"/>
              <a:gd name="connsiteY1" fmla="*/ 0 h 1157337"/>
              <a:gd name="connsiteX2" fmla="*/ 2314675 w 2314675"/>
              <a:gd name="connsiteY2" fmla="*/ 1157337 h 1157337"/>
              <a:gd name="connsiteX3" fmla="*/ 0 w 2314675"/>
              <a:gd name="connsiteY3" fmla="*/ 1157337 h 1157337"/>
              <a:gd name="connsiteX4" fmla="*/ 0 w 2314675"/>
              <a:gd name="connsiteY4" fmla="*/ 0 h 11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4675" h="1157337">
                <a:moveTo>
                  <a:pt x="0" y="0"/>
                </a:moveTo>
                <a:lnTo>
                  <a:pt x="2314675" y="0"/>
                </a:lnTo>
                <a:lnTo>
                  <a:pt x="2314675" y="1157337"/>
                </a:lnTo>
                <a:lnTo>
                  <a:pt x="0" y="11573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15" tIns="18415" rIns="18415" bIns="18415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kern="1200"/>
              <a:t>Compassion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AABFEB-0EEE-4D4E-B8D3-421AB4AB1F1B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Sarah Hwang</a:t>
            </a:r>
          </a:p>
        </p:txBody>
      </p:sp>
    </p:spTree>
    <p:extLst>
      <p:ext uri="{BB962C8B-B14F-4D97-AF65-F5344CB8AC3E}">
        <p14:creationId xmlns:p14="http://schemas.microsoft.com/office/powerpoint/2010/main" val="26535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7E39E3-5907-44A4-9AD8-166575C020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632" y="1733178"/>
            <a:ext cx="9368924" cy="60777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9F4172-D2F1-43E1-A856-4453F87B21B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Miguel 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Alvear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6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8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778BBD58-4FC8-4E7B-8938-F204E727E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064014"/>
              </p:ext>
            </p:extLst>
          </p:nvPr>
        </p:nvGraphicFramePr>
        <p:xfrm>
          <a:off x="110359" y="1624287"/>
          <a:ext cx="11282855" cy="658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98069557-7DAF-4D52-BC01-AFE5446187CF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Reed Jarvis</a:t>
            </a:r>
          </a:p>
        </p:txBody>
      </p:sp>
    </p:spTree>
    <p:extLst>
      <p:ext uri="{BB962C8B-B14F-4D97-AF65-F5344CB8AC3E}">
        <p14:creationId xmlns:p14="http://schemas.microsoft.com/office/powerpoint/2010/main" val="59399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9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7644" y="891354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Make a Difference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902509" y="282262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Ambition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4965255" y="2836442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Passion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7698" y="1760095"/>
            <a:ext cx="4062746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00444" y="1760095"/>
            <a:ext cx="0" cy="10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8851606" y="4545424"/>
            <a:ext cx="199787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Bravery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9850541" y="3705183"/>
            <a:ext cx="0" cy="8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361552" y="4545424"/>
            <a:ext cx="1752289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Legacy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237697" y="3691368"/>
            <a:ext cx="1" cy="8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306D3A-2F34-4173-A03B-ADCE46B52D1D}"/>
              </a:ext>
            </a:extLst>
          </p:cNvPr>
          <p:cNvSpPr/>
          <p:nvPr/>
        </p:nvSpPr>
        <p:spPr>
          <a:xfrm>
            <a:off x="3113841" y="6267582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Accountability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D1F406-E60E-460D-86C0-C9CD620F1E48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 flipH="1">
            <a:off x="4449030" y="5414165"/>
            <a:ext cx="1851413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2773DC-BDCB-4399-B718-B3F02CC5C8DA}"/>
              </a:ext>
            </a:extLst>
          </p:cNvPr>
          <p:cNvSpPr/>
          <p:nvPr/>
        </p:nvSpPr>
        <p:spPr>
          <a:xfrm>
            <a:off x="5332804" y="4545424"/>
            <a:ext cx="193527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Engaged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F2F19E-B3E4-46F7-A030-DC4B2767DBCA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6300443" y="3705183"/>
            <a:ext cx="1" cy="84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DFD34E6-6FF6-432C-A06D-2C00200F620B}"/>
              </a:ext>
            </a:extLst>
          </p:cNvPr>
          <p:cNvSpPr/>
          <p:nvPr/>
        </p:nvSpPr>
        <p:spPr>
          <a:xfrm>
            <a:off x="8515352" y="2836442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Critical Thinking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E11524-5409-4472-9BFF-E50BA8A71AD7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6300444" y="1760095"/>
            <a:ext cx="3550097" cy="107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8D170A-A7E0-4192-9427-4C01587ED4D2}"/>
              </a:ext>
            </a:extLst>
          </p:cNvPr>
          <p:cNvSpPr/>
          <p:nvPr/>
        </p:nvSpPr>
        <p:spPr>
          <a:xfrm>
            <a:off x="6768055" y="6267582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Flexibility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997CAC-84BF-4586-A2EF-68E3F3C50299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6300443" y="5414165"/>
            <a:ext cx="1802801" cy="85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59063E-6DEF-499F-9478-8611BB5356FF}"/>
              </a:ext>
            </a:extLst>
          </p:cNvPr>
          <p:cNvSpPr/>
          <p:nvPr/>
        </p:nvSpPr>
        <p:spPr>
          <a:xfrm>
            <a:off x="5374736" y="7871417"/>
            <a:ext cx="193527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Engaged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06FCB6-D9B5-41E2-8D59-252319F0305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342375" y="7136323"/>
            <a:ext cx="1760869" cy="7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478D62-BDB0-4E59-9841-6E202C435DCA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4449030" y="7136323"/>
            <a:ext cx="1893345" cy="73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3892206-645D-4268-AD4C-486C48E2F3B1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Lin Ju</a:t>
            </a:r>
          </a:p>
        </p:txBody>
      </p:sp>
    </p:spTree>
    <p:extLst>
      <p:ext uri="{BB962C8B-B14F-4D97-AF65-F5344CB8AC3E}">
        <p14:creationId xmlns:p14="http://schemas.microsoft.com/office/powerpoint/2010/main" val="279935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7644" y="2928746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Feeling Alive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3135081" y="486001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Motivation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470271" y="3797486"/>
            <a:ext cx="1830174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00444" y="3797487"/>
            <a:ext cx="2175393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9101687" y="6582816"/>
            <a:ext cx="2523555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Optimism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607482" y="5439103"/>
            <a:ext cx="755983" cy="11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501765" y="6607177"/>
            <a:ext cx="303524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Accomplishment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333599-D3F7-4B2D-9627-86E10B1B3C7D}"/>
              </a:ext>
            </a:extLst>
          </p:cNvPr>
          <p:cNvSpPr/>
          <p:nvPr/>
        </p:nvSpPr>
        <p:spPr>
          <a:xfrm>
            <a:off x="4497644" y="1273523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Peace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7A41C-85D9-4F2D-ABF6-D9581EAF552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00444" y="2142264"/>
            <a:ext cx="0" cy="78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53B21F-BDB8-4DE5-81A2-889B1538938C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470270" y="5728760"/>
            <a:ext cx="5893195" cy="8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6096902" y="658281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Independence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4470270" y="5728760"/>
            <a:ext cx="2961821" cy="8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44E7B2-324C-4810-AB41-77202B735210}"/>
              </a:ext>
            </a:extLst>
          </p:cNvPr>
          <p:cNvSpPr/>
          <p:nvPr/>
        </p:nvSpPr>
        <p:spPr>
          <a:xfrm>
            <a:off x="3828449" y="6582816"/>
            <a:ext cx="197701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Expertise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59E62C-5ECE-414E-80C9-F00F00A81B69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>
            <a:off x="4470270" y="5728760"/>
            <a:ext cx="346684" cy="8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7140648" y="48398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Family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5E40FAF-FA07-42F2-8567-E9A3B5F92B3F}"/>
              </a:ext>
            </a:extLst>
          </p:cNvPr>
          <p:cNvCxnSpPr>
            <a:stCxn id="7" idx="1"/>
            <a:endCxn id="34" idx="0"/>
          </p:cNvCxnSpPr>
          <p:nvPr/>
        </p:nvCxnSpPr>
        <p:spPr>
          <a:xfrm rot="10800000" flipV="1">
            <a:off x="2019387" y="5294389"/>
            <a:ext cx="1115695" cy="1312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EC09489-1DFA-4B6E-BA54-7197DAEB8EB6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Jaehyun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657806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60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7644" y="879229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Serenity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3135081" y="2810502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Resilience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470271" y="1747969"/>
            <a:ext cx="1830174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00444" y="1747970"/>
            <a:ext cx="2175393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2952648" y="4557660"/>
            <a:ext cx="303524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Accomplishment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4470269" y="3679243"/>
            <a:ext cx="1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44E7B2-324C-4810-AB41-77202B735210}"/>
              </a:ext>
            </a:extLst>
          </p:cNvPr>
          <p:cNvSpPr/>
          <p:nvPr/>
        </p:nvSpPr>
        <p:spPr>
          <a:xfrm>
            <a:off x="7140648" y="455765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Excellence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59E62C-5ECE-414E-80C9-F00F00A81B69}"/>
              </a:ext>
            </a:extLst>
          </p:cNvPr>
          <p:cNvCxnSpPr>
            <a:cxnSpLocks/>
            <a:stCxn id="7" idx="3"/>
            <a:endCxn id="46" idx="0"/>
          </p:cNvCxnSpPr>
          <p:nvPr/>
        </p:nvCxnSpPr>
        <p:spPr>
          <a:xfrm>
            <a:off x="5805458" y="3244873"/>
            <a:ext cx="2670379" cy="131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7140648" y="2790380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 Bk" pitchFamily="2" charset="0"/>
              </a:rPr>
              <a:t>Positivity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D1EC2F-3973-4DD1-870A-FDC293BC61BC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8475837" y="3659121"/>
            <a:ext cx="0" cy="8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C2083A-D047-4FA8-9D3D-79A130607164}"/>
              </a:ext>
            </a:extLst>
          </p:cNvPr>
          <p:cNvCxnSpPr>
            <a:cxnSpLocks/>
            <a:stCxn id="8" idx="1"/>
            <a:endCxn id="34" idx="0"/>
          </p:cNvCxnSpPr>
          <p:nvPr/>
        </p:nvCxnSpPr>
        <p:spPr>
          <a:xfrm flipH="1">
            <a:off x="4470269" y="3224751"/>
            <a:ext cx="2670379" cy="133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7B155BB-CE68-41BE-B669-9526AF9D4376}"/>
              </a:ext>
            </a:extLst>
          </p:cNvPr>
          <p:cNvSpPr/>
          <p:nvPr/>
        </p:nvSpPr>
        <p:spPr>
          <a:xfrm>
            <a:off x="4853337" y="6064277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Motivation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FB7029-95A8-4EFA-B4D0-4CA2893056B9}"/>
              </a:ext>
            </a:extLst>
          </p:cNvPr>
          <p:cNvCxnSpPr>
            <a:cxnSpLocks/>
            <a:stCxn id="46" idx="2"/>
            <a:endCxn id="36" idx="0"/>
          </p:cNvCxnSpPr>
          <p:nvPr/>
        </p:nvCxnSpPr>
        <p:spPr>
          <a:xfrm flipH="1">
            <a:off x="6656137" y="5426400"/>
            <a:ext cx="1819700" cy="63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5F51CA-9FC8-4766-8217-F1008AA26DDC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4470269" y="5426401"/>
            <a:ext cx="2185868" cy="63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E8765E-E3A9-45AD-A500-2F41949321FD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 flipH="1">
            <a:off x="4650144" y="6933018"/>
            <a:ext cx="2005993" cy="69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8DEBD5-96E2-4846-932B-706E6A9D680E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>
            <a:off x="6656137" y="6933018"/>
            <a:ext cx="1802801" cy="69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2AF6FFC-C0FA-4FEB-8A55-2590E7718895}"/>
              </a:ext>
            </a:extLst>
          </p:cNvPr>
          <p:cNvSpPr/>
          <p:nvPr/>
        </p:nvSpPr>
        <p:spPr>
          <a:xfrm>
            <a:off x="3016741" y="7628026"/>
            <a:ext cx="3266805" cy="100919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Connected to The Universe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03CF16F-75D5-4C04-8B6A-8A1F00654533}"/>
              </a:ext>
            </a:extLst>
          </p:cNvPr>
          <p:cNvSpPr/>
          <p:nvPr/>
        </p:nvSpPr>
        <p:spPr>
          <a:xfrm>
            <a:off x="6825535" y="7628026"/>
            <a:ext cx="3266805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E116E0-96D7-4B4F-801C-244851371416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Alex Koh</a:t>
            </a:r>
          </a:p>
        </p:txBody>
      </p:sp>
    </p:spTree>
    <p:extLst>
      <p:ext uri="{BB962C8B-B14F-4D97-AF65-F5344CB8AC3E}">
        <p14:creationId xmlns:p14="http://schemas.microsoft.com/office/powerpoint/2010/main" val="1823701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764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6E40A11-D8DE-4FCD-930E-1768BEA4A68B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Richard Lee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28656E4-E7BB-4D71-AA8E-BB9B32EB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6" y="1625898"/>
            <a:ext cx="11048434" cy="62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5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71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5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3875516" y="1489261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Feeling Alive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947021" y="3619047"/>
            <a:ext cx="1744429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Growth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19236" y="2358002"/>
            <a:ext cx="3859080" cy="1261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3358515" y="5374501"/>
            <a:ext cx="2523555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Strong Work</a:t>
            </a:r>
          </a:p>
          <a:p>
            <a:pPr algn="ctr"/>
            <a:r>
              <a:rPr lang="en-US" sz="2844" b="1" dirty="0">
                <a:ea typeface="Roboto" pitchFamily="2" charset="0"/>
              </a:rPr>
              <a:t>Ethic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664545" y="5398862"/>
            <a:ext cx="230938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Knowledge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1819236" y="4487788"/>
            <a:ext cx="0" cy="91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664545" y="7007358"/>
            <a:ext cx="230938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Curiosity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8098056" y="3609358"/>
            <a:ext cx="3375523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Family/ Relationship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5678316" y="2358002"/>
            <a:ext cx="4107502" cy="125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Nicole Mandell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8635E8-2AD1-4D54-B596-9C3747DF487B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1819236" y="4487788"/>
            <a:ext cx="2801057" cy="88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2348DF-D80B-4893-BECC-0F970D539133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1819236" y="6267603"/>
            <a:ext cx="0" cy="7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91E1E5A-A395-40D1-A01A-8E6055C3C35A}"/>
              </a:ext>
            </a:extLst>
          </p:cNvPr>
          <p:cNvSpPr/>
          <p:nvPr/>
        </p:nvSpPr>
        <p:spPr>
          <a:xfrm>
            <a:off x="8952258" y="5374501"/>
            <a:ext cx="166711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Empathy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C8BE14B-DC8F-493A-BA55-7BF4E7D9AB2C}"/>
              </a:ext>
            </a:extLst>
          </p:cNvPr>
          <p:cNvSpPr/>
          <p:nvPr/>
        </p:nvSpPr>
        <p:spPr>
          <a:xfrm>
            <a:off x="6282159" y="5398862"/>
            <a:ext cx="230938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Playfulness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7E6901-7A62-4F92-91F9-638B0EC15435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 flipH="1">
            <a:off x="9785817" y="4478099"/>
            <a:ext cx="1" cy="89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FD5638-EDB6-4772-8C70-9D9EA912036B}"/>
              </a:ext>
            </a:extLst>
          </p:cNvPr>
          <p:cNvCxnSpPr>
            <a:cxnSpLocks/>
            <a:stCxn id="27" idx="2"/>
            <a:endCxn id="41" idx="0"/>
          </p:cNvCxnSpPr>
          <p:nvPr/>
        </p:nvCxnSpPr>
        <p:spPr>
          <a:xfrm flipH="1">
            <a:off x="7436850" y="4478099"/>
            <a:ext cx="2348968" cy="92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69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55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EBE0283-9C9D-4E67-8D83-5CE560BD2E97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Mallory Meiser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63A93F-868C-4899-8D74-74F20244677D}"/>
              </a:ext>
            </a:extLst>
          </p:cNvPr>
          <p:cNvSpPr/>
          <p:nvPr/>
        </p:nvSpPr>
        <p:spPr>
          <a:xfrm>
            <a:off x="4725949" y="1345167"/>
            <a:ext cx="27401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Laughter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76D392-3680-44CB-B733-9F922F7AB95D}"/>
              </a:ext>
            </a:extLst>
          </p:cNvPr>
          <p:cNvSpPr/>
          <p:nvPr/>
        </p:nvSpPr>
        <p:spPr>
          <a:xfrm>
            <a:off x="2211622" y="3184664"/>
            <a:ext cx="229979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Balance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C6BC58-C31F-4AD4-BEAA-1863C75733D6}"/>
              </a:ext>
            </a:extLst>
          </p:cNvPr>
          <p:cNvSpPr/>
          <p:nvPr/>
        </p:nvSpPr>
        <p:spPr>
          <a:xfrm>
            <a:off x="558144" y="4972881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Challenge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0A6AFD-75E7-4D7A-9CDE-637AE186410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361519" y="2213908"/>
            <a:ext cx="2734481" cy="97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40FF80-812D-4721-ACFB-5A575138622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893332" y="4053405"/>
            <a:ext cx="1468187" cy="9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0F164A2-7518-4C92-B0B9-AB426421161A}"/>
              </a:ext>
            </a:extLst>
          </p:cNvPr>
          <p:cNvSpPr/>
          <p:nvPr/>
        </p:nvSpPr>
        <p:spPr>
          <a:xfrm>
            <a:off x="7725113" y="3184664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Innovation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FC7614-B189-4285-A6D1-95C0EA231F35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6096000" y="2213908"/>
            <a:ext cx="2964302" cy="970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AD22F1B-203B-450E-A450-1E17B9473799}"/>
              </a:ext>
            </a:extLst>
          </p:cNvPr>
          <p:cNvSpPr/>
          <p:nvPr/>
        </p:nvSpPr>
        <p:spPr>
          <a:xfrm>
            <a:off x="7725113" y="497288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Education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6C71DC-7421-4E08-AA8C-E6868E6A3485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3361519" y="4053405"/>
            <a:ext cx="1869785" cy="9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7041C4-6C57-4093-A0C6-85D4EE24DFC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9060302" y="4053405"/>
            <a:ext cx="0" cy="91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EA033D-D6E1-49CB-8D1D-3C4871015382}"/>
              </a:ext>
            </a:extLst>
          </p:cNvPr>
          <p:cNvSpPr/>
          <p:nvPr/>
        </p:nvSpPr>
        <p:spPr>
          <a:xfrm>
            <a:off x="3896115" y="497288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Grace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5DB9D7-6122-478F-A04D-514A16ADA7EB}"/>
              </a:ext>
            </a:extLst>
          </p:cNvPr>
          <p:cNvSpPr/>
          <p:nvPr/>
        </p:nvSpPr>
        <p:spPr>
          <a:xfrm>
            <a:off x="2452258" y="6756059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Agency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B2347A-F2E2-42CD-B511-3C4C093FE691}"/>
              </a:ext>
            </a:extLst>
          </p:cNvPr>
          <p:cNvCxnSpPr>
            <a:cxnSpLocks/>
            <a:stCxn id="39" idx="2"/>
            <a:endCxn id="24" idx="0"/>
          </p:cNvCxnSpPr>
          <p:nvPr/>
        </p:nvCxnSpPr>
        <p:spPr>
          <a:xfrm flipH="1">
            <a:off x="3787446" y="5841622"/>
            <a:ext cx="1443858" cy="91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DC89F2-CF68-4358-A868-ED90479D73D2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>
            <a:off x="5231304" y="5841622"/>
            <a:ext cx="1894114" cy="91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5401CC-C72D-4595-8B3E-744E16C0EE02}"/>
              </a:ext>
            </a:extLst>
          </p:cNvPr>
          <p:cNvSpPr/>
          <p:nvPr/>
        </p:nvSpPr>
        <p:spPr>
          <a:xfrm>
            <a:off x="5790229" y="675605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435859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3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EBE0283-9C9D-4E67-8D83-5CE560BD2E97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Kelsey Moszkiewicz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56FF5F-5BC9-449A-91DB-9E56462C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86" y="1015739"/>
            <a:ext cx="10540628" cy="71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8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74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965256" y="2928746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Help People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2814501" y="486001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Humor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149690" y="3797487"/>
            <a:ext cx="2150754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7218205" y="6582816"/>
            <a:ext cx="164821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Curiosity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8042310" y="5708638"/>
            <a:ext cx="1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884746" y="6607177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Collaboration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333599-D3F7-4B2D-9627-86E10B1B3C7D}"/>
              </a:ext>
            </a:extLst>
          </p:cNvPr>
          <p:cNvSpPr/>
          <p:nvPr/>
        </p:nvSpPr>
        <p:spPr>
          <a:xfrm>
            <a:off x="5040759" y="1273523"/>
            <a:ext cx="251937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Happiness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7A41C-85D9-4F2D-ABF6-D9581EAF552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00444" y="2142264"/>
            <a:ext cx="0" cy="78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4655399" y="6582816"/>
            <a:ext cx="215075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Challenge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5730776" y="5708638"/>
            <a:ext cx="2311535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6707122" y="48398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Impact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300444" y="3797487"/>
            <a:ext cx="1741867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Steven Mountzouris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4EED04-A171-4DB0-BFBE-A5983876AB06}"/>
              </a:ext>
            </a:extLst>
          </p:cNvPr>
          <p:cNvSpPr/>
          <p:nvPr/>
        </p:nvSpPr>
        <p:spPr>
          <a:xfrm>
            <a:off x="9278468" y="6582816"/>
            <a:ext cx="164821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Ethical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3064047" y="5708638"/>
            <a:ext cx="4978264" cy="89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57DA7-A6B2-482B-9179-B7B50AF3207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8042311" y="5708638"/>
            <a:ext cx="2060262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649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50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965256" y="2663468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Authenticity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3370729" y="4198832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Growth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705918" y="3532209"/>
            <a:ext cx="1594526" cy="6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2216938" y="5485020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Adventure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333599-D3F7-4B2D-9627-86E10B1B3C7D}"/>
              </a:ext>
            </a:extLst>
          </p:cNvPr>
          <p:cNvSpPr/>
          <p:nvPr/>
        </p:nvSpPr>
        <p:spPr>
          <a:xfrm>
            <a:off x="5040759" y="1273523"/>
            <a:ext cx="251937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Actualization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7A41C-85D9-4F2D-ABF6-D9581EAF5527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6300444" y="2142264"/>
            <a:ext cx="0" cy="5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4965255" y="5485020"/>
            <a:ext cx="22546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Achievement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4705918" y="5067573"/>
            <a:ext cx="1386676" cy="41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6576410" y="4178710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Wellbeing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300444" y="3532209"/>
            <a:ext cx="1611155" cy="64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Hellen Nguyen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3396239" y="5067573"/>
            <a:ext cx="1309679" cy="41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11E741-D4D3-4FE3-B35C-1CA9C325199E}"/>
              </a:ext>
            </a:extLst>
          </p:cNvPr>
          <p:cNvSpPr/>
          <p:nvPr/>
        </p:nvSpPr>
        <p:spPr>
          <a:xfrm>
            <a:off x="4913292" y="7001736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Passion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5ADBEE-4D88-4E0E-9DD9-7EEFE857FEDD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6092593" y="6353761"/>
            <a:ext cx="1" cy="64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8A7970-8CDC-4818-B1B6-499A1F1B213B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396238" y="6353761"/>
            <a:ext cx="1" cy="64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402B58-33C0-457E-8DC3-1EFC8C482247}"/>
              </a:ext>
            </a:extLst>
          </p:cNvPr>
          <p:cNvSpPr/>
          <p:nvPr/>
        </p:nvSpPr>
        <p:spPr>
          <a:xfrm>
            <a:off x="2216937" y="7001735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Freedom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631E3A-3D98-4C4C-BCA4-8567C2852A76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3396239" y="6353761"/>
            <a:ext cx="2696354" cy="647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5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text, diagram, rectangle, screenshot&#10;&#10;Description automatically generated">
            <a:extLst>
              <a:ext uri="{FF2B5EF4-FFF2-40B4-BE49-F238E27FC236}">
                <a16:creationId xmlns:a16="http://schemas.microsoft.com/office/drawing/2014/main" id="{80887D8C-0235-4CFD-B6A4-996819C000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652" y="1611824"/>
            <a:ext cx="10566400" cy="66728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10DA3D-A86A-4895-B3EC-D3CA8374C03F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Jade 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Bassil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26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8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Lidia Novosad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CBDC5-88DA-446C-9F33-76BFD584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280" y="1331458"/>
            <a:ext cx="5514288" cy="68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29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24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Lenny Pereira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741EF2-0A95-48F7-9349-63AB37E798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74" y="1035436"/>
            <a:ext cx="8749797" cy="7465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2556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4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Derek Pires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43245C6-BB6E-42CD-975E-BA488BFB323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8471" y="1336221"/>
            <a:ext cx="11195957" cy="689380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86996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1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7644" y="1557146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Inner Harmony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1637357" y="348841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Warmth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72546" y="2425887"/>
            <a:ext cx="3327898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00444" y="2425887"/>
            <a:ext cx="0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8378476" y="5211216"/>
            <a:ext cx="2523555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Optimism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>
            <a:off x="6300444" y="4337038"/>
            <a:ext cx="3339810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454924" y="5235577"/>
            <a:ext cx="303524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Understanding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972545" y="4357160"/>
            <a:ext cx="1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4965255" y="521121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Unity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6300444" y="4337038"/>
            <a:ext cx="0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4965255" y="34682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Faith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8293153" y="34682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Ethical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300444" y="2425887"/>
            <a:ext cx="3327898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Termpan Pitakbunkate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7C4A69-5179-474F-A7CD-8724A4B80113}"/>
              </a:ext>
            </a:extLst>
          </p:cNvPr>
          <p:cNvSpPr/>
          <p:nvPr/>
        </p:nvSpPr>
        <p:spPr>
          <a:xfrm>
            <a:off x="1454924" y="6982735"/>
            <a:ext cx="3035241" cy="10424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Work-Life</a:t>
            </a:r>
          </a:p>
          <a:p>
            <a:pPr algn="ctr"/>
            <a:r>
              <a:rPr lang="en-US" sz="3200" b="1" dirty="0">
                <a:ea typeface="Roboto" pitchFamily="2" charset="0"/>
              </a:rPr>
              <a:t>Balance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B52D2-546B-401D-9DAD-48B1ACE89D88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>
            <a:off x="2972545" y="6104318"/>
            <a:ext cx="0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E4D731-CC42-4D2B-93C1-9A36D1F11FA0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2972546" y="4357160"/>
            <a:ext cx="3327898" cy="8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47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10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540713" y="1736761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Fulfillment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2389958" y="3668034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Making Things</a:t>
            </a:r>
          </a:p>
          <a:p>
            <a:pPr algn="ctr"/>
            <a:r>
              <a:rPr lang="en-US" sz="2844" b="1" dirty="0">
                <a:ea typeface="Roboto" pitchFamily="2" charset="0"/>
              </a:rPr>
              <a:t>Better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725147" y="2605502"/>
            <a:ext cx="2150754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6638687" y="5390831"/>
            <a:ext cx="164821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Trust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462792" y="4516653"/>
            <a:ext cx="1083486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150253" y="5415192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Integrity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3920906" y="5390831"/>
            <a:ext cx="215075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Humility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3725147" y="4536775"/>
            <a:ext cx="1271136" cy="8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7211089" y="3647912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Family &amp; friends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5875901" y="2605502"/>
            <a:ext cx="2670377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Joan Porta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4EED04-A171-4DB0-BFBE-A5983876AB06}"/>
              </a:ext>
            </a:extLst>
          </p:cNvPr>
          <p:cNvSpPr/>
          <p:nvPr/>
        </p:nvSpPr>
        <p:spPr>
          <a:xfrm>
            <a:off x="8853925" y="5390831"/>
            <a:ext cx="164821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Sharing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329554" y="4536775"/>
            <a:ext cx="1395593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57DA7-A6B2-482B-9179-B7B50AF3207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8546278" y="4516653"/>
            <a:ext cx="1131752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90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55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309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Aditya Ramamurthy</a:t>
            </a:r>
          </a:p>
        </p:txBody>
      </p:sp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3945B6F-73E1-44BB-9968-44BF4531F3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1279" y="1328067"/>
            <a:ext cx="5519964" cy="64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88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4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75399" y="1035436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Happiness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2037751" y="2857463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Fulfillment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72940" y="1904177"/>
            <a:ext cx="2437647" cy="95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5862982" y="4392660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Collaboration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042283" y="3706082"/>
            <a:ext cx="1438681" cy="6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449925" y="4417021"/>
            <a:ext cx="384603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Balance/ Family/ Work/ Life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7145775" y="283734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Impact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5810587" y="1904177"/>
            <a:ext cx="2670377" cy="9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Julia Revina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4EED04-A171-4DB0-BFBE-A5983876AB06}"/>
              </a:ext>
            </a:extLst>
          </p:cNvPr>
          <p:cNvSpPr/>
          <p:nvPr/>
        </p:nvSpPr>
        <p:spPr>
          <a:xfrm>
            <a:off x="8788610" y="4392660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Innovation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372940" y="3726204"/>
            <a:ext cx="0" cy="69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57DA7-A6B2-482B-9179-B7B50AF3207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8480964" y="3706082"/>
            <a:ext cx="1486947" cy="6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62ECD3-8245-422E-9605-58350B26A913}"/>
              </a:ext>
            </a:extLst>
          </p:cNvPr>
          <p:cNvSpPr/>
          <p:nvPr/>
        </p:nvSpPr>
        <p:spPr>
          <a:xfrm>
            <a:off x="5707095" y="6295087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Passion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37192-4080-4561-9370-5D465A5ACC58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>
            <a:off x="3372940" y="5285762"/>
            <a:ext cx="3669343" cy="100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6BCC6-FEF9-47EA-B2C9-CEEF174F38AD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flipH="1">
            <a:off x="7042283" y="5261401"/>
            <a:ext cx="2925628" cy="10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9330A-ECAF-4637-BC6F-FC57A938A93A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>
            <a:off x="7042283" y="5261401"/>
            <a:ext cx="0" cy="10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B1A60D-5A8B-4830-947B-3CD5B45D9AE4}"/>
              </a:ext>
            </a:extLst>
          </p:cNvPr>
          <p:cNvSpPr/>
          <p:nvPr/>
        </p:nvSpPr>
        <p:spPr>
          <a:xfrm>
            <a:off x="5707095" y="7774245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Legacy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1DEE25-2323-439D-94B1-205ABED87FC9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7042283" y="7163828"/>
            <a:ext cx="0" cy="61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82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0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David Reyes-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Bastida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A52FA-4342-48F5-A1CD-9DF1DB95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1588634"/>
            <a:ext cx="10977278" cy="50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8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07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Taylor Ryan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C8753-CB86-4FCF-A532-48CD80E05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83" y="932829"/>
            <a:ext cx="5855324" cy="78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771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496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760812" y="1770221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Happiness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1500784" y="3592248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Change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35973" y="2638962"/>
            <a:ext cx="3260027" cy="95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500784" y="515180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Innovation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8020838" y="357212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Caving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096000" y="2638962"/>
            <a:ext cx="3260027" cy="9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Partha Sardar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4EED04-A171-4DB0-BFBE-A5983876AB06}"/>
              </a:ext>
            </a:extLst>
          </p:cNvPr>
          <p:cNvSpPr/>
          <p:nvPr/>
        </p:nvSpPr>
        <p:spPr>
          <a:xfrm>
            <a:off x="8176725" y="5127445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Commitment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2835973" y="4460989"/>
            <a:ext cx="0" cy="69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57DA7-A6B2-482B-9179-B7B50AF3207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9356026" y="4440867"/>
            <a:ext cx="1" cy="6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62ECD3-8245-422E-9605-58350B26A913}"/>
              </a:ext>
            </a:extLst>
          </p:cNvPr>
          <p:cNvSpPr/>
          <p:nvPr/>
        </p:nvSpPr>
        <p:spPr>
          <a:xfrm>
            <a:off x="4760812" y="7029872"/>
            <a:ext cx="2670376" cy="113441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Legacy</a:t>
            </a:r>
          </a:p>
          <a:p>
            <a:pPr algn="ctr"/>
            <a:r>
              <a:rPr lang="en-US" sz="3200" b="1" dirty="0">
                <a:ea typeface="Roboto" pitchFamily="2" charset="0"/>
              </a:rPr>
              <a:t>Acceptance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37192-4080-4561-9370-5D465A5ACC58}"/>
              </a:ext>
            </a:extLst>
          </p:cNvPr>
          <p:cNvCxnSpPr>
            <a:cxnSpLocks/>
            <a:stCxn id="34" idx="2"/>
            <a:endCxn id="24" idx="0"/>
          </p:cNvCxnSpPr>
          <p:nvPr/>
        </p:nvCxnSpPr>
        <p:spPr>
          <a:xfrm>
            <a:off x="2835973" y="6020547"/>
            <a:ext cx="3260027" cy="100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6BCC6-FEF9-47EA-B2C9-CEEF174F38AD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 flipH="1">
            <a:off x="6096000" y="5996186"/>
            <a:ext cx="3260026" cy="103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9330A-ECAF-4637-BC6F-FC57A938A93A}"/>
              </a:ext>
            </a:extLst>
          </p:cNvPr>
          <p:cNvCxnSpPr>
            <a:cxnSpLocks/>
            <a:stCxn id="40" idx="2"/>
            <a:endCxn id="24" idx="0"/>
          </p:cNvCxnSpPr>
          <p:nvPr/>
        </p:nvCxnSpPr>
        <p:spPr>
          <a:xfrm>
            <a:off x="6096000" y="4440867"/>
            <a:ext cx="0" cy="258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B1A60D-5A8B-4830-947B-3CD5B45D9AE4}"/>
              </a:ext>
            </a:extLst>
          </p:cNvPr>
          <p:cNvSpPr/>
          <p:nvPr/>
        </p:nvSpPr>
        <p:spPr>
          <a:xfrm>
            <a:off x="4760812" y="3572126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Dream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1DEE25-2323-439D-94B1-205ABED87FC9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>
            <a:off x="6096000" y="2638962"/>
            <a:ext cx="0" cy="9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2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AED07F9-A782-40CA-A350-49C4B558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444"/>
            <a:ext cx="11449276" cy="39994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EE8FC3-A4C5-421D-967F-8D4EE650CFFF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Derek Brookshire</a:t>
            </a:r>
          </a:p>
        </p:txBody>
      </p:sp>
    </p:spTree>
    <p:extLst>
      <p:ext uri="{BB962C8B-B14F-4D97-AF65-F5344CB8AC3E}">
        <p14:creationId xmlns:p14="http://schemas.microsoft.com/office/powerpoint/2010/main" val="3538757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769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3739243" y="1770221"/>
            <a:ext cx="376645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Self - Actualization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1697104" y="3686114"/>
            <a:ext cx="226172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Well-being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27966" y="2638962"/>
            <a:ext cx="2794505" cy="104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5221486" y="5723081"/>
            <a:ext cx="179359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Respect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Mohammed Shammasi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4EED04-A171-4DB0-BFBE-A5983876AB06}"/>
              </a:ext>
            </a:extLst>
          </p:cNvPr>
          <p:cNvSpPr/>
          <p:nvPr/>
        </p:nvSpPr>
        <p:spPr>
          <a:xfrm>
            <a:off x="9609766" y="5740226"/>
            <a:ext cx="179359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Leering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62ECD3-8245-422E-9605-58350B26A913}"/>
              </a:ext>
            </a:extLst>
          </p:cNvPr>
          <p:cNvSpPr/>
          <p:nvPr/>
        </p:nvSpPr>
        <p:spPr>
          <a:xfrm>
            <a:off x="7359920" y="5723081"/>
            <a:ext cx="190500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Reward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37192-4080-4561-9370-5D465A5ACC58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>
            <a:off x="8312421" y="4572000"/>
            <a:ext cx="0" cy="115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F162623-2FA1-4E53-9EDE-FBBBB6946D37}"/>
              </a:ext>
            </a:extLst>
          </p:cNvPr>
          <p:cNvSpPr/>
          <p:nvPr/>
        </p:nvSpPr>
        <p:spPr>
          <a:xfrm>
            <a:off x="7047973" y="3703259"/>
            <a:ext cx="252889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Achievement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5E183B-2016-43EB-96E9-EAF95F15E5E9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5622471" y="2638962"/>
            <a:ext cx="2689950" cy="106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5C6CDB-3621-4BC4-A053-FD4AA9FB5A25}"/>
              </a:ext>
            </a:extLst>
          </p:cNvPr>
          <p:cNvSpPr/>
          <p:nvPr/>
        </p:nvSpPr>
        <p:spPr>
          <a:xfrm>
            <a:off x="833206" y="5723081"/>
            <a:ext cx="179359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Family &amp;</a:t>
            </a:r>
          </a:p>
          <a:p>
            <a:pPr algn="ctr"/>
            <a:r>
              <a:rPr lang="en-US" sz="3000" b="1" dirty="0">
                <a:ea typeface="Roboto" pitchFamily="2" charset="0"/>
              </a:rPr>
              <a:t>Friends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FC775C-785E-4A25-A7CB-9A3F3B21A6C3}"/>
              </a:ext>
            </a:extLst>
          </p:cNvPr>
          <p:cNvSpPr/>
          <p:nvPr/>
        </p:nvSpPr>
        <p:spPr>
          <a:xfrm>
            <a:off x="2971640" y="5740226"/>
            <a:ext cx="190500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Kindness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D7581B-FAE8-4E00-8621-8BD6D90AD3CE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730001" y="4554855"/>
            <a:ext cx="1097965" cy="116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600A73-1786-4EDE-8E71-3CD9BFDA0CFA}"/>
              </a:ext>
            </a:extLst>
          </p:cNvPr>
          <p:cNvCxnSpPr>
            <a:cxnSpLocks/>
            <a:stCxn id="7" idx="2"/>
            <a:endCxn id="49" idx="0"/>
          </p:cNvCxnSpPr>
          <p:nvPr/>
        </p:nvCxnSpPr>
        <p:spPr>
          <a:xfrm>
            <a:off x="2827966" y="4554855"/>
            <a:ext cx="1096175" cy="11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F3D2E48-507C-4031-9F0B-34FBDB6EC56E}"/>
              </a:ext>
            </a:extLst>
          </p:cNvPr>
          <p:cNvCxnSpPr>
            <a:stCxn id="30" idx="3"/>
          </p:cNvCxnSpPr>
          <p:nvPr/>
        </p:nvCxnSpPr>
        <p:spPr>
          <a:xfrm>
            <a:off x="9576869" y="4137630"/>
            <a:ext cx="929692" cy="160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DF2E6D5-09C0-49FD-9BA6-CE03698CDACD}"/>
              </a:ext>
            </a:extLst>
          </p:cNvPr>
          <p:cNvCxnSpPr>
            <a:stCxn id="30" idx="1"/>
            <a:endCxn id="34" idx="0"/>
          </p:cNvCxnSpPr>
          <p:nvPr/>
        </p:nvCxnSpPr>
        <p:spPr>
          <a:xfrm rot="10800000" flipV="1">
            <a:off x="6118281" y="4137629"/>
            <a:ext cx="929692" cy="1585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205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231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1609" y="1313021"/>
            <a:ext cx="226172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Passion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2040296" y="3228914"/>
            <a:ext cx="226172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Freedom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171158" y="2181762"/>
            <a:ext cx="2451313" cy="104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Cory Silverstein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4EED04-A171-4DB0-BFBE-A5983876AB06}"/>
              </a:ext>
            </a:extLst>
          </p:cNvPr>
          <p:cNvSpPr/>
          <p:nvPr/>
        </p:nvSpPr>
        <p:spPr>
          <a:xfrm>
            <a:off x="8551560" y="5283026"/>
            <a:ext cx="221442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Empathy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57DA7-A6B2-482B-9179-B7B50AF3207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8312949" y="4097655"/>
            <a:ext cx="1345823" cy="11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62ECD3-8245-422E-9605-58350B26A913}"/>
              </a:ext>
            </a:extLst>
          </p:cNvPr>
          <p:cNvSpPr/>
          <p:nvPr/>
        </p:nvSpPr>
        <p:spPr>
          <a:xfrm>
            <a:off x="6096000" y="5283026"/>
            <a:ext cx="190500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…………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737192-4080-4561-9370-5D465A5ACC58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 flipH="1">
            <a:off x="7048501" y="4097655"/>
            <a:ext cx="1264448" cy="11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F162623-2FA1-4E53-9EDE-FBBBB6946D37}"/>
              </a:ext>
            </a:extLst>
          </p:cNvPr>
          <p:cNvSpPr/>
          <p:nvPr/>
        </p:nvSpPr>
        <p:spPr>
          <a:xfrm>
            <a:off x="7048501" y="3228914"/>
            <a:ext cx="252889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………………..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5E183B-2016-43EB-96E9-EAF95F15E5E9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5622471" y="2181762"/>
            <a:ext cx="2690478" cy="104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5C6CDB-3621-4BC4-A053-FD4AA9FB5A25}"/>
              </a:ext>
            </a:extLst>
          </p:cNvPr>
          <p:cNvSpPr/>
          <p:nvPr/>
        </p:nvSpPr>
        <p:spPr>
          <a:xfrm>
            <a:off x="632036" y="5265881"/>
            <a:ext cx="219593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Well-being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FC775C-785E-4A25-A7CB-9A3F3B21A6C3}"/>
              </a:ext>
            </a:extLst>
          </p:cNvPr>
          <p:cNvSpPr/>
          <p:nvPr/>
        </p:nvSpPr>
        <p:spPr>
          <a:xfrm>
            <a:off x="3548157" y="5283026"/>
            <a:ext cx="2074313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…………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D7581B-FAE8-4E00-8621-8BD6D90AD3CE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flipH="1">
            <a:off x="1730001" y="4097655"/>
            <a:ext cx="1441157" cy="116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600A73-1786-4EDE-8E71-3CD9BFDA0CFA}"/>
              </a:ext>
            </a:extLst>
          </p:cNvPr>
          <p:cNvCxnSpPr>
            <a:cxnSpLocks/>
            <a:stCxn id="7" idx="2"/>
            <a:endCxn id="49" idx="0"/>
          </p:cNvCxnSpPr>
          <p:nvPr/>
        </p:nvCxnSpPr>
        <p:spPr>
          <a:xfrm>
            <a:off x="3171158" y="4097655"/>
            <a:ext cx="1414156" cy="11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C4C3902-AE88-4CA8-9BD9-54D0AE12E5DC}"/>
              </a:ext>
            </a:extLst>
          </p:cNvPr>
          <p:cNvSpPr/>
          <p:nvPr/>
        </p:nvSpPr>
        <p:spPr>
          <a:xfrm>
            <a:off x="1895366" y="7047818"/>
            <a:ext cx="2261724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ea typeface="Roboto" pitchFamily="2" charset="0"/>
              </a:rPr>
              <a:t>Respect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EF6E0A-2D79-4671-A791-A41ED4A8AB3D}"/>
              </a:ext>
            </a:extLst>
          </p:cNvPr>
          <p:cNvCxnSpPr>
            <a:cxnSpLocks/>
            <a:stCxn id="48" idx="2"/>
            <a:endCxn id="33" idx="0"/>
          </p:cNvCxnSpPr>
          <p:nvPr/>
        </p:nvCxnSpPr>
        <p:spPr>
          <a:xfrm>
            <a:off x="1730001" y="6134622"/>
            <a:ext cx="1296227" cy="91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8A658E-8740-4507-B7FB-9BAF23FAD077}"/>
              </a:ext>
            </a:extLst>
          </p:cNvPr>
          <p:cNvCxnSpPr>
            <a:cxnSpLocks/>
            <a:stCxn id="49" idx="2"/>
            <a:endCxn id="33" idx="0"/>
          </p:cNvCxnSpPr>
          <p:nvPr/>
        </p:nvCxnSpPr>
        <p:spPr>
          <a:xfrm flipH="1">
            <a:off x="3026228" y="6151767"/>
            <a:ext cx="1559086" cy="89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672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476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965256" y="2565496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Perseverance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3370729" y="4100860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Invention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705918" y="3434237"/>
            <a:ext cx="1594526" cy="6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3370729" y="570840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Admiration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333599-D3F7-4B2D-9627-86E10B1B3C7D}"/>
              </a:ext>
            </a:extLst>
          </p:cNvPr>
          <p:cNvSpPr/>
          <p:nvPr/>
        </p:nvSpPr>
        <p:spPr>
          <a:xfrm>
            <a:off x="5040759" y="1175551"/>
            <a:ext cx="251937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Significance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7A41C-85D9-4F2D-ABF6-D9581EAF5527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6300444" y="2044292"/>
            <a:ext cx="0" cy="5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6784259" y="5708409"/>
            <a:ext cx="22546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Financial Security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7911598" y="4949479"/>
            <a:ext cx="1" cy="75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300444" y="3434237"/>
            <a:ext cx="1611155" cy="64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Ashley Steele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4705918" y="4969601"/>
            <a:ext cx="0" cy="73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11E741-D4D3-4FE3-B35C-1CA9C325199E}"/>
              </a:ext>
            </a:extLst>
          </p:cNvPr>
          <p:cNvSpPr/>
          <p:nvPr/>
        </p:nvSpPr>
        <p:spPr>
          <a:xfrm>
            <a:off x="5121901" y="7495096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Dreaming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5ADBEE-4D88-4E0E-9DD9-7EEFE857FEDD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6301202" y="6577150"/>
            <a:ext cx="1610396" cy="91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A70CC-E6DB-4F10-A5A6-1E40DF839A1E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4705918" y="4863433"/>
            <a:ext cx="1924600" cy="8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6576410" y="4080738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Achievement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227A9A-5DD1-43CB-89BE-561F32DF7AC9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4705918" y="6577150"/>
            <a:ext cx="1595284" cy="91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557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60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3988534" y="1555158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Love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1910192" y="3374478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Transparency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45381" y="2423899"/>
            <a:ext cx="2078341" cy="95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910192" y="5068073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Ethical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flipH="1">
            <a:off x="7323768" y="4223097"/>
            <a:ext cx="1" cy="8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5323722" y="2423899"/>
            <a:ext cx="2000047" cy="93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Yamicha Stephenson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245381" y="4243219"/>
            <a:ext cx="0" cy="8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11E741-D4D3-4FE3-B35C-1CA9C325199E}"/>
              </a:ext>
            </a:extLst>
          </p:cNvPr>
          <p:cNvSpPr/>
          <p:nvPr/>
        </p:nvSpPr>
        <p:spPr>
          <a:xfrm>
            <a:off x="2920522" y="6761668"/>
            <a:ext cx="274319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Critical Thinking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5ADBEE-4D88-4E0E-9DD9-7EEFE857FEDD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>
            <a:off x="7323768" y="5936814"/>
            <a:ext cx="1" cy="8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5988580" y="335435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Trust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227A9A-5DD1-43CB-89BE-561F32DF7A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4292121" y="5666014"/>
            <a:ext cx="1948496" cy="109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EA2117C-5CA4-479B-8A91-189806B7F079}"/>
              </a:ext>
            </a:extLst>
          </p:cNvPr>
          <p:cNvSpPr/>
          <p:nvPr/>
        </p:nvSpPr>
        <p:spPr>
          <a:xfrm>
            <a:off x="6144468" y="6761668"/>
            <a:ext cx="235860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Strong Work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92FEFF-1877-4BA8-9835-2A8BE2D271CB}"/>
              </a:ext>
            </a:extLst>
          </p:cNvPr>
          <p:cNvSpPr/>
          <p:nvPr/>
        </p:nvSpPr>
        <p:spPr>
          <a:xfrm>
            <a:off x="8851257" y="6761668"/>
            <a:ext cx="2587313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Intellectualism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5988580" y="5068073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Professionalism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3DA3529-DB39-4A4F-8935-D70147C7824C}"/>
              </a:ext>
            </a:extLst>
          </p:cNvPr>
          <p:cNvCxnSpPr>
            <a:stCxn id="43" idx="3"/>
            <a:endCxn id="38" idx="0"/>
          </p:cNvCxnSpPr>
          <p:nvPr/>
        </p:nvCxnSpPr>
        <p:spPr>
          <a:xfrm>
            <a:off x="8658956" y="5502444"/>
            <a:ext cx="1485958" cy="1259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59DF3B3-FF28-42D3-A104-7153AEFAA91F}"/>
              </a:ext>
            </a:extLst>
          </p:cNvPr>
          <p:cNvCxnSpPr>
            <a:stCxn id="27" idx="1"/>
            <a:endCxn id="34" idx="3"/>
          </p:cNvCxnSpPr>
          <p:nvPr/>
        </p:nvCxnSpPr>
        <p:spPr>
          <a:xfrm rot="10800000" flipV="1">
            <a:off x="4580570" y="3788726"/>
            <a:ext cx="1408011" cy="17137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623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107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809280" y="1555158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Inner Peace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4809280" y="294362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Balance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44468" y="2423899"/>
            <a:ext cx="1" cy="51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3507067" y="4561887"/>
            <a:ext cx="220333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Relationship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Blake Stout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4608733" y="3812362"/>
            <a:ext cx="1535736" cy="74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11E741-D4D3-4FE3-B35C-1CA9C325199E}"/>
              </a:ext>
            </a:extLst>
          </p:cNvPr>
          <p:cNvSpPr/>
          <p:nvPr/>
        </p:nvSpPr>
        <p:spPr>
          <a:xfrm>
            <a:off x="3507067" y="6470071"/>
            <a:ext cx="220333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Respect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9056924" y="4561886"/>
            <a:ext cx="217597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Health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6340828" y="4561887"/>
            <a:ext cx="227765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Impact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C605E7-9F44-402C-A00E-6F43B1BA97AB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6144469" y="3812362"/>
            <a:ext cx="1335187" cy="74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B2D66B6-A502-4FA8-9ADD-24259EBAEB99}"/>
              </a:ext>
            </a:extLst>
          </p:cNvPr>
          <p:cNvSpPr/>
          <p:nvPr/>
        </p:nvSpPr>
        <p:spPr>
          <a:xfrm>
            <a:off x="759831" y="4561886"/>
            <a:ext cx="2160692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Financial</a:t>
            </a:r>
          </a:p>
          <a:p>
            <a:pPr algn="ctr"/>
            <a:r>
              <a:rPr lang="en-US" sz="2844" b="1" dirty="0">
                <a:ea typeface="Roboto" pitchFamily="2" charset="0"/>
              </a:rPr>
              <a:t>Security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216D0E8-98A4-428F-BAA4-EF5C68E40C47}"/>
              </a:ext>
            </a:extLst>
          </p:cNvPr>
          <p:cNvCxnSpPr>
            <a:stCxn id="7" idx="1"/>
            <a:endCxn id="47" idx="0"/>
          </p:cNvCxnSpPr>
          <p:nvPr/>
        </p:nvCxnSpPr>
        <p:spPr>
          <a:xfrm rot="10800000" flipV="1">
            <a:off x="1840178" y="3377992"/>
            <a:ext cx="2969103" cy="1183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A85D04A-2B33-4028-8663-C8F8BDE1397D}"/>
              </a:ext>
            </a:extLst>
          </p:cNvPr>
          <p:cNvCxnSpPr>
            <a:stCxn id="7" idx="3"/>
            <a:endCxn id="27" idx="0"/>
          </p:cNvCxnSpPr>
          <p:nvPr/>
        </p:nvCxnSpPr>
        <p:spPr>
          <a:xfrm>
            <a:off x="7479657" y="3377992"/>
            <a:ext cx="2665256" cy="11838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D41893A-F187-4131-B480-E88E7B2E483F}"/>
              </a:ext>
            </a:extLst>
          </p:cNvPr>
          <p:cNvCxnSpPr>
            <a:cxnSpLocks/>
            <a:stCxn id="47" idx="2"/>
            <a:endCxn id="40" idx="1"/>
          </p:cNvCxnSpPr>
          <p:nvPr/>
        </p:nvCxnSpPr>
        <p:spPr>
          <a:xfrm rot="16200000" flipH="1">
            <a:off x="1936715" y="5334089"/>
            <a:ext cx="1473815" cy="1666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EB0119-7741-42B4-856C-A2D8958623E2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>
            <a:off x="4608733" y="5430628"/>
            <a:ext cx="0" cy="103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AD93FF8-02E2-4B6F-B12D-2C9B959573E4}"/>
              </a:ext>
            </a:extLst>
          </p:cNvPr>
          <p:cNvCxnSpPr>
            <a:cxnSpLocks/>
            <a:stCxn id="43" idx="2"/>
            <a:endCxn id="40" idx="3"/>
          </p:cNvCxnSpPr>
          <p:nvPr/>
        </p:nvCxnSpPr>
        <p:spPr>
          <a:xfrm rot="5400000">
            <a:off x="5858121" y="5282907"/>
            <a:ext cx="1473814" cy="1769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00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3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Cybill 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Su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00D63E-9301-4570-8752-81BD6EA66F61}"/>
              </a:ext>
            </a:extLst>
          </p:cNvPr>
          <p:cNvPicPr/>
          <p:nvPr/>
        </p:nvPicPr>
        <p:blipFill rotWithShape="1">
          <a:blip r:embed="rId2"/>
          <a:srcRect l="24252" t="23552" r="9830" b="10921"/>
          <a:stretch/>
        </p:blipFill>
        <p:spPr bwMode="auto">
          <a:xfrm>
            <a:off x="729081" y="1934754"/>
            <a:ext cx="10733837" cy="6000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30006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948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7644" y="1557146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Happiness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1637357" y="348841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Calm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72546" y="2425887"/>
            <a:ext cx="3327898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00444" y="2425887"/>
            <a:ext cx="0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8378476" y="5211216"/>
            <a:ext cx="2523555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Do The Right Things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454924" y="5235577"/>
            <a:ext cx="303524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Discipline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972545" y="4357160"/>
            <a:ext cx="1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4965255" y="521121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Confidence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6300444" y="4337038"/>
            <a:ext cx="0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4965255" y="34682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Equanimity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8293153" y="34682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Manual Beauty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300444" y="2425887"/>
            <a:ext cx="3327898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Shun Tanaka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7C4A69-5179-474F-A7CD-8724A4B80113}"/>
              </a:ext>
            </a:extLst>
          </p:cNvPr>
          <p:cNvSpPr/>
          <p:nvPr/>
        </p:nvSpPr>
        <p:spPr>
          <a:xfrm>
            <a:off x="8382882" y="6780334"/>
            <a:ext cx="2523555" cy="10424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Affirmative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0DBC3A-75B3-42FE-801C-3D4D1D8F7F88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9628342" y="4337038"/>
            <a:ext cx="11912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496CDBA-BD54-4A48-97FB-D6C091CD6CDE}"/>
              </a:ext>
            </a:extLst>
          </p:cNvPr>
          <p:cNvCxnSpPr>
            <a:stCxn id="27" idx="3"/>
            <a:endCxn id="23" idx="3"/>
          </p:cNvCxnSpPr>
          <p:nvPr/>
        </p:nvCxnSpPr>
        <p:spPr>
          <a:xfrm flipH="1">
            <a:off x="10906437" y="3902668"/>
            <a:ext cx="57093" cy="3398871"/>
          </a:xfrm>
          <a:prstGeom prst="bentConnector3">
            <a:avLst>
              <a:gd name="adj1" fmla="val -4003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544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844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7644" y="1557146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Happiness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1637357" y="348841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Growth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72546" y="2425887"/>
            <a:ext cx="3327898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00444" y="2425887"/>
            <a:ext cx="0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8378476" y="5211216"/>
            <a:ext cx="2523555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Ethical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454924" y="5235577"/>
            <a:ext cx="303524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Knowledge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972545" y="4357160"/>
            <a:ext cx="1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4965255" y="521121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Creativity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6300444" y="4337038"/>
            <a:ext cx="0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4965255" y="34682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Mindfulness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8293153" y="34682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Friendship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300444" y="2425887"/>
            <a:ext cx="3327898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Joyee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To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7C4A69-5179-474F-A7CD-8724A4B80113}"/>
              </a:ext>
            </a:extLst>
          </p:cNvPr>
          <p:cNvSpPr/>
          <p:nvPr/>
        </p:nvSpPr>
        <p:spPr>
          <a:xfrm>
            <a:off x="5038665" y="7127870"/>
            <a:ext cx="2523555" cy="10424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Diversity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0DBC3A-75B3-42FE-801C-3D4D1D8F7F88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9628342" y="4337038"/>
            <a:ext cx="11912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B774D9-B483-4EB9-961D-A86201F834D8}"/>
              </a:ext>
            </a:extLst>
          </p:cNvPr>
          <p:cNvCxnSpPr>
            <a:cxnSpLocks/>
            <a:stCxn id="43" idx="2"/>
            <a:endCxn id="23" idx="0"/>
          </p:cNvCxnSpPr>
          <p:nvPr/>
        </p:nvCxnSpPr>
        <p:spPr>
          <a:xfrm flipH="1">
            <a:off x="6300443" y="6079957"/>
            <a:ext cx="1" cy="104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C0223-F575-4247-B4C9-78A0A52950A1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>
            <a:off x="2972545" y="6104318"/>
            <a:ext cx="3327898" cy="102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0C1DA4-04AB-4ACC-B34C-6B5AFFFFABBA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6300443" y="6079957"/>
            <a:ext cx="3339811" cy="104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571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902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497644" y="1557146"/>
            <a:ext cx="3605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Happiness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1637357" y="348841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Independence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72546" y="2425887"/>
            <a:ext cx="3327898" cy="10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A04AA-AA90-4D34-A28D-FEFA7561DAC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300444" y="2425887"/>
            <a:ext cx="0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8305065" y="5211216"/>
            <a:ext cx="267037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Positive Legacy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454924" y="5235577"/>
            <a:ext cx="303524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Security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EA1AD-8296-4455-84FB-AB723AE47C0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972545" y="4357160"/>
            <a:ext cx="1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4965255" y="5211216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Getting the most out of Life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6300444" y="4337038"/>
            <a:ext cx="0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2F27D-1623-4203-A169-C65D15004B25}"/>
              </a:ext>
            </a:extLst>
          </p:cNvPr>
          <p:cNvSpPr/>
          <p:nvPr/>
        </p:nvSpPr>
        <p:spPr>
          <a:xfrm>
            <a:off x="4965255" y="34682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Staying Active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8293153" y="3468297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Family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300444" y="2425887"/>
            <a:ext cx="3327898" cy="104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Aigerim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Tulepbergenova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7C4A69-5179-474F-A7CD-8724A4B80113}"/>
              </a:ext>
            </a:extLst>
          </p:cNvPr>
          <p:cNvSpPr/>
          <p:nvPr/>
        </p:nvSpPr>
        <p:spPr>
          <a:xfrm>
            <a:off x="1710766" y="6982735"/>
            <a:ext cx="2523555" cy="10424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Wealth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0DBC3A-75B3-42FE-801C-3D4D1D8F7F88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9628342" y="4337038"/>
            <a:ext cx="11912" cy="87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8C0223-F575-4247-B4C9-78A0A52950A1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2972544" y="6104318"/>
            <a:ext cx="1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752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01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067185" y="1035436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Happiness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2472658" y="2404771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Do the Right Things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807847" y="1904177"/>
            <a:ext cx="1594526" cy="50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4134516" y="381162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Respect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7131561" y="3813394"/>
            <a:ext cx="3087648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Accomplishment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013528" y="3253390"/>
            <a:ext cx="1661857" cy="5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5402373" y="1904177"/>
            <a:ext cx="1611155" cy="48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Tyler Voigt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11E741-D4D3-4FE3-B35C-1CA9C325199E}"/>
              </a:ext>
            </a:extLst>
          </p:cNvPr>
          <p:cNvSpPr/>
          <p:nvPr/>
        </p:nvSpPr>
        <p:spPr>
          <a:xfrm>
            <a:off x="5678339" y="5330607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Team Work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55ADBEE-4D88-4E0E-9DD9-7EEFE857FEDD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flipH="1">
            <a:off x="6857640" y="4682135"/>
            <a:ext cx="1817745" cy="64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A70CC-E6DB-4F10-A5A6-1E40DF839A1E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5469705" y="3253390"/>
            <a:ext cx="1543823" cy="55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5678339" y="2384649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Pleasure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B8C930-9C57-40BF-B90C-C57200E75D5D}"/>
              </a:ext>
            </a:extLst>
          </p:cNvPr>
          <p:cNvSpPr/>
          <p:nvPr/>
        </p:nvSpPr>
        <p:spPr>
          <a:xfrm>
            <a:off x="9062002" y="5330607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Engaged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BD0572-4FE3-439D-A39E-311E8CE03A8C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8675385" y="4682135"/>
            <a:ext cx="1565918" cy="64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8739588-DD0B-4685-ABBE-4ACFB55CFE3B}"/>
              </a:ext>
            </a:extLst>
          </p:cNvPr>
          <p:cNvSpPr/>
          <p:nvPr/>
        </p:nvSpPr>
        <p:spPr>
          <a:xfrm>
            <a:off x="5678339" y="6547392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Commination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CF3530-F988-422B-A209-7C51A9F09B3A}"/>
              </a:ext>
            </a:extLst>
          </p:cNvPr>
          <p:cNvSpPr/>
          <p:nvPr/>
        </p:nvSpPr>
        <p:spPr>
          <a:xfrm>
            <a:off x="4290403" y="7795031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Effort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4D90A8-D894-4CF9-84B0-69AE8CE6714D}"/>
              </a:ext>
            </a:extLst>
          </p:cNvPr>
          <p:cNvCxnSpPr>
            <a:cxnSpLocks/>
            <a:stCxn id="40" idx="2"/>
            <a:endCxn id="32" idx="0"/>
          </p:cNvCxnSpPr>
          <p:nvPr/>
        </p:nvCxnSpPr>
        <p:spPr>
          <a:xfrm>
            <a:off x="6857640" y="6199348"/>
            <a:ext cx="0" cy="34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B3DD4A-8987-4FC2-8268-6AAA8A52380E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5469704" y="7416133"/>
            <a:ext cx="1387936" cy="37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FA800C2-3075-4401-AB1F-C7F53236C5BE}"/>
              </a:ext>
            </a:extLst>
          </p:cNvPr>
          <p:cNvCxnSpPr>
            <a:cxnSpLocks/>
            <a:stCxn id="29" idx="2"/>
            <a:endCxn id="33" idx="3"/>
          </p:cNvCxnSpPr>
          <p:nvPr/>
        </p:nvCxnSpPr>
        <p:spPr>
          <a:xfrm rot="5400000">
            <a:off x="7430127" y="5418226"/>
            <a:ext cx="2030054" cy="3592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AA76A4D-F694-49A2-AAD5-AE9349EBAEB0}"/>
              </a:ext>
            </a:extLst>
          </p:cNvPr>
          <p:cNvCxnSpPr>
            <a:cxnSpLocks/>
            <a:stCxn id="7" idx="2"/>
            <a:endCxn id="33" idx="1"/>
          </p:cNvCxnSpPr>
          <p:nvPr/>
        </p:nvCxnSpPr>
        <p:spPr>
          <a:xfrm rot="16200000" flipH="1">
            <a:off x="1571180" y="5510179"/>
            <a:ext cx="4955890" cy="482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4A3DA73-7EFE-4B38-BC65-5FC794770737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5469704" y="4680370"/>
            <a:ext cx="1" cy="311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9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1.png">
            <a:extLst>
              <a:ext uri="{FF2B5EF4-FFF2-40B4-BE49-F238E27FC236}">
                <a16:creationId xmlns:a16="http://schemas.microsoft.com/office/drawing/2014/main" id="{A86CF6DB-F050-4739-9BB4-073B6947FEB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7349" y="1184408"/>
            <a:ext cx="10877012" cy="6988960"/>
          </a:xfrm>
          <a:prstGeom prst="rect">
            <a:avLst/>
          </a:prstGeom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591E4B-F5EE-485B-875E-68BF044D193B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Tijana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</a:t>
            </a:r>
            <a:r>
              <a:rPr lang="en-US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Bzenic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630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686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1235797" y="2374380"/>
            <a:ext cx="2888787" cy="939796"/>
          </a:xfrm>
          <a:prstGeom prst="roundRect">
            <a:avLst>
              <a:gd name="adj" fmla="val 50000"/>
            </a:avLst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Happiness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Mian Wang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1630BE9-BFF0-4D7C-8DCC-5201A01DAE4F}"/>
              </a:ext>
            </a:extLst>
          </p:cNvPr>
          <p:cNvSpPr/>
          <p:nvPr/>
        </p:nvSpPr>
        <p:spPr>
          <a:xfrm>
            <a:off x="4828083" y="2374380"/>
            <a:ext cx="2888787" cy="939796"/>
          </a:xfrm>
          <a:prstGeom prst="roundRect">
            <a:avLst>
              <a:gd name="adj" fmla="val 50000"/>
            </a:avLst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Excellence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0966F4-7F6A-4D25-8EE5-421E6568F1BB}"/>
              </a:ext>
            </a:extLst>
          </p:cNvPr>
          <p:cNvSpPr/>
          <p:nvPr/>
        </p:nvSpPr>
        <p:spPr>
          <a:xfrm>
            <a:off x="2554882" y="3314176"/>
            <a:ext cx="3446696" cy="939796"/>
          </a:xfrm>
          <a:prstGeom prst="roundRect">
            <a:avLst>
              <a:gd name="adj" fmla="val 50000"/>
            </a:avLst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Free Expression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BA29113-D38B-4492-8D64-00A512D76B69}"/>
              </a:ext>
            </a:extLst>
          </p:cNvPr>
          <p:cNvSpPr/>
          <p:nvPr/>
        </p:nvSpPr>
        <p:spPr>
          <a:xfrm>
            <a:off x="7097756" y="3247054"/>
            <a:ext cx="3248014" cy="939796"/>
          </a:xfrm>
          <a:prstGeom prst="roundRect">
            <a:avLst>
              <a:gd name="adj" fmla="val 50000"/>
            </a:avLst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Empowerment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56A236-2AB0-4C61-84D3-3FE866EE5F99}"/>
              </a:ext>
            </a:extLst>
          </p:cNvPr>
          <p:cNvSpPr/>
          <p:nvPr/>
        </p:nvSpPr>
        <p:spPr>
          <a:xfrm>
            <a:off x="5513883" y="4186850"/>
            <a:ext cx="2317287" cy="939796"/>
          </a:xfrm>
          <a:prstGeom prst="roundRect">
            <a:avLst>
              <a:gd name="adj" fmla="val 50000"/>
            </a:avLst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Excel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7341A2-8EAC-43F0-A42B-E128BAF7AB58}"/>
              </a:ext>
            </a:extLst>
          </p:cNvPr>
          <p:cNvSpPr/>
          <p:nvPr/>
        </p:nvSpPr>
        <p:spPr>
          <a:xfrm>
            <a:off x="1672811" y="5126646"/>
            <a:ext cx="2627530" cy="939796"/>
          </a:xfrm>
          <a:prstGeom prst="roundRect">
            <a:avLst>
              <a:gd name="adj" fmla="val 50000"/>
            </a:avLst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Affection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E83FEF-C1A5-4D16-ACBD-A84E66C321E4}"/>
              </a:ext>
            </a:extLst>
          </p:cNvPr>
          <p:cNvSpPr/>
          <p:nvPr/>
        </p:nvSpPr>
        <p:spPr>
          <a:xfrm>
            <a:off x="7259342" y="5126646"/>
            <a:ext cx="2627530" cy="939796"/>
          </a:xfrm>
          <a:prstGeom prst="roundRect">
            <a:avLst>
              <a:gd name="adj" fmla="val 50000"/>
            </a:avLst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Amorous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66E22F9-049B-451D-8273-09D50DFCC2B6}"/>
              </a:ext>
            </a:extLst>
          </p:cNvPr>
          <p:cNvSpPr/>
          <p:nvPr/>
        </p:nvSpPr>
        <p:spPr>
          <a:xfrm>
            <a:off x="4466076" y="5999320"/>
            <a:ext cx="2627530" cy="939796"/>
          </a:xfrm>
          <a:prstGeom prst="roundRect">
            <a:avLst>
              <a:gd name="adj" fmla="val 50000"/>
            </a:avLst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9863389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27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861891" y="1720432"/>
            <a:ext cx="2823473" cy="8687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Inner harmony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2389958" y="3668034"/>
            <a:ext cx="2670377" cy="868741"/>
          </a:xfrm>
          <a:prstGeom prst="roundRect">
            <a:avLst/>
          </a:prstGeom>
          <a:solidFill>
            <a:srgbClr val="FB978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Success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725147" y="2589173"/>
            <a:ext cx="2548481" cy="107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2EAFD1-ECCC-425B-8097-127BBA1CE311}"/>
              </a:ext>
            </a:extLst>
          </p:cNvPr>
          <p:cNvSpPr/>
          <p:nvPr/>
        </p:nvSpPr>
        <p:spPr>
          <a:xfrm>
            <a:off x="6638687" y="5390831"/>
            <a:ext cx="2293042" cy="8687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Commitment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FA6B9A-8269-4F4B-8CE9-3AEBE8572267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785208" y="4536774"/>
            <a:ext cx="1226058" cy="85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1150253" y="5415192"/>
            <a:ext cx="2358601" cy="868741"/>
          </a:xfrm>
          <a:prstGeom prst="roundRect">
            <a:avLst/>
          </a:prstGeom>
          <a:solidFill>
            <a:srgbClr val="AFE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Creation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3920906" y="5390831"/>
            <a:ext cx="2150754" cy="868741"/>
          </a:xfrm>
          <a:prstGeom prst="roundRect">
            <a:avLst/>
          </a:prstGeom>
          <a:solidFill>
            <a:srgbClr val="DCC5E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Impact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3725147" y="4536775"/>
            <a:ext cx="1271136" cy="85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7676077" y="3668033"/>
            <a:ext cx="2670377" cy="868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Relationship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273628" y="2589173"/>
            <a:ext cx="2737638" cy="107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John Whalen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4EED04-A171-4DB0-BFBE-A5983876AB06}"/>
              </a:ext>
            </a:extLst>
          </p:cNvPr>
          <p:cNvSpPr/>
          <p:nvPr/>
        </p:nvSpPr>
        <p:spPr>
          <a:xfrm>
            <a:off x="9393537" y="5360313"/>
            <a:ext cx="1905834" cy="8687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Support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 flipH="1">
            <a:off x="2329554" y="4536775"/>
            <a:ext cx="1395593" cy="87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857DA7-A6B2-482B-9179-B7B50AF3207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9011266" y="4536774"/>
            <a:ext cx="1335188" cy="82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657AA3-4865-49D7-B08E-8BC5577F6E87}"/>
              </a:ext>
            </a:extLst>
          </p:cNvPr>
          <p:cNvSpPr/>
          <p:nvPr/>
        </p:nvSpPr>
        <p:spPr>
          <a:xfrm>
            <a:off x="1150253" y="7015393"/>
            <a:ext cx="2358601" cy="8687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15C67D-DE8B-4508-8AD9-D67C7CA19FCB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2329554" y="6283933"/>
            <a:ext cx="0" cy="73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2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72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FF7132-8030-498D-816D-E9E715865DCD}"/>
              </a:ext>
            </a:extLst>
          </p:cNvPr>
          <p:cNvSpPr/>
          <p:nvPr/>
        </p:nvSpPr>
        <p:spPr>
          <a:xfrm>
            <a:off x="4760812" y="2425381"/>
            <a:ext cx="267037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Stability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15CA34-B896-47FE-A488-70AC37B0F46B}"/>
              </a:ext>
            </a:extLst>
          </p:cNvPr>
          <p:cNvSpPr/>
          <p:nvPr/>
        </p:nvSpPr>
        <p:spPr>
          <a:xfrm>
            <a:off x="2268628" y="3960745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Achievement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69A89B-F3E8-482D-9631-4D289D113ED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603817" y="3294122"/>
            <a:ext cx="2492183" cy="66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D71AEC0-991A-4F09-935D-C016200D686A}"/>
              </a:ext>
            </a:extLst>
          </p:cNvPr>
          <p:cNvSpPr/>
          <p:nvPr/>
        </p:nvSpPr>
        <p:spPr>
          <a:xfrm>
            <a:off x="2268628" y="5568294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Excellence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333599-D3F7-4B2D-9627-86E10B1B3C7D}"/>
              </a:ext>
            </a:extLst>
          </p:cNvPr>
          <p:cNvSpPr/>
          <p:nvPr/>
        </p:nvSpPr>
        <p:spPr>
          <a:xfrm>
            <a:off x="4836315" y="1035436"/>
            <a:ext cx="251937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" pitchFamily="2" charset="0"/>
              </a:rPr>
              <a:t>Satisfaction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77A41C-85D9-4F2D-ABF6-D9581EAF5527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6096000" y="1904177"/>
            <a:ext cx="0" cy="52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5827FF7-31D1-48DB-B9DB-A7C5E252BC85}"/>
              </a:ext>
            </a:extLst>
          </p:cNvPr>
          <p:cNvSpPr/>
          <p:nvPr/>
        </p:nvSpPr>
        <p:spPr>
          <a:xfrm>
            <a:off x="3938658" y="7354981"/>
            <a:ext cx="22546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Reliability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F332F0-58B1-4BDD-A768-2576F81E806F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603817" y="6437035"/>
            <a:ext cx="1462180" cy="91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011CD3-3A52-4A80-BAC3-75FCB7EA9DE5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6096000" y="3294122"/>
            <a:ext cx="2455684" cy="64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CE4E90-AB18-4579-A703-C0E80D05414E}"/>
              </a:ext>
            </a:extLst>
          </p:cNvPr>
          <p:cNvSpPr/>
          <p:nvPr/>
        </p:nvSpPr>
        <p:spPr>
          <a:xfrm>
            <a:off x="308471" y="389105"/>
            <a:ext cx="95784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Bessie Zavidow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4A1385-BECB-4C33-8AD2-3AF9E4EACCAE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603817" y="4829486"/>
            <a:ext cx="0" cy="73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111E741-D4D3-4FE3-B35C-1CA9C325199E}"/>
              </a:ext>
            </a:extLst>
          </p:cNvPr>
          <p:cNvSpPr/>
          <p:nvPr/>
        </p:nvSpPr>
        <p:spPr>
          <a:xfrm>
            <a:off x="1089327" y="7354981"/>
            <a:ext cx="235860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Team Work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5920CA-3926-4408-A32B-0DE8FA5F4BB4}"/>
              </a:ext>
            </a:extLst>
          </p:cNvPr>
          <p:cNvSpPr/>
          <p:nvPr/>
        </p:nvSpPr>
        <p:spPr>
          <a:xfrm>
            <a:off x="7216495" y="3940623"/>
            <a:ext cx="2670377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Family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227A9A-5DD1-43CB-89BE-561F32DF7AC9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flipH="1">
            <a:off x="2268628" y="6437035"/>
            <a:ext cx="1335189" cy="91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70FF9F-9DA1-486B-8B5B-3984AC1C93A2}"/>
              </a:ext>
            </a:extLst>
          </p:cNvPr>
          <p:cNvSpPr/>
          <p:nvPr/>
        </p:nvSpPr>
        <p:spPr>
          <a:xfrm>
            <a:off x="7112873" y="7354981"/>
            <a:ext cx="28776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44" b="1" dirty="0">
                <a:ea typeface="Roboto" pitchFamily="2" charset="0"/>
              </a:rPr>
              <a:t>Determination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28E848-F8C4-4D3A-87FF-71574DFF3F8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8551683" y="4809364"/>
            <a:ext cx="1" cy="25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A5DD2F-CE81-47BC-9BA9-16C7F2FC4050}"/>
              </a:ext>
            </a:extLst>
          </p:cNvPr>
          <p:cNvCxnSpPr>
            <a:cxnSpLocks/>
            <a:stCxn id="43" idx="3"/>
            <a:endCxn id="29" idx="1"/>
          </p:cNvCxnSpPr>
          <p:nvPr/>
        </p:nvCxnSpPr>
        <p:spPr>
          <a:xfrm>
            <a:off x="6193335" y="7789352"/>
            <a:ext cx="919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B85CC6F-BF21-4CE0-82EC-0759B953C631}"/>
              </a:ext>
            </a:extLst>
          </p:cNvPr>
          <p:cNvCxnSpPr>
            <a:cxnSpLocks/>
            <a:stCxn id="40" idx="2"/>
            <a:endCxn id="29" idx="2"/>
          </p:cNvCxnSpPr>
          <p:nvPr/>
        </p:nvCxnSpPr>
        <p:spPr>
          <a:xfrm rot="16200000" flipH="1">
            <a:off x="5410155" y="5082194"/>
            <a:ext cx="12700" cy="628305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4320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AECB54C-0C1B-ADEF-4FE1-C987FA8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1390650"/>
            <a:ext cx="11921489" cy="58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0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463</Words>
  <Application>Microsoft Macintosh PowerPoint</Application>
  <PresentationFormat>自定义</PresentationFormat>
  <Paragraphs>335</Paragraphs>
  <Slides>96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3" baseType="lpstr">
      <vt:lpstr>等线</vt:lpstr>
      <vt:lpstr>Roboto Bk</vt:lpstr>
      <vt:lpstr>Arial</vt:lpstr>
      <vt:lpstr>Calibri</vt:lpstr>
      <vt:lpstr>Calibri Light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Rabbik Royal</dc:creator>
  <cp:lastModifiedBy>Jiazheng Tian</cp:lastModifiedBy>
  <cp:revision>97</cp:revision>
  <dcterms:created xsi:type="dcterms:W3CDTF">2023-06-04T07:50:50Z</dcterms:created>
  <dcterms:modified xsi:type="dcterms:W3CDTF">2025-03-30T00:06:40Z</dcterms:modified>
</cp:coreProperties>
</file>