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7" r:id="rId2"/>
  </p:sldMasterIdLst>
  <p:notesMasterIdLst>
    <p:notesMasterId r:id="rId65"/>
  </p:notesMasterIdLst>
  <p:sldIdLst>
    <p:sldId id="353" r:id="rId3"/>
    <p:sldId id="386" r:id="rId4"/>
    <p:sldId id="354" r:id="rId5"/>
    <p:sldId id="387" r:id="rId6"/>
    <p:sldId id="355" r:id="rId7"/>
    <p:sldId id="388" r:id="rId8"/>
    <p:sldId id="356" r:id="rId9"/>
    <p:sldId id="389" r:id="rId10"/>
    <p:sldId id="358" r:id="rId11"/>
    <p:sldId id="390" r:id="rId12"/>
    <p:sldId id="359" r:id="rId13"/>
    <p:sldId id="391" r:id="rId14"/>
    <p:sldId id="360" r:id="rId15"/>
    <p:sldId id="392" r:id="rId16"/>
    <p:sldId id="361" r:id="rId17"/>
    <p:sldId id="393" r:id="rId18"/>
    <p:sldId id="362" r:id="rId19"/>
    <p:sldId id="394" r:id="rId20"/>
    <p:sldId id="363" r:id="rId21"/>
    <p:sldId id="395" r:id="rId22"/>
    <p:sldId id="364" r:id="rId23"/>
    <p:sldId id="396" r:id="rId24"/>
    <p:sldId id="365" r:id="rId25"/>
    <p:sldId id="416" r:id="rId26"/>
    <p:sldId id="366" r:id="rId27"/>
    <p:sldId id="415" r:id="rId28"/>
    <p:sldId id="367" r:id="rId29"/>
    <p:sldId id="414" r:id="rId30"/>
    <p:sldId id="368" r:id="rId31"/>
    <p:sldId id="413" r:id="rId32"/>
    <p:sldId id="369" r:id="rId33"/>
    <p:sldId id="412" r:id="rId34"/>
    <p:sldId id="370" r:id="rId35"/>
    <p:sldId id="411" r:id="rId36"/>
    <p:sldId id="371" r:id="rId37"/>
    <p:sldId id="410" r:id="rId38"/>
    <p:sldId id="372" r:id="rId39"/>
    <p:sldId id="409" r:id="rId40"/>
    <p:sldId id="373" r:id="rId41"/>
    <p:sldId id="408" r:id="rId42"/>
    <p:sldId id="374" r:id="rId43"/>
    <p:sldId id="407" r:id="rId44"/>
    <p:sldId id="375" r:id="rId45"/>
    <p:sldId id="406" r:id="rId46"/>
    <p:sldId id="376" r:id="rId47"/>
    <p:sldId id="405" r:id="rId48"/>
    <p:sldId id="377" r:id="rId49"/>
    <p:sldId id="404" r:id="rId50"/>
    <p:sldId id="379" r:id="rId51"/>
    <p:sldId id="403" r:id="rId52"/>
    <p:sldId id="380" r:id="rId53"/>
    <p:sldId id="402" r:id="rId54"/>
    <p:sldId id="381" r:id="rId55"/>
    <p:sldId id="401" r:id="rId56"/>
    <p:sldId id="382" r:id="rId57"/>
    <p:sldId id="400" r:id="rId58"/>
    <p:sldId id="383" r:id="rId59"/>
    <p:sldId id="399" r:id="rId60"/>
    <p:sldId id="384" r:id="rId61"/>
    <p:sldId id="398" r:id="rId62"/>
    <p:sldId id="385" r:id="rId63"/>
    <p:sldId id="397" r:id="rId64"/>
  </p:sldIdLst>
  <p:sldSz cx="3635375" cy="2195513"/>
  <p:notesSz cx="6858000" cy="9144000"/>
  <p:custDataLst>
    <p:tags r:id="rId66"/>
  </p:custDataLst>
  <p:defaultTextStyle>
    <a:defPPr>
      <a:defRPr lang="en-US"/>
    </a:defPPr>
    <a:lvl1pPr marL="0" algn="l" defTabSz="1060155" rtl="0" eaLnBrk="1" latinLnBrk="0" hangingPunct="1">
      <a:defRPr sz="2087" kern="1200">
        <a:solidFill>
          <a:schemeClr val="tx1"/>
        </a:solidFill>
        <a:latin typeface="+mn-lt"/>
        <a:ea typeface="+mn-ea"/>
        <a:cs typeface="+mn-cs"/>
      </a:defRPr>
    </a:lvl1pPr>
    <a:lvl2pPr marL="530078" algn="l" defTabSz="1060155" rtl="0" eaLnBrk="1" latinLnBrk="0" hangingPunct="1">
      <a:defRPr sz="2087" kern="1200">
        <a:solidFill>
          <a:schemeClr val="tx1"/>
        </a:solidFill>
        <a:latin typeface="+mn-lt"/>
        <a:ea typeface="+mn-ea"/>
        <a:cs typeface="+mn-cs"/>
      </a:defRPr>
    </a:lvl2pPr>
    <a:lvl3pPr marL="1060155" algn="l" defTabSz="1060155" rtl="0" eaLnBrk="1" latinLnBrk="0" hangingPunct="1">
      <a:defRPr sz="2087" kern="1200">
        <a:solidFill>
          <a:schemeClr val="tx1"/>
        </a:solidFill>
        <a:latin typeface="+mn-lt"/>
        <a:ea typeface="+mn-ea"/>
        <a:cs typeface="+mn-cs"/>
      </a:defRPr>
    </a:lvl3pPr>
    <a:lvl4pPr marL="1590233" algn="l" defTabSz="1060155" rtl="0" eaLnBrk="1" latinLnBrk="0" hangingPunct="1">
      <a:defRPr sz="2087" kern="1200">
        <a:solidFill>
          <a:schemeClr val="tx1"/>
        </a:solidFill>
        <a:latin typeface="+mn-lt"/>
        <a:ea typeface="+mn-ea"/>
        <a:cs typeface="+mn-cs"/>
      </a:defRPr>
    </a:lvl4pPr>
    <a:lvl5pPr marL="2120311" algn="l" defTabSz="1060155" rtl="0" eaLnBrk="1" latinLnBrk="0" hangingPunct="1">
      <a:defRPr sz="2087" kern="1200">
        <a:solidFill>
          <a:schemeClr val="tx1"/>
        </a:solidFill>
        <a:latin typeface="+mn-lt"/>
        <a:ea typeface="+mn-ea"/>
        <a:cs typeface="+mn-cs"/>
      </a:defRPr>
    </a:lvl5pPr>
    <a:lvl6pPr marL="2650388" algn="l" defTabSz="1060155" rtl="0" eaLnBrk="1" latinLnBrk="0" hangingPunct="1">
      <a:defRPr sz="2087" kern="1200">
        <a:solidFill>
          <a:schemeClr val="tx1"/>
        </a:solidFill>
        <a:latin typeface="+mn-lt"/>
        <a:ea typeface="+mn-ea"/>
        <a:cs typeface="+mn-cs"/>
      </a:defRPr>
    </a:lvl6pPr>
    <a:lvl7pPr marL="3180466" algn="l" defTabSz="1060155" rtl="0" eaLnBrk="1" latinLnBrk="0" hangingPunct="1">
      <a:defRPr sz="2087" kern="1200">
        <a:solidFill>
          <a:schemeClr val="tx1"/>
        </a:solidFill>
        <a:latin typeface="+mn-lt"/>
        <a:ea typeface="+mn-ea"/>
        <a:cs typeface="+mn-cs"/>
      </a:defRPr>
    </a:lvl7pPr>
    <a:lvl8pPr marL="3710544" algn="l" defTabSz="1060155" rtl="0" eaLnBrk="1" latinLnBrk="0" hangingPunct="1">
      <a:defRPr sz="2087" kern="1200">
        <a:solidFill>
          <a:schemeClr val="tx1"/>
        </a:solidFill>
        <a:latin typeface="+mn-lt"/>
        <a:ea typeface="+mn-ea"/>
        <a:cs typeface="+mn-cs"/>
      </a:defRPr>
    </a:lvl8pPr>
    <a:lvl9pPr marL="4240621" algn="l" defTabSz="1060155" rtl="0" eaLnBrk="1" latinLnBrk="0" hangingPunct="1">
      <a:defRPr sz="208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97"/>
    <p:restoredTop sz="81338"/>
  </p:normalViewPr>
  <p:slideViewPr>
    <p:cSldViewPr>
      <p:cViewPr varScale="1">
        <p:scale>
          <a:sx n="212" d="100"/>
          <a:sy n="212" d="100"/>
        </p:scale>
        <p:origin x="17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gs" Target="tags/tag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66FA4-F6C5-734F-8303-F834BBF67152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74713" y="1143000"/>
            <a:ext cx="5108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E12E3-2A7A-4B45-9753-C20F26C4E5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39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不想洗了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E12E3-2A7A-4B45-9753-C20F26C4E5E6}" type="slidenum">
              <a:rPr kumimoji="1" lang="zh-CN" altLang="en-US" smtClean="0"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CF8697-1FFA-4031-82B5-4ADD1A2DC6BF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F9674B-700B-4B91-A091-A274637FDCA1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2C9275-1784-4E1A-85D9-96C764DAED7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422" y="359312"/>
            <a:ext cx="2726531" cy="764364"/>
          </a:xfrm>
        </p:spPr>
        <p:txBody>
          <a:bodyPr anchor="b"/>
          <a:lstStyle>
            <a:lvl1pPr algn="ctr">
              <a:defRPr sz="17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422" y="1153153"/>
            <a:ext cx="2726531" cy="530074"/>
          </a:xfrm>
        </p:spPr>
        <p:txBody>
          <a:bodyPr/>
          <a:lstStyle>
            <a:lvl1pPr marL="0" indent="0" algn="ctr">
              <a:buNone/>
              <a:defRPr sz="716"/>
            </a:lvl1pPr>
            <a:lvl2pPr marL="136337" indent="0" algn="ctr">
              <a:buNone/>
              <a:defRPr sz="596"/>
            </a:lvl2pPr>
            <a:lvl3pPr marL="272674" indent="0" algn="ctr">
              <a:buNone/>
              <a:defRPr sz="537"/>
            </a:lvl3pPr>
            <a:lvl4pPr marL="409011" indent="0" algn="ctr">
              <a:buNone/>
              <a:defRPr sz="477"/>
            </a:lvl4pPr>
            <a:lvl5pPr marL="545348" indent="0" algn="ctr">
              <a:buNone/>
              <a:defRPr sz="477"/>
            </a:lvl5pPr>
            <a:lvl6pPr marL="681685" indent="0" algn="ctr">
              <a:buNone/>
              <a:defRPr sz="477"/>
            </a:lvl6pPr>
            <a:lvl7pPr marL="818022" indent="0" algn="ctr">
              <a:buNone/>
              <a:defRPr sz="477"/>
            </a:lvl7pPr>
            <a:lvl8pPr marL="954359" indent="0" algn="ctr">
              <a:buNone/>
              <a:defRPr sz="477"/>
            </a:lvl8pPr>
            <a:lvl9pPr marL="1090696" indent="0" algn="ctr">
              <a:buNone/>
              <a:defRPr sz="47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56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6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39" y="547354"/>
            <a:ext cx="3135511" cy="913272"/>
          </a:xfrm>
        </p:spPr>
        <p:txBody>
          <a:bodyPr anchor="b"/>
          <a:lstStyle>
            <a:lvl1pPr>
              <a:defRPr sz="17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39" y="1469266"/>
            <a:ext cx="3135511" cy="480268"/>
          </a:xfrm>
        </p:spPr>
        <p:txBody>
          <a:bodyPr/>
          <a:lstStyle>
            <a:lvl1pPr marL="0" indent="0">
              <a:buNone/>
              <a:defRPr sz="716">
                <a:solidFill>
                  <a:schemeClr val="tx1">
                    <a:tint val="75000"/>
                  </a:schemeClr>
                </a:solidFill>
              </a:defRPr>
            </a:lvl1pPr>
            <a:lvl2pPr marL="136337" indent="0">
              <a:buNone/>
              <a:defRPr sz="596">
                <a:solidFill>
                  <a:schemeClr val="tx1">
                    <a:tint val="75000"/>
                  </a:schemeClr>
                </a:solidFill>
              </a:defRPr>
            </a:lvl2pPr>
            <a:lvl3pPr marL="272674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3pPr>
            <a:lvl4pPr marL="409011" indent="0">
              <a:buNone/>
              <a:defRPr sz="477">
                <a:solidFill>
                  <a:schemeClr val="tx1">
                    <a:tint val="75000"/>
                  </a:schemeClr>
                </a:solidFill>
              </a:defRPr>
            </a:lvl4pPr>
            <a:lvl5pPr marL="545348" indent="0">
              <a:buNone/>
              <a:defRPr sz="477">
                <a:solidFill>
                  <a:schemeClr val="tx1">
                    <a:tint val="75000"/>
                  </a:schemeClr>
                </a:solidFill>
              </a:defRPr>
            </a:lvl5pPr>
            <a:lvl6pPr marL="681685" indent="0">
              <a:buNone/>
              <a:defRPr sz="477">
                <a:solidFill>
                  <a:schemeClr val="tx1">
                    <a:tint val="75000"/>
                  </a:schemeClr>
                </a:solidFill>
              </a:defRPr>
            </a:lvl6pPr>
            <a:lvl7pPr marL="818022" indent="0">
              <a:buNone/>
              <a:defRPr sz="477">
                <a:solidFill>
                  <a:schemeClr val="tx1">
                    <a:tint val="75000"/>
                  </a:schemeClr>
                </a:solidFill>
              </a:defRPr>
            </a:lvl7pPr>
            <a:lvl8pPr marL="954359" indent="0">
              <a:buNone/>
              <a:defRPr sz="477">
                <a:solidFill>
                  <a:schemeClr val="tx1">
                    <a:tint val="75000"/>
                  </a:schemeClr>
                </a:solidFill>
              </a:defRPr>
            </a:lvl8pPr>
            <a:lvl9pPr marL="1090696" indent="0">
              <a:buNone/>
              <a:defRPr sz="4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2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9932" y="584454"/>
            <a:ext cx="1545034" cy="139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0409" y="584454"/>
            <a:ext cx="1545034" cy="139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28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406" y="116891"/>
            <a:ext cx="3135511" cy="424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406" y="538206"/>
            <a:ext cx="1537934" cy="263766"/>
          </a:xfrm>
        </p:spPr>
        <p:txBody>
          <a:bodyPr anchor="b"/>
          <a:lstStyle>
            <a:lvl1pPr marL="0" indent="0">
              <a:buNone/>
              <a:defRPr sz="716" b="1"/>
            </a:lvl1pPr>
            <a:lvl2pPr marL="136337" indent="0">
              <a:buNone/>
              <a:defRPr sz="596" b="1"/>
            </a:lvl2pPr>
            <a:lvl3pPr marL="272674" indent="0">
              <a:buNone/>
              <a:defRPr sz="537" b="1"/>
            </a:lvl3pPr>
            <a:lvl4pPr marL="409011" indent="0">
              <a:buNone/>
              <a:defRPr sz="477" b="1"/>
            </a:lvl4pPr>
            <a:lvl5pPr marL="545348" indent="0">
              <a:buNone/>
              <a:defRPr sz="477" b="1"/>
            </a:lvl5pPr>
            <a:lvl6pPr marL="681685" indent="0">
              <a:buNone/>
              <a:defRPr sz="477" b="1"/>
            </a:lvl6pPr>
            <a:lvl7pPr marL="818022" indent="0">
              <a:buNone/>
              <a:defRPr sz="477" b="1"/>
            </a:lvl7pPr>
            <a:lvl8pPr marL="954359" indent="0">
              <a:buNone/>
              <a:defRPr sz="477" b="1"/>
            </a:lvl8pPr>
            <a:lvl9pPr marL="1090696" indent="0">
              <a:buNone/>
              <a:defRPr sz="4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406" y="801972"/>
            <a:ext cx="1537934" cy="1179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40409" y="538206"/>
            <a:ext cx="1545508" cy="263766"/>
          </a:xfrm>
        </p:spPr>
        <p:txBody>
          <a:bodyPr anchor="b"/>
          <a:lstStyle>
            <a:lvl1pPr marL="0" indent="0">
              <a:buNone/>
              <a:defRPr sz="716" b="1"/>
            </a:lvl1pPr>
            <a:lvl2pPr marL="136337" indent="0">
              <a:buNone/>
              <a:defRPr sz="596" b="1"/>
            </a:lvl2pPr>
            <a:lvl3pPr marL="272674" indent="0">
              <a:buNone/>
              <a:defRPr sz="537" b="1"/>
            </a:lvl3pPr>
            <a:lvl4pPr marL="409011" indent="0">
              <a:buNone/>
              <a:defRPr sz="477" b="1"/>
            </a:lvl4pPr>
            <a:lvl5pPr marL="545348" indent="0">
              <a:buNone/>
              <a:defRPr sz="477" b="1"/>
            </a:lvl5pPr>
            <a:lvl6pPr marL="681685" indent="0">
              <a:buNone/>
              <a:defRPr sz="477" b="1"/>
            </a:lvl6pPr>
            <a:lvl7pPr marL="818022" indent="0">
              <a:buNone/>
              <a:defRPr sz="477" b="1"/>
            </a:lvl7pPr>
            <a:lvl8pPr marL="954359" indent="0">
              <a:buNone/>
              <a:defRPr sz="477" b="1"/>
            </a:lvl8pPr>
            <a:lvl9pPr marL="1090696" indent="0">
              <a:buNone/>
              <a:defRPr sz="4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40409" y="801972"/>
            <a:ext cx="1545508" cy="1179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74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78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72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406" y="146368"/>
            <a:ext cx="1172503" cy="512286"/>
          </a:xfrm>
        </p:spPr>
        <p:txBody>
          <a:bodyPr anchor="b"/>
          <a:lstStyle>
            <a:lvl1pPr>
              <a:defRPr sz="9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508" y="316113"/>
            <a:ext cx="1840409" cy="1560237"/>
          </a:xfrm>
        </p:spPr>
        <p:txBody>
          <a:bodyPr/>
          <a:lstStyle>
            <a:lvl1pPr>
              <a:defRPr sz="954"/>
            </a:lvl1pPr>
            <a:lvl2pPr>
              <a:defRPr sz="835"/>
            </a:lvl2pPr>
            <a:lvl3pPr>
              <a:defRPr sz="716"/>
            </a:lvl3pPr>
            <a:lvl4pPr>
              <a:defRPr sz="596"/>
            </a:lvl4pPr>
            <a:lvl5pPr>
              <a:defRPr sz="596"/>
            </a:lvl5pPr>
            <a:lvl6pPr>
              <a:defRPr sz="596"/>
            </a:lvl6pPr>
            <a:lvl7pPr>
              <a:defRPr sz="596"/>
            </a:lvl7pPr>
            <a:lvl8pPr>
              <a:defRPr sz="596"/>
            </a:lvl8pPr>
            <a:lvl9pPr>
              <a:defRPr sz="5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406" y="658654"/>
            <a:ext cx="1172503" cy="1220238"/>
          </a:xfrm>
        </p:spPr>
        <p:txBody>
          <a:bodyPr/>
          <a:lstStyle>
            <a:lvl1pPr marL="0" indent="0">
              <a:buNone/>
              <a:defRPr sz="477"/>
            </a:lvl1pPr>
            <a:lvl2pPr marL="136337" indent="0">
              <a:buNone/>
              <a:defRPr sz="417"/>
            </a:lvl2pPr>
            <a:lvl3pPr marL="272674" indent="0">
              <a:buNone/>
              <a:defRPr sz="358"/>
            </a:lvl3pPr>
            <a:lvl4pPr marL="409011" indent="0">
              <a:buNone/>
              <a:defRPr sz="298"/>
            </a:lvl4pPr>
            <a:lvl5pPr marL="545348" indent="0">
              <a:buNone/>
              <a:defRPr sz="298"/>
            </a:lvl5pPr>
            <a:lvl6pPr marL="681685" indent="0">
              <a:buNone/>
              <a:defRPr sz="298"/>
            </a:lvl6pPr>
            <a:lvl7pPr marL="818022" indent="0">
              <a:buNone/>
              <a:defRPr sz="298"/>
            </a:lvl7pPr>
            <a:lvl8pPr marL="954359" indent="0">
              <a:buNone/>
              <a:defRPr sz="298"/>
            </a:lvl8pPr>
            <a:lvl9pPr marL="1090696" indent="0">
              <a:buNone/>
              <a:defRPr sz="2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1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19CFF9-05DD-4D9E-BD33-B0D9E1CB6082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406" y="146368"/>
            <a:ext cx="1172503" cy="512286"/>
          </a:xfrm>
        </p:spPr>
        <p:txBody>
          <a:bodyPr anchor="b"/>
          <a:lstStyle>
            <a:lvl1pPr>
              <a:defRPr sz="9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45508" y="316113"/>
            <a:ext cx="1840409" cy="1560237"/>
          </a:xfrm>
        </p:spPr>
        <p:txBody>
          <a:bodyPr anchor="t"/>
          <a:lstStyle>
            <a:lvl1pPr marL="0" indent="0">
              <a:buNone/>
              <a:defRPr sz="954"/>
            </a:lvl1pPr>
            <a:lvl2pPr marL="136337" indent="0">
              <a:buNone/>
              <a:defRPr sz="835"/>
            </a:lvl2pPr>
            <a:lvl3pPr marL="272674" indent="0">
              <a:buNone/>
              <a:defRPr sz="716"/>
            </a:lvl3pPr>
            <a:lvl4pPr marL="409011" indent="0">
              <a:buNone/>
              <a:defRPr sz="596"/>
            </a:lvl4pPr>
            <a:lvl5pPr marL="545348" indent="0">
              <a:buNone/>
              <a:defRPr sz="596"/>
            </a:lvl5pPr>
            <a:lvl6pPr marL="681685" indent="0">
              <a:buNone/>
              <a:defRPr sz="596"/>
            </a:lvl6pPr>
            <a:lvl7pPr marL="818022" indent="0">
              <a:buNone/>
              <a:defRPr sz="596"/>
            </a:lvl7pPr>
            <a:lvl8pPr marL="954359" indent="0">
              <a:buNone/>
              <a:defRPr sz="596"/>
            </a:lvl8pPr>
            <a:lvl9pPr marL="1090696" indent="0">
              <a:buNone/>
              <a:defRPr sz="5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406" y="658654"/>
            <a:ext cx="1172503" cy="1220238"/>
          </a:xfrm>
        </p:spPr>
        <p:txBody>
          <a:bodyPr/>
          <a:lstStyle>
            <a:lvl1pPr marL="0" indent="0">
              <a:buNone/>
              <a:defRPr sz="477"/>
            </a:lvl1pPr>
            <a:lvl2pPr marL="136337" indent="0">
              <a:buNone/>
              <a:defRPr sz="417"/>
            </a:lvl2pPr>
            <a:lvl3pPr marL="272674" indent="0">
              <a:buNone/>
              <a:defRPr sz="358"/>
            </a:lvl3pPr>
            <a:lvl4pPr marL="409011" indent="0">
              <a:buNone/>
              <a:defRPr sz="298"/>
            </a:lvl4pPr>
            <a:lvl5pPr marL="545348" indent="0">
              <a:buNone/>
              <a:defRPr sz="298"/>
            </a:lvl5pPr>
            <a:lvl6pPr marL="681685" indent="0">
              <a:buNone/>
              <a:defRPr sz="298"/>
            </a:lvl6pPr>
            <a:lvl7pPr marL="818022" indent="0">
              <a:buNone/>
              <a:defRPr sz="298"/>
            </a:lvl7pPr>
            <a:lvl8pPr marL="954359" indent="0">
              <a:buNone/>
              <a:defRPr sz="298"/>
            </a:lvl8pPr>
            <a:lvl9pPr marL="1090696" indent="0">
              <a:buNone/>
              <a:defRPr sz="2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0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628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1565" y="116891"/>
            <a:ext cx="783878" cy="18605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932" y="116891"/>
            <a:ext cx="2306191" cy="1860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7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AC311F-534E-4CA7-8DFB-5942C3C1AB13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A920E4A-A398-4233-BE78-5D2A8551B8C2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E851E9F-574B-43D4-905A-2B98971CCB30}" type="datetimeFigureOut">
              <a:rPr lang="en-US" smtClean="0"/>
              <a:t>3/29/25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99D4002-A1F2-4509-8AD9-C5B3D207BCDB}" type="datetimeFigureOut">
              <a:rPr lang="en-US" smtClean="0"/>
              <a:t>3/29/25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309FA37-8A66-40A1-B3DF-940807581F27}" type="datetimeFigureOut">
              <a:rPr lang="en-US" smtClean="0"/>
              <a:t>3/29/25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57FA178-BA1D-492F-9437-A66082F27E71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2596E21-B8ED-4BB6-83DF-B78F71CD55C2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339" y="329709"/>
            <a:ext cx="9348107" cy="1372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339" y="1921075"/>
            <a:ext cx="9348107" cy="543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339" y="7630933"/>
            <a:ext cx="2423583" cy="438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8818" y="7630933"/>
            <a:ext cx="3289149" cy="438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43863" y="7630933"/>
            <a:ext cx="2423583" cy="438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9932" y="116891"/>
            <a:ext cx="3135511" cy="424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932" y="584454"/>
            <a:ext cx="3135511" cy="139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9932" y="2034915"/>
            <a:ext cx="817959" cy="1168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4218" y="2034915"/>
            <a:ext cx="1226939" cy="1168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67484" y="2034915"/>
            <a:ext cx="817959" cy="1168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0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272674" rtl="0" eaLnBrk="1" latinLnBrk="0" hangingPunct="1">
        <a:lnSpc>
          <a:spcPct val="90000"/>
        </a:lnSpc>
        <a:spcBef>
          <a:spcPct val="0"/>
        </a:spcBef>
        <a:buNone/>
        <a:defRPr sz="13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169" indent="-68169" algn="l" defTabSz="272674" rtl="0" eaLnBrk="1" latinLnBrk="0" hangingPunct="1">
        <a:lnSpc>
          <a:spcPct val="90000"/>
        </a:lnSpc>
        <a:spcBef>
          <a:spcPts val="298"/>
        </a:spcBef>
        <a:buFont typeface="Arial" panose="020B0604020202020204" pitchFamily="34" charset="0"/>
        <a:buChar char="•"/>
        <a:defRPr sz="835" kern="1200">
          <a:solidFill>
            <a:schemeClr val="tx1"/>
          </a:solidFill>
          <a:latin typeface="+mn-lt"/>
          <a:ea typeface="+mn-ea"/>
          <a:cs typeface="+mn-cs"/>
        </a:defRPr>
      </a:lvl1pPr>
      <a:lvl2pPr marL="204506" indent="-68169" algn="l" defTabSz="272674" rtl="0" eaLnBrk="1" latinLnBrk="0" hangingPunct="1">
        <a:lnSpc>
          <a:spcPct val="90000"/>
        </a:lnSpc>
        <a:spcBef>
          <a:spcPts val="149"/>
        </a:spcBef>
        <a:buFont typeface="Arial" panose="020B0604020202020204" pitchFamily="34" charset="0"/>
        <a:buChar char="•"/>
        <a:defRPr sz="716" kern="1200">
          <a:solidFill>
            <a:schemeClr val="tx1"/>
          </a:solidFill>
          <a:latin typeface="+mn-lt"/>
          <a:ea typeface="+mn-ea"/>
          <a:cs typeface="+mn-cs"/>
        </a:defRPr>
      </a:lvl2pPr>
      <a:lvl3pPr marL="340843" indent="-68169" algn="l" defTabSz="272674" rtl="0" eaLnBrk="1" latinLnBrk="0" hangingPunct="1">
        <a:lnSpc>
          <a:spcPct val="90000"/>
        </a:lnSpc>
        <a:spcBef>
          <a:spcPts val="149"/>
        </a:spcBef>
        <a:buFont typeface="Arial" panose="020B0604020202020204" pitchFamily="34" charset="0"/>
        <a:buChar char="•"/>
        <a:defRPr sz="596" kern="1200">
          <a:solidFill>
            <a:schemeClr val="tx1"/>
          </a:solidFill>
          <a:latin typeface="+mn-lt"/>
          <a:ea typeface="+mn-ea"/>
          <a:cs typeface="+mn-cs"/>
        </a:defRPr>
      </a:lvl3pPr>
      <a:lvl4pPr marL="477180" indent="-68169" algn="l" defTabSz="272674" rtl="0" eaLnBrk="1" latinLnBrk="0" hangingPunct="1">
        <a:lnSpc>
          <a:spcPct val="90000"/>
        </a:lnSpc>
        <a:spcBef>
          <a:spcPts val="149"/>
        </a:spcBef>
        <a:buFont typeface="Arial" panose="020B0604020202020204" pitchFamily="34" charset="0"/>
        <a:buChar char="•"/>
        <a:defRPr sz="537" kern="1200">
          <a:solidFill>
            <a:schemeClr val="tx1"/>
          </a:solidFill>
          <a:latin typeface="+mn-lt"/>
          <a:ea typeface="+mn-ea"/>
          <a:cs typeface="+mn-cs"/>
        </a:defRPr>
      </a:lvl4pPr>
      <a:lvl5pPr marL="613517" indent="-68169" algn="l" defTabSz="272674" rtl="0" eaLnBrk="1" latinLnBrk="0" hangingPunct="1">
        <a:lnSpc>
          <a:spcPct val="90000"/>
        </a:lnSpc>
        <a:spcBef>
          <a:spcPts val="149"/>
        </a:spcBef>
        <a:buFont typeface="Arial" panose="020B0604020202020204" pitchFamily="34" charset="0"/>
        <a:buChar char="•"/>
        <a:defRPr sz="537" kern="1200">
          <a:solidFill>
            <a:schemeClr val="tx1"/>
          </a:solidFill>
          <a:latin typeface="+mn-lt"/>
          <a:ea typeface="+mn-ea"/>
          <a:cs typeface="+mn-cs"/>
        </a:defRPr>
      </a:lvl5pPr>
      <a:lvl6pPr marL="749854" indent="-68169" algn="l" defTabSz="272674" rtl="0" eaLnBrk="1" latinLnBrk="0" hangingPunct="1">
        <a:lnSpc>
          <a:spcPct val="90000"/>
        </a:lnSpc>
        <a:spcBef>
          <a:spcPts val="149"/>
        </a:spcBef>
        <a:buFont typeface="Arial" panose="020B0604020202020204" pitchFamily="34" charset="0"/>
        <a:buChar char="•"/>
        <a:defRPr sz="537" kern="1200">
          <a:solidFill>
            <a:schemeClr val="tx1"/>
          </a:solidFill>
          <a:latin typeface="+mn-lt"/>
          <a:ea typeface="+mn-ea"/>
          <a:cs typeface="+mn-cs"/>
        </a:defRPr>
      </a:lvl6pPr>
      <a:lvl7pPr marL="886191" indent="-68169" algn="l" defTabSz="272674" rtl="0" eaLnBrk="1" latinLnBrk="0" hangingPunct="1">
        <a:lnSpc>
          <a:spcPct val="90000"/>
        </a:lnSpc>
        <a:spcBef>
          <a:spcPts val="149"/>
        </a:spcBef>
        <a:buFont typeface="Arial" panose="020B0604020202020204" pitchFamily="34" charset="0"/>
        <a:buChar char="•"/>
        <a:defRPr sz="537" kern="1200">
          <a:solidFill>
            <a:schemeClr val="tx1"/>
          </a:solidFill>
          <a:latin typeface="+mn-lt"/>
          <a:ea typeface="+mn-ea"/>
          <a:cs typeface="+mn-cs"/>
        </a:defRPr>
      </a:lvl7pPr>
      <a:lvl8pPr marL="1022528" indent="-68169" algn="l" defTabSz="272674" rtl="0" eaLnBrk="1" latinLnBrk="0" hangingPunct="1">
        <a:lnSpc>
          <a:spcPct val="90000"/>
        </a:lnSpc>
        <a:spcBef>
          <a:spcPts val="149"/>
        </a:spcBef>
        <a:buFont typeface="Arial" panose="020B0604020202020204" pitchFamily="34" charset="0"/>
        <a:buChar char="•"/>
        <a:defRPr sz="537" kern="1200">
          <a:solidFill>
            <a:schemeClr val="tx1"/>
          </a:solidFill>
          <a:latin typeface="+mn-lt"/>
          <a:ea typeface="+mn-ea"/>
          <a:cs typeface="+mn-cs"/>
        </a:defRPr>
      </a:lvl8pPr>
      <a:lvl9pPr marL="1158865" indent="-68169" algn="l" defTabSz="272674" rtl="0" eaLnBrk="1" latinLnBrk="0" hangingPunct="1">
        <a:lnSpc>
          <a:spcPct val="90000"/>
        </a:lnSpc>
        <a:spcBef>
          <a:spcPts val="149"/>
        </a:spcBef>
        <a:buFont typeface="Arial" panose="020B0604020202020204" pitchFamily="34" charset="0"/>
        <a:buChar char="•"/>
        <a:defRPr sz="5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2674" rtl="0" eaLnBrk="1" latinLnBrk="0" hangingPunct="1">
        <a:defRPr sz="537" kern="1200">
          <a:solidFill>
            <a:schemeClr val="tx1"/>
          </a:solidFill>
          <a:latin typeface="+mn-lt"/>
          <a:ea typeface="+mn-ea"/>
          <a:cs typeface="+mn-cs"/>
        </a:defRPr>
      </a:lvl1pPr>
      <a:lvl2pPr marL="136337" algn="l" defTabSz="272674" rtl="0" eaLnBrk="1" latinLnBrk="0" hangingPunct="1">
        <a:defRPr sz="537" kern="1200">
          <a:solidFill>
            <a:schemeClr val="tx1"/>
          </a:solidFill>
          <a:latin typeface="+mn-lt"/>
          <a:ea typeface="+mn-ea"/>
          <a:cs typeface="+mn-cs"/>
        </a:defRPr>
      </a:lvl2pPr>
      <a:lvl3pPr marL="272674" algn="l" defTabSz="272674" rtl="0" eaLnBrk="1" latinLnBrk="0" hangingPunct="1">
        <a:defRPr sz="537" kern="1200">
          <a:solidFill>
            <a:schemeClr val="tx1"/>
          </a:solidFill>
          <a:latin typeface="+mn-lt"/>
          <a:ea typeface="+mn-ea"/>
          <a:cs typeface="+mn-cs"/>
        </a:defRPr>
      </a:lvl3pPr>
      <a:lvl4pPr marL="409011" algn="l" defTabSz="272674" rtl="0" eaLnBrk="1" latinLnBrk="0" hangingPunct="1">
        <a:defRPr sz="537" kern="1200">
          <a:solidFill>
            <a:schemeClr val="tx1"/>
          </a:solidFill>
          <a:latin typeface="+mn-lt"/>
          <a:ea typeface="+mn-ea"/>
          <a:cs typeface="+mn-cs"/>
        </a:defRPr>
      </a:lvl4pPr>
      <a:lvl5pPr marL="545348" algn="l" defTabSz="272674" rtl="0" eaLnBrk="1" latinLnBrk="0" hangingPunct="1">
        <a:defRPr sz="537" kern="1200">
          <a:solidFill>
            <a:schemeClr val="tx1"/>
          </a:solidFill>
          <a:latin typeface="+mn-lt"/>
          <a:ea typeface="+mn-ea"/>
          <a:cs typeface="+mn-cs"/>
        </a:defRPr>
      </a:lvl5pPr>
      <a:lvl6pPr marL="681685" algn="l" defTabSz="272674" rtl="0" eaLnBrk="1" latinLnBrk="0" hangingPunct="1">
        <a:defRPr sz="537" kern="1200">
          <a:solidFill>
            <a:schemeClr val="tx1"/>
          </a:solidFill>
          <a:latin typeface="+mn-lt"/>
          <a:ea typeface="+mn-ea"/>
          <a:cs typeface="+mn-cs"/>
        </a:defRPr>
      </a:lvl6pPr>
      <a:lvl7pPr marL="818022" algn="l" defTabSz="272674" rtl="0" eaLnBrk="1" latinLnBrk="0" hangingPunct="1">
        <a:defRPr sz="537" kern="1200">
          <a:solidFill>
            <a:schemeClr val="tx1"/>
          </a:solidFill>
          <a:latin typeface="+mn-lt"/>
          <a:ea typeface="+mn-ea"/>
          <a:cs typeface="+mn-cs"/>
        </a:defRPr>
      </a:lvl7pPr>
      <a:lvl8pPr marL="954359" algn="l" defTabSz="272674" rtl="0" eaLnBrk="1" latinLnBrk="0" hangingPunct="1">
        <a:defRPr sz="537" kern="1200">
          <a:solidFill>
            <a:schemeClr val="tx1"/>
          </a:solidFill>
          <a:latin typeface="+mn-lt"/>
          <a:ea typeface="+mn-ea"/>
          <a:cs typeface="+mn-cs"/>
        </a:defRPr>
      </a:lvl8pPr>
      <a:lvl9pPr marL="1090696" algn="l" defTabSz="272674" rtl="0" eaLnBrk="1" latinLnBrk="0" hangingPunct="1">
        <a:defRPr sz="5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7" y="33939"/>
            <a:ext cx="3135511" cy="209727"/>
          </a:xfrm>
        </p:spPr>
        <p:txBody>
          <a:bodyPr>
            <a:normAutofit fontScale="90000"/>
          </a:bodyPr>
          <a:lstStyle/>
          <a:p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Ariel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Anati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PK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827A0275-7EE0-32A2-FC67-D9F5E2EE796A}"/>
              </a:ext>
            </a:extLst>
          </p:cNvPr>
          <p:cNvSpPr/>
          <p:nvPr/>
        </p:nvSpPr>
        <p:spPr>
          <a:xfrm>
            <a:off x="1426044" y="335756"/>
            <a:ext cx="751735" cy="2381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ea typeface="Calibri" panose="020F0502020204030204" pitchFamily="34" charset="0"/>
                <a:cs typeface="Arial" panose="020B0604020202020204" pitchFamily="34" charset="0"/>
              </a:rPr>
              <a:t>Character</a:t>
            </a:r>
            <a:endParaRPr lang="en-PK" sz="800" kern="1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41C11036-5855-1B35-0ECF-0677A2892A26}"/>
              </a:ext>
            </a:extLst>
          </p:cNvPr>
          <p:cNvSpPr/>
          <p:nvPr/>
        </p:nvSpPr>
        <p:spPr>
          <a:xfrm>
            <a:off x="682419" y="775766"/>
            <a:ext cx="979940" cy="293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Growth 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DE690612-7464-250A-1246-51FBD70647AB}"/>
              </a:ext>
            </a:extLst>
          </p:cNvPr>
          <p:cNvSpPr/>
          <p:nvPr/>
        </p:nvSpPr>
        <p:spPr>
          <a:xfrm>
            <a:off x="2094913" y="763609"/>
            <a:ext cx="800528" cy="293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Teaching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4AAC5080-1462-14AD-5D9C-9D0EADFF6C2B}"/>
              </a:ext>
            </a:extLst>
          </p:cNvPr>
          <p:cNvSpPr/>
          <p:nvPr/>
        </p:nvSpPr>
        <p:spPr>
          <a:xfrm>
            <a:off x="146843" y="1316489"/>
            <a:ext cx="806477" cy="283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Motivation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1" name="Rounded Rectangle 1">
            <a:extLst>
              <a:ext uri="{FF2B5EF4-FFF2-40B4-BE49-F238E27FC236}">
                <a16:creationId xmlns:a16="http://schemas.microsoft.com/office/drawing/2014/main" id="{B6AC7116-CCC5-5E4D-A28A-37F7ED3F41F8}"/>
              </a:ext>
            </a:extLst>
          </p:cNvPr>
          <p:cNvSpPr/>
          <p:nvPr/>
        </p:nvSpPr>
        <p:spPr>
          <a:xfrm>
            <a:off x="1131955" y="1306488"/>
            <a:ext cx="705429" cy="293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Challenge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">
            <a:extLst>
              <a:ext uri="{FF2B5EF4-FFF2-40B4-BE49-F238E27FC236}">
                <a16:creationId xmlns:a16="http://schemas.microsoft.com/office/drawing/2014/main" id="{59BB583F-FE97-DF1A-0DE9-77494488A6E6}"/>
              </a:ext>
            </a:extLst>
          </p:cNvPr>
          <p:cNvSpPr/>
          <p:nvPr/>
        </p:nvSpPr>
        <p:spPr>
          <a:xfrm>
            <a:off x="1961353" y="1306489"/>
            <a:ext cx="479627" cy="283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Trust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">
            <a:extLst>
              <a:ext uri="{FF2B5EF4-FFF2-40B4-BE49-F238E27FC236}">
                <a16:creationId xmlns:a16="http://schemas.microsoft.com/office/drawing/2014/main" id="{72FF0C1D-0A36-E547-510A-E1E085F07AA4}"/>
              </a:ext>
            </a:extLst>
          </p:cNvPr>
          <p:cNvSpPr/>
          <p:nvPr/>
        </p:nvSpPr>
        <p:spPr>
          <a:xfrm>
            <a:off x="2682054" y="1296488"/>
            <a:ext cx="806477" cy="293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Team Work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33358C-D720-6932-A67C-8DF7C6E65D47}"/>
              </a:ext>
            </a:extLst>
          </p:cNvPr>
          <p:cNvCxnSpPr>
            <a:cxnSpLocks/>
          </p:cNvCxnSpPr>
          <p:nvPr/>
        </p:nvCxnSpPr>
        <p:spPr>
          <a:xfrm flipH="1">
            <a:off x="1225982" y="569409"/>
            <a:ext cx="282931" cy="20972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48EFF0-6271-9418-65E4-18FB970B4B6E}"/>
              </a:ext>
            </a:extLst>
          </p:cNvPr>
          <p:cNvCxnSpPr>
            <a:cxnSpLocks/>
          </p:cNvCxnSpPr>
          <p:nvPr/>
        </p:nvCxnSpPr>
        <p:spPr>
          <a:xfrm flipH="1" flipV="1">
            <a:off x="2094914" y="563925"/>
            <a:ext cx="212508" cy="1998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E34CC2-3783-D5CE-C6E6-2F7F32F5251D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300889" y="1066476"/>
            <a:ext cx="183781" cy="2400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65D400-C64C-B617-1895-F6395754EB7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50081" y="1066475"/>
            <a:ext cx="333655" cy="2500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CB9883-176D-9783-AD31-8BBEF505D102}"/>
              </a:ext>
            </a:extLst>
          </p:cNvPr>
          <p:cNvCxnSpPr>
            <a:cxnSpLocks/>
          </p:cNvCxnSpPr>
          <p:nvPr/>
        </p:nvCxnSpPr>
        <p:spPr>
          <a:xfrm flipV="1">
            <a:off x="2616508" y="1049385"/>
            <a:ext cx="7395" cy="7019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C1D394-78F3-C9C3-CEE0-67E5AFE98C3A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201166" y="1066550"/>
            <a:ext cx="204670" cy="2399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6D06EA-F1C6-1F19-3AF3-AAF094E2272F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786594" y="1056715"/>
            <a:ext cx="298699" cy="2397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">
            <a:extLst>
              <a:ext uri="{FF2B5EF4-FFF2-40B4-BE49-F238E27FC236}">
                <a16:creationId xmlns:a16="http://schemas.microsoft.com/office/drawing/2014/main" id="{FECA7722-91D1-6A51-70E8-0A39EE432AE0}"/>
              </a:ext>
            </a:extLst>
          </p:cNvPr>
          <p:cNvSpPr/>
          <p:nvPr/>
        </p:nvSpPr>
        <p:spPr>
          <a:xfrm>
            <a:off x="2177780" y="1734341"/>
            <a:ext cx="974863" cy="293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Intellectualism 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739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words in a shape of a mouth&#10;&#10;Description automatically generated with low confidence">
            <a:extLst>
              <a:ext uri="{FF2B5EF4-FFF2-40B4-BE49-F238E27FC236}">
                <a16:creationId xmlns:a16="http://schemas.microsoft.com/office/drawing/2014/main" id="{C4291B68-8C7A-4E92-D5C9-F70DB240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4" b="26032"/>
          <a:stretch/>
        </p:blipFill>
        <p:spPr>
          <a:xfrm>
            <a:off x="141287" y="221455"/>
            <a:ext cx="3352800" cy="1752601"/>
          </a:xfrm>
        </p:spPr>
      </p:pic>
    </p:spTree>
    <p:extLst>
      <p:ext uri="{BB962C8B-B14F-4D97-AF65-F5344CB8AC3E}">
        <p14:creationId xmlns:p14="http://schemas.microsoft.com/office/powerpoint/2010/main" val="251778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" y="53769"/>
            <a:ext cx="3135511" cy="237989"/>
          </a:xfrm>
        </p:spPr>
        <p:txBody>
          <a:bodyPr>
            <a:normAutofit fontScale="90000"/>
          </a:bodyPr>
          <a:lstStyle/>
          <a:p>
            <a:pPr>
              <a:tabLst>
                <a:tab pos="734060" algn="l"/>
              </a:tabLst>
            </a:pPr>
            <a:r>
              <a:rPr lang="en-US" sz="1200" kern="100" dirty="0">
                <a:latin typeface="Calibri" panose="020F0502020204030204" pitchFamily="34" charset="0"/>
                <a:cs typeface="Arial" panose="020B0604020202020204" pitchFamily="34" charset="0"/>
              </a:rPr>
              <a:t>Kory </a:t>
            </a:r>
            <a:r>
              <a:rPr lang="en-US" sz="1200" kern="100" dirty="0" err="1">
                <a:latin typeface="Calibri" panose="020F0502020204030204" pitchFamily="34" charset="0"/>
                <a:cs typeface="Arial" panose="020B0604020202020204" pitchFamily="34" charset="0"/>
              </a:rPr>
              <a:t>Borenkoff</a:t>
            </a:r>
            <a:endParaRPr lang="en-PK" sz="12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827A0275-7EE0-32A2-FC67-D9F5E2EE796A}"/>
              </a:ext>
            </a:extLst>
          </p:cNvPr>
          <p:cNvSpPr/>
          <p:nvPr/>
        </p:nvSpPr>
        <p:spPr>
          <a:xfrm>
            <a:off x="1485090" y="359128"/>
            <a:ext cx="1371926" cy="2267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ea typeface="Calibri" panose="020F0502020204030204" pitchFamily="34" charset="0"/>
                <a:cs typeface="Arial" panose="020B0604020202020204" pitchFamily="34" charset="0"/>
              </a:rPr>
              <a:t>Unconditional Love</a:t>
            </a: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41C11036-5855-1B35-0ECF-0677A2892A26}"/>
              </a:ext>
            </a:extLst>
          </p:cNvPr>
          <p:cNvSpPr/>
          <p:nvPr/>
        </p:nvSpPr>
        <p:spPr>
          <a:xfrm>
            <a:off x="765150" y="777977"/>
            <a:ext cx="1141478" cy="2790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Ambition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DE690612-7464-250A-1246-51FBD70647AB}"/>
              </a:ext>
            </a:extLst>
          </p:cNvPr>
          <p:cNvSpPr/>
          <p:nvPr/>
        </p:nvSpPr>
        <p:spPr>
          <a:xfrm>
            <a:off x="2410483" y="766404"/>
            <a:ext cx="932491" cy="2790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Heart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4AAC5080-1462-14AD-5D9C-9D0EADFF6C2B}"/>
              </a:ext>
            </a:extLst>
          </p:cNvPr>
          <p:cNvSpPr/>
          <p:nvPr/>
        </p:nvSpPr>
        <p:spPr>
          <a:xfrm>
            <a:off x="141287" y="1292693"/>
            <a:ext cx="814719" cy="2694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Dreaming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1" name="Rounded Rectangle 1">
            <a:extLst>
              <a:ext uri="{FF2B5EF4-FFF2-40B4-BE49-F238E27FC236}">
                <a16:creationId xmlns:a16="http://schemas.microsoft.com/office/drawing/2014/main" id="{B6AC7116-CCC5-5E4D-A28A-37F7ED3F41F8}"/>
              </a:ext>
            </a:extLst>
          </p:cNvPr>
          <p:cNvSpPr/>
          <p:nvPr/>
        </p:nvSpPr>
        <p:spPr>
          <a:xfrm>
            <a:off x="1032359" y="1283173"/>
            <a:ext cx="882686" cy="2790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Persistence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">
            <a:extLst>
              <a:ext uri="{FF2B5EF4-FFF2-40B4-BE49-F238E27FC236}">
                <a16:creationId xmlns:a16="http://schemas.microsoft.com/office/drawing/2014/main" id="{59BB583F-FE97-DF1A-0DE9-77494488A6E6}"/>
              </a:ext>
            </a:extLst>
          </p:cNvPr>
          <p:cNvSpPr/>
          <p:nvPr/>
        </p:nvSpPr>
        <p:spPr>
          <a:xfrm>
            <a:off x="2391220" y="1317259"/>
            <a:ext cx="1026667" cy="2694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Affection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">
            <a:extLst>
              <a:ext uri="{FF2B5EF4-FFF2-40B4-BE49-F238E27FC236}">
                <a16:creationId xmlns:a16="http://schemas.microsoft.com/office/drawing/2014/main" id="{72FF0C1D-0A36-E547-510A-E1E085F07AA4}"/>
              </a:ext>
            </a:extLst>
          </p:cNvPr>
          <p:cNvSpPr/>
          <p:nvPr/>
        </p:nvSpPr>
        <p:spPr>
          <a:xfrm>
            <a:off x="2391220" y="1831726"/>
            <a:ext cx="1026667" cy="2790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Playfulness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33358C-D720-6932-A67C-8DF7C6E65D47}"/>
              </a:ext>
            </a:extLst>
          </p:cNvPr>
          <p:cNvCxnSpPr>
            <a:cxnSpLocks/>
          </p:cNvCxnSpPr>
          <p:nvPr/>
        </p:nvCxnSpPr>
        <p:spPr>
          <a:xfrm flipH="1">
            <a:off x="1398316" y="581544"/>
            <a:ext cx="329570" cy="1996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48EFF0-6271-9418-65E4-18FB970B4B6E}"/>
              </a:ext>
            </a:extLst>
          </p:cNvPr>
          <p:cNvCxnSpPr>
            <a:cxnSpLocks/>
          </p:cNvCxnSpPr>
          <p:nvPr/>
        </p:nvCxnSpPr>
        <p:spPr>
          <a:xfrm flipH="1" flipV="1">
            <a:off x="2410486" y="576324"/>
            <a:ext cx="247539" cy="1902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E34CC2-3783-D5CE-C6E6-2F7F32F5251D}"/>
              </a:ext>
            </a:extLst>
          </p:cNvPr>
          <p:cNvCxnSpPr>
            <a:cxnSpLocks/>
          </p:cNvCxnSpPr>
          <p:nvPr/>
        </p:nvCxnSpPr>
        <p:spPr>
          <a:xfrm flipH="1" flipV="1">
            <a:off x="1201488" y="1060246"/>
            <a:ext cx="381129" cy="22292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65D400-C64C-B617-1895-F6395754EB77}"/>
              </a:ext>
            </a:extLst>
          </p:cNvPr>
          <p:cNvCxnSpPr>
            <a:cxnSpLocks/>
          </p:cNvCxnSpPr>
          <p:nvPr/>
        </p:nvCxnSpPr>
        <p:spPr>
          <a:xfrm flipV="1">
            <a:off x="727005" y="1060605"/>
            <a:ext cx="474483" cy="2314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C1D394-78F3-C9C3-CEE0-67E5AFE98C3A}"/>
              </a:ext>
            </a:extLst>
          </p:cNvPr>
          <p:cNvCxnSpPr>
            <a:cxnSpLocks/>
          </p:cNvCxnSpPr>
          <p:nvPr/>
        </p:nvCxnSpPr>
        <p:spPr>
          <a:xfrm flipV="1">
            <a:off x="2857015" y="1030284"/>
            <a:ext cx="0" cy="2855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6D06EA-F1C6-1F19-3AF3-AAF094E2272F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678782" y="1568732"/>
            <a:ext cx="393401" cy="2725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0E4603-6FE4-D49B-160E-007BB00A8D91}"/>
              </a:ext>
            </a:extLst>
          </p:cNvPr>
          <p:cNvCxnSpPr>
            <a:cxnSpLocks/>
          </p:cNvCxnSpPr>
          <p:nvPr/>
        </p:nvCxnSpPr>
        <p:spPr>
          <a:xfrm flipV="1">
            <a:off x="2857015" y="1575949"/>
            <a:ext cx="0" cy="25577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">
            <a:extLst>
              <a:ext uri="{FF2B5EF4-FFF2-40B4-BE49-F238E27FC236}">
                <a16:creationId xmlns:a16="http://schemas.microsoft.com/office/drawing/2014/main" id="{10BE6E8E-1741-C61B-8B57-A78EAF413D73}"/>
              </a:ext>
            </a:extLst>
          </p:cNvPr>
          <p:cNvSpPr/>
          <p:nvPr/>
        </p:nvSpPr>
        <p:spPr>
          <a:xfrm>
            <a:off x="664823" y="1841245"/>
            <a:ext cx="814719" cy="2694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Health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176BC6-7307-F291-7CC6-B44865671DF3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072182" y="1560091"/>
            <a:ext cx="378006" cy="2811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1D20D6-8756-E07D-25C6-CE1523EA29C1}"/>
              </a:ext>
            </a:extLst>
          </p:cNvPr>
          <p:cNvCxnSpPr>
            <a:cxnSpLocks/>
          </p:cNvCxnSpPr>
          <p:nvPr/>
        </p:nvCxnSpPr>
        <p:spPr>
          <a:xfrm>
            <a:off x="1473702" y="1980239"/>
            <a:ext cx="9175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053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words in a shape of a mouth&#10;&#10;Description automatically generated with low confidence">
            <a:extLst>
              <a:ext uri="{FF2B5EF4-FFF2-40B4-BE49-F238E27FC236}">
                <a16:creationId xmlns:a16="http://schemas.microsoft.com/office/drawing/2014/main" id="{C4291B68-8C7A-4E92-D5C9-F70DB240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4" b="26032"/>
          <a:stretch/>
        </p:blipFill>
        <p:spPr>
          <a:xfrm>
            <a:off x="141287" y="221455"/>
            <a:ext cx="3352800" cy="1752601"/>
          </a:xfrm>
        </p:spPr>
      </p:pic>
    </p:spTree>
    <p:extLst>
      <p:ext uri="{BB962C8B-B14F-4D97-AF65-F5344CB8AC3E}">
        <p14:creationId xmlns:p14="http://schemas.microsoft.com/office/powerpoint/2010/main" val="1786703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93" y="28804"/>
            <a:ext cx="3135511" cy="237989"/>
          </a:xfrm>
        </p:spPr>
        <p:txBody>
          <a:bodyPr>
            <a:normAutofit fontScale="90000"/>
          </a:bodyPr>
          <a:lstStyle/>
          <a:p>
            <a:pPr>
              <a:tabLst>
                <a:tab pos="734060" algn="l"/>
              </a:tabLst>
            </a:pPr>
            <a:r>
              <a:rPr lang="en-GB" kern="100" dirty="0">
                <a:latin typeface="Calibri" panose="020F0502020204030204" pitchFamily="34" charset="0"/>
                <a:cs typeface="Arial" panose="020B0604020202020204" pitchFamily="34" charset="0"/>
              </a:rPr>
              <a:t>Ahmed Gamal </a:t>
            </a:r>
            <a:endParaRPr lang="en-PK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827A0275-7EE0-32A2-FC67-D9F5E2EE796A}"/>
              </a:ext>
            </a:extLst>
          </p:cNvPr>
          <p:cNvSpPr/>
          <p:nvPr/>
        </p:nvSpPr>
        <p:spPr>
          <a:xfrm>
            <a:off x="1622649" y="196251"/>
            <a:ext cx="1020667" cy="2267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ea typeface="Calibri" panose="020F0502020204030204" pitchFamily="34" charset="0"/>
                <a:cs typeface="Arial" panose="020B0604020202020204" pitchFamily="34" charset="0"/>
              </a:rPr>
              <a:t>Achievement</a:t>
            </a: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41C11036-5855-1B35-0ECF-0677A2892A26}"/>
              </a:ext>
            </a:extLst>
          </p:cNvPr>
          <p:cNvSpPr/>
          <p:nvPr/>
        </p:nvSpPr>
        <p:spPr>
          <a:xfrm>
            <a:off x="761505" y="615100"/>
            <a:ext cx="1134808" cy="2790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Family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DE690612-7464-250A-1246-51FBD70647AB}"/>
              </a:ext>
            </a:extLst>
          </p:cNvPr>
          <p:cNvSpPr/>
          <p:nvPr/>
        </p:nvSpPr>
        <p:spPr>
          <a:xfrm>
            <a:off x="2397221" y="603527"/>
            <a:ext cx="1020666" cy="2790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Responsibility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4AAC5080-1462-14AD-5D9C-9D0EADFF6C2B}"/>
              </a:ext>
            </a:extLst>
          </p:cNvPr>
          <p:cNvSpPr/>
          <p:nvPr/>
        </p:nvSpPr>
        <p:spPr>
          <a:xfrm>
            <a:off x="141287" y="1129816"/>
            <a:ext cx="933929" cy="2694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Loyalty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1" name="Rounded Rectangle 1">
            <a:extLst>
              <a:ext uri="{FF2B5EF4-FFF2-40B4-BE49-F238E27FC236}">
                <a16:creationId xmlns:a16="http://schemas.microsoft.com/office/drawing/2014/main" id="{B6AC7116-CCC5-5E4D-A28A-37F7ED3F41F8}"/>
              </a:ext>
            </a:extLst>
          </p:cNvPr>
          <p:cNvSpPr/>
          <p:nvPr/>
        </p:nvSpPr>
        <p:spPr>
          <a:xfrm>
            <a:off x="1114586" y="1120296"/>
            <a:ext cx="781725" cy="2790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Humor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">
            <a:extLst>
              <a:ext uri="{FF2B5EF4-FFF2-40B4-BE49-F238E27FC236}">
                <a16:creationId xmlns:a16="http://schemas.microsoft.com/office/drawing/2014/main" id="{59BB583F-FE97-DF1A-0DE9-77494488A6E6}"/>
              </a:ext>
            </a:extLst>
          </p:cNvPr>
          <p:cNvSpPr/>
          <p:nvPr/>
        </p:nvSpPr>
        <p:spPr>
          <a:xfrm>
            <a:off x="2397220" y="1049983"/>
            <a:ext cx="1020667" cy="2694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Learnings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">
            <a:extLst>
              <a:ext uri="{FF2B5EF4-FFF2-40B4-BE49-F238E27FC236}">
                <a16:creationId xmlns:a16="http://schemas.microsoft.com/office/drawing/2014/main" id="{72FF0C1D-0A36-E547-510A-E1E085F07AA4}"/>
              </a:ext>
            </a:extLst>
          </p:cNvPr>
          <p:cNvSpPr/>
          <p:nvPr/>
        </p:nvSpPr>
        <p:spPr>
          <a:xfrm>
            <a:off x="2483958" y="1486920"/>
            <a:ext cx="933929" cy="2790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Thinking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33358C-D720-6932-A67C-8DF7C6E65D47}"/>
              </a:ext>
            </a:extLst>
          </p:cNvPr>
          <p:cNvCxnSpPr>
            <a:cxnSpLocks/>
          </p:cNvCxnSpPr>
          <p:nvPr/>
        </p:nvCxnSpPr>
        <p:spPr>
          <a:xfrm flipH="1">
            <a:off x="1390970" y="418667"/>
            <a:ext cx="327644" cy="1996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48EFF0-6271-9418-65E4-18FB970B4B6E}"/>
              </a:ext>
            </a:extLst>
          </p:cNvPr>
          <p:cNvCxnSpPr>
            <a:cxnSpLocks/>
          </p:cNvCxnSpPr>
          <p:nvPr/>
        </p:nvCxnSpPr>
        <p:spPr>
          <a:xfrm flipH="1" flipV="1">
            <a:off x="2397225" y="413447"/>
            <a:ext cx="246092" cy="1902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E34CC2-3783-D5CE-C6E6-2F7F32F5251D}"/>
              </a:ext>
            </a:extLst>
          </p:cNvPr>
          <p:cNvCxnSpPr>
            <a:cxnSpLocks/>
          </p:cNvCxnSpPr>
          <p:nvPr/>
        </p:nvCxnSpPr>
        <p:spPr>
          <a:xfrm flipH="1" flipV="1">
            <a:off x="1376249" y="890561"/>
            <a:ext cx="257441" cy="2202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65D400-C64C-B617-1895-F6395754EB7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08252" y="891826"/>
            <a:ext cx="386385" cy="2379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6D06EA-F1C6-1F19-3AF3-AAF094E2272F}"/>
              </a:ext>
            </a:extLst>
          </p:cNvPr>
          <p:cNvCxnSpPr>
            <a:cxnSpLocks/>
          </p:cNvCxnSpPr>
          <p:nvPr/>
        </p:nvCxnSpPr>
        <p:spPr>
          <a:xfrm flipV="1">
            <a:off x="2890705" y="869252"/>
            <a:ext cx="0" cy="173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64CEB383-B078-39CB-84DE-2632A8C30A14}"/>
              </a:ext>
            </a:extLst>
          </p:cNvPr>
          <p:cNvSpPr/>
          <p:nvPr/>
        </p:nvSpPr>
        <p:spPr>
          <a:xfrm>
            <a:off x="1328908" y="1720251"/>
            <a:ext cx="933929" cy="2790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Faith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9C3DBA-286C-CE1D-3706-0CB57BB4E50C}"/>
              </a:ext>
            </a:extLst>
          </p:cNvPr>
          <p:cNvCxnSpPr>
            <a:cxnSpLocks/>
          </p:cNvCxnSpPr>
          <p:nvPr/>
        </p:nvCxnSpPr>
        <p:spPr>
          <a:xfrm flipV="1">
            <a:off x="1705787" y="869252"/>
            <a:ext cx="695549" cy="2532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73E1F7-30B2-7080-ACB6-DD3ECD262EA1}"/>
              </a:ext>
            </a:extLst>
          </p:cNvPr>
          <p:cNvCxnSpPr>
            <a:cxnSpLocks/>
          </p:cNvCxnSpPr>
          <p:nvPr/>
        </p:nvCxnSpPr>
        <p:spPr>
          <a:xfrm flipV="1">
            <a:off x="961379" y="871052"/>
            <a:ext cx="1435842" cy="2540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139FF0-4E91-50F3-D1DA-DF6F633C1C1D}"/>
              </a:ext>
            </a:extLst>
          </p:cNvPr>
          <p:cNvCxnSpPr>
            <a:cxnSpLocks/>
          </p:cNvCxnSpPr>
          <p:nvPr/>
        </p:nvCxnSpPr>
        <p:spPr>
          <a:xfrm flipV="1">
            <a:off x="2883624" y="1312408"/>
            <a:ext cx="0" cy="173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793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words in a shape of a mouth&#10;&#10;Description automatically generated with low confidence">
            <a:extLst>
              <a:ext uri="{FF2B5EF4-FFF2-40B4-BE49-F238E27FC236}">
                <a16:creationId xmlns:a16="http://schemas.microsoft.com/office/drawing/2014/main" id="{C4291B68-8C7A-4E92-D5C9-F70DB240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4" b="26032"/>
          <a:stretch/>
        </p:blipFill>
        <p:spPr>
          <a:xfrm>
            <a:off x="141287" y="221455"/>
            <a:ext cx="3352800" cy="1752601"/>
          </a:xfrm>
        </p:spPr>
      </p:pic>
    </p:spTree>
    <p:extLst>
      <p:ext uri="{BB962C8B-B14F-4D97-AF65-F5344CB8AC3E}">
        <p14:creationId xmlns:p14="http://schemas.microsoft.com/office/powerpoint/2010/main" val="514891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9A56156B-D0E7-1B3E-3561-470E595E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2" y="22276"/>
            <a:ext cx="3135511" cy="237989"/>
          </a:xfrm>
        </p:spPr>
        <p:txBody>
          <a:bodyPr>
            <a:normAutofit fontScale="90000"/>
          </a:bodyPr>
          <a:lstStyle/>
          <a:p>
            <a:pPr>
              <a:tabLst>
                <a:tab pos="734060" algn="l"/>
              </a:tabLst>
            </a:pPr>
            <a:r>
              <a:rPr lang="en-US" sz="1200" kern="100" dirty="0">
                <a:latin typeface="Calibri" panose="020F0502020204030204" pitchFamily="34" charset="0"/>
                <a:cs typeface="Arial" panose="020B0604020202020204" pitchFamily="34" charset="0"/>
              </a:rPr>
              <a:t>Max </a:t>
            </a:r>
            <a:r>
              <a:rPr lang="en-US" sz="1200" kern="100" dirty="0" err="1">
                <a:latin typeface="Calibri" panose="020F0502020204030204" pitchFamily="34" charset="0"/>
                <a:cs typeface="Arial" panose="020B0604020202020204" pitchFamily="34" charset="0"/>
              </a:rPr>
              <a:t>Gingell</a:t>
            </a:r>
            <a:r>
              <a:rPr lang="en-US" sz="1200" kern="1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PK" sz="12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C154A35-785D-15A3-86FF-0480C0263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11" y="335756"/>
            <a:ext cx="308595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98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words in a shape of a mouth&#10;&#10;Description automatically generated with low confidence">
            <a:extLst>
              <a:ext uri="{FF2B5EF4-FFF2-40B4-BE49-F238E27FC236}">
                <a16:creationId xmlns:a16="http://schemas.microsoft.com/office/drawing/2014/main" id="{C4291B68-8C7A-4E92-D5C9-F70DB240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4" b="26032"/>
          <a:stretch/>
        </p:blipFill>
        <p:spPr>
          <a:xfrm>
            <a:off x="141287" y="221455"/>
            <a:ext cx="3352800" cy="1752601"/>
          </a:xfrm>
        </p:spPr>
      </p:pic>
    </p:spTree>
    <p:extLst>
      <p:ext uri="{BB962C8B-B14F-4D97-AF65-F5344CB8AC3E}">
        <p14:creationId xmlns:p14="http://schemas.microsoft.com/office/powerpoint/2010/main" val="254444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827A0275-7EE0-32A2-FC67-D9F5E2EE796A}"/>
              </a:ext>
            </a:extLst>
          </p:cNvPr>
          <p:cNvSpPr/>
          <p:nvPr/>
        </p:nvSpPr>
        <p:spPr>
          <a:xfrm>
            <a:off x="1343271" y="250756"/>
            <a:ext cx="1348485" cy="2085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ea typeface="Calibri" panose="020F0502020204030204" pitchFamily="34" charset="0"/>
                <a:cs typeface="Arial" panose="020B0604020202020204" pitchFamily="34" charset="0"/>
              </a:rPr>
              <a:t>Greatness</a:t>
            </a: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41C11036-5855-1B35-0ECF-0677A2892A26}"/>
              </a:ext>
            </a:extLst>
          </p:cNvPr>
          <p:cNvSpPr/>
          <p:nvPr/>
        </p:nvSpPr>
        <p:spPr>
          <a:xfrm>
            <a:off x="655595" y="658326"/>
            <a:ext cx="1121975" cy="2566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Happiness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DE690612-7464-250A-1246-51FBD70647AB}"/>
              </a:ext>
            </a:extLst>
          </p:cNvPr>
          <p:cNvSpPr/>
          <p:nvPr/>
        </p:nvSpPr>
        <p:spPr>
          <a:xfrm>
            <a:off x="2017513" y="647248"/>
            <a:ext cx="916559" cy="2566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Inner Peace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4AAC5080-1462-14AD-5D9C-9D0EADFF6C2B}"/>
              </a:ext>
            </a:extLst>
          </p:cNvPr>
          <p:cNvSpPr/>
          <p:nvPr/>
        </p:nvSpPr>
        <p:spPr>
          <a:xfrm>
            <a:off x="315076" y="1097780"/>
            <a:ext cx="767171" cy="2479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Adventure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1" name="Rounded Rectangle 1">
            <a:extLst>
              <a:ext uri="{FF2B5EF4-FFF2-40B4-BE49-F238E27FC236}">
                <a16:creationId xmlns:a16="http://schemas.microsoft.com/office/drawing/2014/main" id="{B6AC7116-CCC5-5E4D-A28A-37F7ED3F41F8}"/>
              </a:ext>
            </a:extLst>
          </p:cNvPr>
          <p:cNvSpPr/>
          <p:nvPr/>
        </p:nvSpPr>
        <p:spPr>
          <a:xfrm>
            <a:off x="1124386" y="1114020"/>
            <a:ext cx="731601" cy="2566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Excellence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">
            <a:extLst>
              <a:ext uri="{FF2B5EF4-FFF2-40B4-BE49-F238E27FC236}">
                <a16:creationId xmlns:a16="http://schemas.microsoft.com/office/drawing/2014/main" id="{59BB583F-FE97-DF1A-0DE9-77494488A6E6}"/>
              </a:ext>
            </a:extLst>
          </p:cNvPr>
          <p:cNvSpPr/>
          <p:nvPr/>
        </p:nvSpPr>
        <p:spPr>
          <a:xfrm>
            <a:off x="1960523" y="1107661"/>
            <a:ext cx="669380" cy="2479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Social Impact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">
            <a:extLst>
              <a:ext uri="{FF2B5EF4-FFF2-40B4-BE49-F238E27FC236}">
                <a16:creationId xmlns:a16="http://schemas.microsoft.com/office/drawing/2014/main" id="{72FF0C1D-0A36-E547-510A-E1E085F07AA4}"/>
              </a:ext>
            </a:extLst>
          </p:cNvPr>
          <p:cNvSpPr/>
          <p:nvPr/>
        </p:nvSpPr>
        <p:spPr>
          <a:xfrm>
            <a:off x="2705932" y="1108653"/>
            <a:ext cx="697328" cy="2566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Family &amp; Friends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33358C-D720-6932-A67C-8DF7C6E65D47}"/>
              </a:ext>
            </a:extLst>
          </p:cNvPr>
          <p:cNvCxnSpPr>
            <a:cxnSpLocks/>
          </p:cNvCxnSpPr>
          <p:nvPr/>
        </p:nvCxnSpPr>
        <p:spPr>
          <a:xfrm flipH="1">
            <a:off x="1560216" y="469614"/>
            <a:ext cx="323939" cy="1836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48EFF0-6271-9418-65E4-18FB970B4B6E}"/>
              </a:ext>
            </a:extLst>
          </p:cNvPr>
          <p:cNvCxnSpPr>
            <a:cxnSpLocks/>
          </p:cNvCxnSpPr>
          <p:nvPr/>
        </p:nvCxnSpPr>
        <p:spPr>
          <a:xfrm flipH="1" flipV="1">
            <a:off x="1887787" y="466715"/>
            <a:ext cx="243310" cy="1750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E34CC2-3783-D5CE-C6E6-2F7F32F5251D}"/>
              </a:ext>
            </a:extLst>
          </p:cNvPr>
          <p:cNvCxnSpPr>
            <a:cxnSpLocks/>
          </p:cNvCxnSpPr>
          <p:nvPr/>
        </p:nvCxnSpPr>
        <p:spPr>
          <a:xfrm flipH="1" flipV="1">
            <a:off x="2526993" y="903943"/>
            <a:ext cx="293104" cy="2047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65D400-C64C-B617-1895-F6395754EB7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295213" y="906393"/>
            <a:ext cx="224884" cy="2012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C1D394-78F3-C9C3-CEE0-67E5AFE98C3A}"/>
              </a:ext>
            </a:extLst>
          </p:cNvPr>
          <p:cNvCxnSpPr>
            <a:cxnSpLocks/>
          </p:cNvCxnSpPr>
          <p:nvPr/>
        </p:nvCxnSpPr>
        <p:spPr>
          <a:xfrm flipH="1" flipV="1">
            <a:off x="1356174" y="914688"/>
            <a:ext cx="278521" cy="1929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0E4603-6FE4-D49B-160E-007BB00A8D91}"/>
              </a:ext>
            </a:extLst>
          </p:cNvPr>
          <p:cNvCxnSpPr>
            <a:cxnSpLocks/>
          </p:cNvCxnSpPr>
          <p:nvPr/>
        </p:nvCxnSpPr>
        <p:spPr>
          <a:xfrm flipV="1">
            <a:off x="697752" y="1355598"/>
            <a:ext cx="0" cy="1401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">
            <a:extLst>
              <a:ext uri="{FF2B5EF4-FFF2-40B4-BE49-F238E27FC236}">
                <a16:creationId xmlns:a16="http://schemas.microsoft.com/office/drawing/2014/main" id="{10BE6E8E-1741-C61B-8B57-A78EAF413D73}"/>
              </a:ext>
            </a:extLst>
          </p:cNvPr>
          <p:cNvSpPr/>
          <p:nvPr/>
        </p:nvSpPr>
        <p:spPr>
          <a:xfrm>
            <a:off x="232113" y="1495137"/>
            <a:ext cx="892273" cy="295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Strong Work Ethics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E69A5B-D3AB-F9F9-A881-70B57590AE2F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907117" y="915020"/>
            <a:ext cx="309465" cy="1827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99A61D-2C90-04AC-2EEE-30DB13BBF801}"/>
              </a:ext>
            </a:extLst>
          </p:cNvPr>
          <p:cNvCxnSpPr>
            <a:cxnSpLocks/>
          </p:cNvCxnSpPr>
          <p:nvPr/>
        </p:nvCxnSpPr>
        <p:spPr>
          <a:xfrm flipH="1" flipV="1">
            <a:off x="1665410" y="915020"/>
            <a:ext cx="463668" cy="1879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">
            <a:extLst>
              <a:ext uri="{FF2B5EF4-FFF2-40B4-BE49-F238E27FC236}">
                <a16:creationId xmlns:a16="http://schemas.microsoft.com/office/drawing/2014/main" id="{26573F84-E3F0-B67B-2B6E-4DA3A3826AF0}"/>
              </a:ext>
            </a:extLst>
          </p:cNvPr>
          <p:cNvSpPr/>
          <p:nvPr/>
        </p:nvSpPr>
        <p:spPr>
          <a:xfrm>
            <a:off x="1244492" y="1542820"/>
            <a:ext cx="747889" cy="2479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Innovation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ounded Rectangle 1">
            <a:extLst>
              <a:ext uri="{FF2B5EF4-FFF2-40B4-BE49-F238E27FC236}">
                <a16:creationId xmlns:a16="http://schemas.microsoft.com/office/drawing/2014/main" id="{F16473A2-E0C3-37BE-190A-04431D620B89}"/>
              </a:ext>
            </a:extLst>
          </p:cNvPr>
          <p:cNvSpPr/>
          <p:nvPr/>
        </p:nvSpPr>
        <p:spPr>
          <a:xfrm>
            <a:off x="812326" y="1925299"/>
            <a:ext cx="747889" cy="2479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Ambition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8A733C-BD25-9C32-C2CF-4D702BF49989}"/>
              </a:ext>
            </a:extLst>
          </p:cNvPr>
          <p:cNvCxnSpPr>
            <a:cxnSpLocks/>
          </p:cNvCxnSpPr>
          <p:nvPr/>
        </p:nvCxnSpPr>
        <p:spPr>
          <a:xfrm flipV="1">
            <a:off x="982538" y="1785117"/>
            <a:ext cx="0" cy="1401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21CFDC5-9817-9DF2-1566-A5F531E4AA85}"/>
              </a:ext>
            </a:extLst>
          </p:cNvPr>
          <p:cNvCxnSpPr>
            <a:cxnSpLocks/>
          </p:cNvCxnSpPr>
          <p:nvPr/>
        </p:nvCxnSpPr>
        <p:spPr>
          <a:xfrm flipV="1">
            <a:off x="1460660" y="1785117"/>
            <a:ext cx="0" cy="1401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3D48B8F6-78BE-52BA-A63A-C9F88F68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2" y="22277"/>
            <a:ext cx="3135511" cy="174984"/>
          </a:xfrm>
        </p:spPr>
        <p:txBody>
          <a:bodyPr>
            <a:normAutofit fontScale="90000"/>
          </a:bodyPr>
          <a:lstStyle/>
          <a:p>
            <a:pPr>
              <a:tabLst>
                <a:tab pos="734060" algn="l"/>
              </a:tabLst>
            </a:pPr>
            <a:r>
              <a:rPr lang="en-US" sz="1200" kern="100" dirty="0">
                <a:latin typeface="Calibri" panose="020F0502020204030204" pitchFamily="34" charset="0"/>
                <a:cs typeface="Arial" panose="020B0604020202020204" pitchFamily="34" charset="0"/>
              </a:rPr>
              <a:t>Rahul Goel </a:t>
            </a:r>
            <a:endParaRPr lang="en-PK" sz="12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710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words in a shape of a mouth&#10;&#10;Description automatically generated with low confidence">
            <a:extLst>
              <a:ext uri="{FF2B5EF4-FFF2-40B4-BE49-F238E27FC236}">
                <a16:creationId xmlns:a16="http://schemas.microsoft.com/office/drawing/2014/main" id="{C4291B68-8C7A-4E92-D5C9-F70DB240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4" b="26032"/>
          <a:stretch/>
        </p:blipFill>
        <p:spPr>
          <a:xfrm>
            <a:off x="141287" y="221455"/>
            <a:ext cx="3352800" cy="1752601"/>
          </a:xfrm>
        </p:spPr>
      </p:pic>
    </p:spTree>
    <p:extLst>
      <p:ext uri="{BB962C8B-B14F-4D97-AF65-F5344CB8AC3E}">
        <p14:creationId xmlns:p14="http://schemas.microsoft.com/office/powerpoint/2010/main" val="1721320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46"/>
            <a:ext cx="3135511" cy="188249"/>
          </a:xfrm>
        </p:spPr>
        <p:txBody>
          <a:bodyPr>
            <a:normAutofit fontScale="90000"/>
          </a:bodyPr>
          <a:lstStyle/>
          <a:p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Chuen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Gooi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PK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827A0275-7EE0-32A2-FC67-D9F5E2EE796A}"/>
              </a:ext>
            </a:extLst>
          </p:cNvPr>
          <p:cNvSpPr/>
          <p:nvPr/>
        </p:nvSpPr>
        <p:spPr>
          <a:xfrm>
            <a:off x="1439263" y="335756"/>
            <a:ext cx="911824" cy="2262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ea typeface="Calibri" panose="020F0502020204030204" pitchFamily="34" charset="0"/>
                <a:cs typeface="Arial" panose="020B0604020202020204" pitchFamily="34" charset="0"/>
              </a:rPr>
              <a:t>Contentment</a:t>
            </a:r>
            <a:endParaRPr lang="en-PK" sz="800" kern="1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41C11036-5855-1B35-0ECF-0677A2892A26}"/>
              </a:ext>
            </a:extLst>
          </p:cNvPr>
          <p:cNvSpPr/>
          <p:nvPr/>
        </p:nvSpPr>
        <p:spPr>
          <a:xfrm>
            <a:off x="317170" y="758794"/>
            <a:ext cx="930369" cy="2784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Family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DE690612-7464-250A-1246-51FBD70647AB}"/>
              </a:ext>
            </a:extLst>
          </p:cNvPr>
          <p:cNvSpPr/>
          <p:nvPr/>
        </p:nvSpPr>
        <p:spPr>
          <a:xfrm>
            <a:off x="1585826" y="758794"/>
            <a:ext cx="605377" cy="2784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Charity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C6C0198D-2DFE-9D6A-35CE-4AC91560ED74}"/>
              </a:ext>
            </a:extLst>
          </p:cNvPr>
          <p:cNvSpPr/>
          <p:nvPr/>
        </p:nvSpPr>
        <p:spPr>
          <a:xfrm>
            <a:off x="2576733" y="738909"/>
            <a:ext cx="841155" cy="298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ea typeface="Calibri" panose="020F0502020204030204" pitchFamily="34" charset="0"/>
                <a:cs typeface="Arial" panose="020B0604020202020204" pitchFamily="34" charset="0"/>
              </a:rPr>
              <a:t>Discovery</a:t>
            </a:r>
            <a:endParaRPr lang="en-PK" sz="900" kern="1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4AAC5080-1462-14AD-5D9C-9D0EADFF6C2B}"/>
              </a:ext>
            </a:extLst>
          </p:cNvPr>
          <p:cNvSpPr/>
          <p:nvPr/>
        </p:nvSpPr>
        <p:spPr>
          <a:xfrm>
            <a:off x="313341" y="1181557"/>
            <a:ext cx="930369" cy="4240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Dependability/Reliability</a:t>
            </a:r>
            <a:endParaRPr lang="en-PK" sz="900" kern="100" dirty="0">
              <a:cs typeface="Arial" panose="020B0604020202020204" pitchFamily="34" charset="0"/>
            </a:endParaRPr>
          </a:p>
          <a:p>
            <a:pPr algn="ctr"/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1" name="Rounded Rectangle 1">
            <a:extLst>
              <a:ext uri="{FF2B5EF4-FFF2-40B4-BE49-F238E27FC236}">
                <a16:creationId xmlns:a16="http://schemas.microsoft.com/office/drawing/2014/main" id="{B6AC7116-CCC5-5E4D-A28A-37F7ED3F41F8}"/>
              </a:ext>
            </a:extLst>
          </p:cNvPr>
          <p:cNvSpPr/>
          <p:nvPr/>
        </p:nvSpPr>
        <p:spPr>
          <a:xfrm>
            <a:off x="1539778" y="1176051"/>
            <a:ext cx="713707" cy="2784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Wealth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">
            <a:extLst>
              <a:ext uri="{FF2B5EF4-FFF2-40B4-BE49-F238E27FC236}">
                <a16:creationId xmlns:a16="http://schemas.microsoft.com/office/drawing/2014/main" id="{59BB583F-FE97-DF1A-0DE9-77494488A6E6}"/>
              </a:ext>
            </a:extLst>
          </p:cNvPr>
          <p:cNvSpPr/>
          <p:nvPr/>
        </p:nvSpPr>
        <p:spPr>
          <a:xfrm>
            <a:off x="2576733" y="1181834"/>
            <a:ext cx="841155" cy="2689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Commitment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">
            <a:extLst>
              <a:ext uri="{FF2B5EF4-FFF2-40B4-BE49-F238E27FC236}">
                <a16:creationId xmlns:a16="http://schemas.microsoft.com/office/drawing/2014/main" id="{72FF0C1D-0A36-E547-510A-E1E085F07AA4}"/>
              </a:ext>
            </a:extLst>
          </p:cNvPr>
          <p:cNvSpPr/>
          <p:nvPr/>
        </p:nvSpPr>
        <p:spPr>
          <a:xfrm>
            <a:off x="1439263" y="1725488"/>
            <a:ext cx="930369" cy="2784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Integrity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33358C-D720-6932-A67C-8DF7C6E65D47}"/>
              </a:ext>
            </a:extLst>
          </p:cNvPr>
          <p:cNvCxnSpPr>
            <a:cxnSpLocks/>
          </p:cNvCxnSpPr>
          <p:nvPr/>
        </p:nvCxnSpPr>
        <p:spPr>
          <a:xfrm flipH="1">
            <a:off x="1031263" y="536279"/>
            <a:ext cx="490602" cy="2196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48EFF0-6271-9418-65E4-18FB970B4B6E}"/>
              </a:ext>
            </a:extLst>
          </p:cNvPr>
          <p:cNvCxnSpPr>
            <a:cxnSpLocks/>
          </p:cNvCxnSpPr>
          <p:nvPr/>
        </p:nvCxnSpPr>
        <p:spPr>
          <a:xfrm flipH="1" flipV="1">
            <a:off x="2234119" y="538976"/>
            <a:ext cx="495551" cy="1965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3FFF1B-C33E-60C3-E714-AC8929041D4B}"/>
              </a:ext>
            </a:extLst>
          </p:cNvPr>
          <p:cNvCxnSpPr>
            <a:cxnSpLocks/>
          </p:cNvCxnSpPr>
          <p:nvPr/>
        </p:nvCxnSpPr>
        <p:spPr>
          <a:xfrm>
            <a:off x="1880974" y="524442"/>
            <a:ext cx="0" cy="2386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E34CC2-3783-D5CE-C6E6-2F7F32F5251D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881874" y="1023701"/>
            <a:ext cx="657905" cy="2915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65D400-C64C-B617-1895-F6395754EB77}"/>
              </a:ext>
            </a:extLst>
          </p:cNvPr>
          <p:cNvCxnSpPr>
            <a:cxnSpLocks/>
          </p:cNvCxnSpPr>
          <p:nvPr/>
        </p:nvCxnSpPr>
        <p:spPr>
          <a:xfrm flipV="1">
            <a:off x="749829" y="1043265"/>
            <a:ext cx="0" cy="1322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CB9883-176D-9783-AD31-8BBEF505D102}"/>
              </a:ext>
            </a:extLst>
          </p:cNvPr>
          <p:cNvCxnSpPr>
            <a:cxnSpLocks/>
          </p:cNvCxnSpPr>
          <p:nvPr/>
        </p:nvCxnSpPr>
        <p:spPr>
          <a:xfrm flipH="1" flipV="1">
            <a:off x="3076714" y="1023700"/>
            <a:ext cx="206685" cy="1620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C1D394-78F3-C9C3-CEE0-67E5AFE98C3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369631" y="1463226"/>
            <a:ext cx="503525" cy="4014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6D06EA-F1C6-1F19-3AF3-AAF094E2272F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935737" y="1577761"/>
            <a:ext cx="503525" cy="2869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D5FD595-87AD-C7D2-6099-D957BF96764D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191204" y="1023699"/>
            <a:ext cx="806107" cy="1581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99A6D0-B036-BB55-24CC-B9C819F79A59}"/>
              </a:ext>
            </a:extLst>
          </p:cNvPr>
          <p:cNvCxnSpPr>
            <a:cxnSpLocks/>
          </p:cNvCxnSpPr>
          <p:nvPr/>
        </p:nvCxnSpPr>
        <p:spPr>
          <a:xfrm>
            <a:off x="1880974" y="1463226"/>
            <a:ext cx="0" cy="262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5FC37E-FF48-F611-245C-DBDDC1C584B6}"/>
              </a:ext>
            </a:extLst>
          </p:cNvPr>
          <p:cNvCxnSpPr>
            <a:cxnSpLocks/>
          </p:cNvCxnSpPr>
          <p:nvPr/>
        </p:nvCxnSpPr>
        <p:spPr>
          <a:xfrm>
            <a:off x="1880974" y="1042735"/>
            <a:ext cx="0" cy="1333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B613D4-4328-BE2B-2D96-CC460553B823}"/>
              </a:ext>
            </a:extLst>
          </p:cNvPr>
          <p:cNvCxnSpPr>
            <a:cxnSpLocks/>
            <a:endCxn id="7" idx="0"/>
          </p:cNvCxnSpPr>
          <p:nvPr/>
        </p:nvCxnSpPr>
        <p:spPr>
          <a:xfrm flipH="1" flipV="1">
            <a:off x="782355" y="758794"/>
            <a:ext cx="2169412" cy="6919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03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words in a shape of a mouth&#10;&#10;Description automatically generated with low confidence">
            <a:extLst>
              <a:ext uri="{FF2B5EF4-FFF2-40B4-BE49-F238E27FC236}">
                <a16:creationId xmlns:a16="http://schemas.microsoft.com/office/drawing/2014/main" id="{C4291B68-8C7A-4E92-D5C9-F70DB240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4" b="26032"/>
          <a:stretch/>
        </p:blipFill>
        <p:spPr>
          <a:xfrm>
            <a:off x="141287" y="221455"/>
            <a:ext cx="3352800" cy="1752601"/>
          </a:xfrm>
        </p:spPr>
      </p:pic>
    </p:spTree>
    <p:extLst>
      <p:ext uri="{BB962C8B-B14F-4D97-AF65-F5344CB8AC3E}">
        <p14:creationId xmlns:p14="http://schemas.microsoft.com/office/powerpoint/2010/main" val="2931482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words in a shape of a mouth&#10;&#10;Description automatically generated with low confidence">
            <a:extLst>
              <a:ext uri="{FF2B5EF4-FFF2-40B4-BE49-F238E27FC236}">
                <a16:creationId xmlns:a16="http://schemas.microsoft.com/office/drawing/2014/main" id="{C4291B68-8C7A-4E92-D5C9-F70DB240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4" b="26032"/>
          <a:stretch/>
        </p:blipFill>
        <p:spPr>
          <a:xfrm>
            <a:off x="141287" y="221455"/>
            <a:ext cx="3352800" cy="1752601"/>
          </a:xfrm>
        </p:spPr>
      </p:pic>
    </p:spTree>
    <p:extLst>
      <p:ext uri="{BB962C8B-B14F-4D97-AF65-F5344CB8AC3E}">
        <p14:creationId xmlns:p14="http://schemas.microsoft.com/office/powerpoint/2010/main" val="371055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9A56156B-D0E7-1B3E-3561-470E595E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1" y="1903"/>
            <a:ext cx="3135511" cy="237989"/>
          </a:xfrm>
        </p:spPr>
        <p:txBody>
          <a:bodyPr>
            <a:normAutofit fontScale="90000"/>
          </a:bodyPr>
          <a:lstStyle/>
          <a:p>
            <a:pPr>
              <a:tabLst>
                <a:tab pos="734060" algn="l"/>
              </a:tabLs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Christopher Haroun </a:t>
            </a:r>
            <a:endParaRPr lang="en-PK" sz="12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B9FA784-7F3E-D7BD-02BA-DFFA3FEF2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4" y="239892"/>
            <a:ext cx="3223006" cy="184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53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words in a shape of a mouth&#10;&#10;Description automatically generated with low confidence">
            <a:extLst>
              <a:ext uri="{FF2B5EF4-FFF2-40B4-BE49-F238E27FC236}">
                <a16:creationId xmlns:a16="http://schemas.microsoft.com/office/drawing/2014/main" id="{C4291B68-8C7A-4E92-D5C9-F70DB240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4" b="26032"/>
          <a:stretch/>
        </p:blipFill>
        <p:spPr>
          <a:xfrm>
            <a:off x="141287" y="221455"/>
            <a:ext cx="3352800" cy="1752601"/>
          </a:xfrm>
        </p:spPr>
      </p:pic>
    </p:spTree>
    <p:extLst>
      <p:ext uri="{BB962C8B-B14F-4D97-AF65-F5344CB8AC3E}">
        <p14:creationId xmlns:p14="http://schemas.microsoft.com/office/powerpoint/2010/main" val="1166025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827A0275-7EE0-32A2-FC67-D9F5E2EE796A}"/>
              </a:ext>
            </a:extLst>
          </p:cNvPr>
          <p:cNvSpPr/>
          <p:nvPr/>
        </p:nvSpPr>
        <p:spPr>
          <a:xfrm>
            <a:off x="807626" y="335756"/>
            <a:ext cx="1448572" cy="1912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ea typeface="Calibri" panose="020F0502020204030204" pitchFamily="34" charset="0"/>
                <a:cs typeface="Arial" panose="020B0604020202020204" pitchFamily="34" charset="0"/>
              </a:rPr>
              <a:t>Comfort</a:t>
            </a: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41C11036-5855-1B35-0ECF-0677A2892A26}"/>
              </a:ext>
            </a:extLst>
          </p:cNvPr>
          <p:cNvSpPr/>
          <p:nvPr/>
        </p:nvSpPr>
        <p:spPr>
          <a:xfrm>
            <a:off x="288031" y="709002"/>
            <a:ext cx="1205250" cy="235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Wealth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DE690612-7464-250A-1246-51FBD70647AB}"/>
              </a:ext>
            </a:extLst>
          </p:cNvPr>
          <p:cNvSpPr/>
          <p:nvPr/>
        </p:nvSpPr>
        <p:spPr>
          <a:xfrm>
            <a:off x="1777397" y="701992"/>
            <a:ext cx="984587" cy="235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Family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4AAC5080-1462-14AD-5D9C-9D0EADFF6C2B}"/>
              </a:ext>
            </a:extLst>
          </p:cNvPr>
          <p:cNvSpPr/>
          <p:nvPr/>
        </p:nvSpPr>
        <p:spPr>
          <a:xfrm>
            <a:off x="446105" y="1074768"/>
            <a:ext cx="824111" cy="2273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Success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2" name="Rounded Rectangle 1">
            <a:extLst>
              <a:ext uri="{FF2B5EF4-FFF2-40B4-BE49-F238E27FC236}">
                <a16:creationId xmlns:a16="http://schemas.microsoft.com/office/drawing/2014/main" id="{59BB583F-FE97-DF1A-0DE9-77494488A6E6}"/>
              </a:ext>
            </a:extLst>
          </p:cNvPr>
          <p:cNvSpPr/>
          <p:nvPr/>
        </p:nvSpPr>
        <p:spPr>
          <a:xfrm>
            <a:off x="1660706" y="1119130"/>
            <a:ext cx="736994" cy="2452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Wellbeing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">
            <a:extLst>
              <a:ext uri="{FF2B5EF4-FFF2-40B4-BE49-F238E27FC236}">
                <a16:creationId xmlns:a16="http://schemas.microsoft.com/office/drawing/2014/main" id="{72FF0C1D-0A36-E547-510A-E1E085F07AA4}"/>
              </a:ext>
            </a:extLst>
          </p:cNvPr>
          <p:cNvSpPr/>
          <p:nvPr/>
        </p:nvSpPr>
        <p:spPr>
          <a:xfrm>
            <a:off x="2466738" y="1128283"/>
            <a:ext cx="880604" cy="235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Appreciation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33358C-D720-6932-A67C-8DF7C6E65D47}"/>
              </a:ext>
            </a:extLst>
          </p:cNvPr>
          <p:cNvCxnSpPr>
            <a:cxnSpLocks/>
          </p:cNvCxnSpPr>
          <p:nvPr/>
        </p:nvCxnSpPr>
        <p:spPr>
          <a:xfrm flipH="1">
            <a:off x="1183929" y="534786"/>
            <a:ext cx="347982" cy="1683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48EFF0-6271-9418-65E4-18FB970B4B6E}"/>
              </a:ext>
            </a:extLst>
          </p:cNvPr>
          <p:cNvCxnSpPr>
            <a:cxnSpLocks/>
          </p:cNvCxnSpPr>
          <p:nvPr/>
        </p:nvCxnSpPr>
        <p:spPr>
          <a:xfrm flipH="1" flipV="1">
            <a:off x="1660706" y="528212"/>
            <a:ext cx="261369" cy="1604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E34CC2-3783-D5CE-C6E6-2F7F32F5251D}"/>
              </a:ext>
            </a:extLst>
          </p:cNvPr>
          <p:cNvCxnSpPr>
            <a:cxnSpLocks/>
          </p:cNvCxnSpPr>
          <p:nvPr/>
        </p:nvCxnSpPr>
        <p:spPr>
          <a:xfrm flipH="1" flipV="1">
            <a:off x="2261664" y="940610"/>
            <a:ext cx="314859" cy="1876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65D400-C64C-B617-1895-F6395754EB77}"/>
              </a:ext>
            </a:extLst>
          </p:cNvPr>
          <p:cNvCxnSpPr>
            <a:cxnSpLocks/>
          </p:cNvCxnSpPr>
          <p:nvPr/>
        </p:nvCxnSpPr>
        <p:spPr>
          <a:xfrm flipV="1">
            <a:off x="2019150" y="935496"/>
            <a:ext cx="250541" cy="1845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0E4603-6FE4-D49B-160E-007BB00A8D91}"/>
              </a:ext>
            </a:extLst>
          </p:cNvPr>
          <p:cNvCxnSpPr>
            <a:cxnSpLocks/>
          </p:cNvCxnSpPr>
          <p:nvPr/>
        </p:nvCxnSpPr>
        <p:spPr>
          <a:xfrm flipV="1">
            <a:off x="890655" y="1302070"/>
            <a:ext cx="0" cy="1285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">
            <a:extLst>
              <a:ext uri="{FF2B5EF4-FFF2-40B4-BE49-F238E27FC236}">
                <a16:creationId xmlns:a16="http://schemas.microsoft.com/office/drawing/2014/main" id="{10BE6E8E-1741-C61B-8B57-A78EAF413D73}"/>
              </a:ext>
            </a:extLst>
          </p:cNvPr>
          <p:cNvSpPr/>
          <p:nvPr/>
        </p:nvSpPr>
        <p:spPr>
          <a:xfrm>
            <a:off x="378910" y="1437348"/>
            <a:ext cx="958499" cy="2710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Make a Difference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E69A5B-D3AB-F9F9-A881-70B57590AE2F}"/>
              </a:ext>
            </a:extLst>
          </p:cNvPr>
          <p:cNvCxnSpPr>
            <a:cxnSpLocks/>
          </p:cNvCxnSpPr>
          <p:nvPr/>
        </p:nvCxnSpPr>
        <p:spPr>
          <a:xfrm flipV="1">
            <a:off x="890655" y="939586"/>
            <a:ext cx="0" cy="1280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">
            <a:extLst>
              <a:ext uri="{FF2B5EF4-FFF2-40B4-BE49-F238E27FC236}">
                <a16:creationId xmlns:a16="http://schemas.microsoft.com/office/drawing/2014/main" id="{26573F84-E3F0-B67B-2B6E-4DA3A3826AF0}"/>
              </a:ext>
            </a:extLst>
          </p:cNvPr>
          <p:cNvSpPr/>
          <p:nvPr/>
        </p:nvSpPr>
        <p:spPr>
          <a:xfrm>
            <a:off x="1742720" y="1744676"/>
            <a:ext cx="803398" cy="318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 the right thing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ounded Rectangle 1">
            <a:extLst>
              <a:ext uri="{FF2B5EF4-FFF2-40B4-BE49-F238E27FC236}">
                <a16:creationId xmlns:a16="http://schemas.microsoft.com/office/drawing/2014/main" id="{F16473A2-E0C3-37BE-190A-04431D620B89}"/>
              </a:ext>
            </a:extLst>
          </p:cNvPr>
          <p:cNvSpPr/>
          <p:nvPr/>
        </p:nvSpPr>
        <p:spPr>
          <a:xfrm>
            <a:off x="488956" y="1835432"/>
            <a:ext cx="803398" cy="2273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Diligence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8A733C-BD25-9C32-C2CF-4D702BF49989}"/>
              </a:ext>
            </a:extLst>
          </p:cNvPr>
          <p:cNvCxnSpPr>
            <a:cxnSpLocks/>
          </p:cNvCxnSpPr>
          <p:nvPr/>
        </p:nvCxnSpPr>
        <p:spPr>
          <a:xfrm flipV="1">
            <a:off x="890655" y="1708364"/>
            <a:ext cx="0" cy="1285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21CFDC5-9817-9DF2-1566-A5F531E4AA85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1337409" y="1572856"/>
            <a:ext cx="411464" cy="199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3D48B8F6-78BE-52BA-A63A-C9F88F68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" y="35146"/>
            <a:ext cx="3135511" cy="174984"/>
          </a:xfrm>
        </p:spPr>
        <p:txBody>
          <a:bodyPr>
            <a:normAutofit fontScale="90000"/>
          </a:bodyPr>
          <a:lstStyle/>
          <a:p>
            <a:pPr>
              <a:tabLst>
                <a:tab pos="734060" algn="l"/>
              </a:tabLst>
            </a:pPr>
            <a:r>
              <a:rPr lang="en-US" sz="1200" kern="100" dirty="0" err="1">
                <a:latin typeface="Calibri" panose="020F0502020204030204" pitchFamily="34" charset="0"/>
                <a:cs typeface="Arial" panose="020B0604020202020204" pitchFamily="34" charset="0"/>
              </a:rPr>
              <a:t>Elkhan</a:t>
            </a:r>
            <a:r>
              <a:rPr lang="en-US" sz="1200" kern="100" dirty="0">
                <a:latin typeface="Calibri" panose="020F0502020204030204" pitchFamily="34" charset="0"/>
                <a:cs typeface="Arial" panose="020B0604020202020204" pitchFamily="34" charset="0"/>
              </a:rPr>
              <a:t> Hasanov</a:t>
            </a:r>
            <a:endParaRPr lang="en-PK" sz="12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530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words in a shape of a mouth&#10;&#10;Description automatically generated with low confidence">
            <a:extLst>
              <a:ext uri="{FF2B5EF4-FFF2-40B4-BE49-F238E27FC236}">
                <a16:creationId xmlns:a16="http://schemas.microsoft.com/office/drawing/2014/main" id="{C4291B68-8C7A-4E92-D5C9-F70DB240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4" b="26032"/>
          <a:stretch/>
        </p:blipFill>
        <p:spPr>
          <a:xfrm>
            <a:off x="141287" y="221455"/>
            <a:ext cx="3352800" cy="1752601"/>
          </a:xfrm>
        </p:spPr>
      </p:pic>
    </p:spTree>
    <p:extLst>
      <p:ext uri="{BB962C8B-B14F-4D97-AF65-F5344CB8AC3E}">
        <p14:creationId xmlns:p14="http://schemas.microsoft.com/office/powerpoint/2010/main" val="4018800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1">
            <a:extLst>
              <a:ext uri="{FF2B5EF4-FFF2-40B4-BE49-F238E27FC236}">
                <a16:creationId xmlns:a16="http://schemas.microsoft.com/office/drawing/2014/main" id="{26573F84-E3F0-B67B-2B6E-4DA3A3826AF0}"/>
              </a:ext>
            </a:extLst>
          </p:cNvPr>
          <p:cNvSpPr/>
          <p:nvPr/>
        </p:nvSpPr>
        <p:spPr>
          <a:xfrm>
            <a:off x="2707738" y="995514"/>
            <a:ext cx="907511" cy="2477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Independence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3D48B8F6-78BE-52BA-A63A-C9F88F68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2" y="26461"/>
            <a:ext cx="3135511" cy="174984"/>
          </a:xfrm>
        </p:spPr>
        <p:txBody>
          <a:bodyPr>
            <a:normAutofit fontScale="90000"/>
          </a:bodyPr>
          <a:lstStyle/>
          <a:p>
            <a:pPr>
              <a:tabLst>
                <a:tab pos="734060" algn="l"/>
              </a:tabLst>
            </a:pPr>
            <a:r>
              <a:rPr lang="en-US" sz="1200" kern="100" dirty="0">
                <a:latin typeface="Calibri" panose="020F0502020204030204" pitchFamily="34" charset="0"/>
                <a:cs typeface="Arial" panose="020B0604020202020204" pitchFamily="34" charset="0"/>
              </a:rPr>
              <a:t>Namita Kain </a:t>
            </a:r>
            <a:endParaRPr lang="en-PK" sz="12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827A0275-7EE0-32A2-FC67-D9F5E2EE796A}"/>
              </a:ext>
            </a:extLst>
          </p:cNvPr>
          <p:cNvSpPr/>
          <p:nvPr/>
        </p:nvSpPr>
        <p:spPr>
          <a:xfrm>
            <a:off x="970098" y="295722"/>
            <a:ext cx="1448572" cy="1912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ea typeface="Calibri" panose="020F0502020204030204" pitchFamily="34" charset="0"/>
                <a:cs typeface="Arial" panose="020B0604020202020204" pitchFamily="34" charset="0"/>
              </a:rPr>
              <a:t>Happiness</a:t>
            </a: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41C11036-5855-1B35-0ECF-0677A2892A26}"/>
              </a:ext>
            </a:extLst>
          </p:cNvPr>
          <p:cNvSpPr/>
          <p:nvPr/>
        </p:nvSpPr>
        <p:spPr>
          <a:xfrm>
            <a:off x="141287" y="660669"/>
            <a:ext cx="1205250" cy="235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Maximize Income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DE690612-7464-250A-1246-51FBD70647AB}"/>
              </a:ext>
            </a:extLst>
          </p:cNvPr>
          <p:cNvSpPr/>
          <p:nvPr/>
        </p:nvSpPr>
        <p:spPr>
          <a:xfrm>
            <a:off x="1425148" y="923300"/>
            <a:ext cx="984587" cy="235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Appreciated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4AAC5080-1462-14AD-5D9C-9D0EADFF6C2B}"/>
              </a:ext>
            </a:extLst>
          </p:cNvPr>
          <p:cNvSpPr/>
          <p:nvPr/>
        </p:nvSpPr>
        <p:spPr>
          <a:xfrm>
            <a:off x="280694" y="1033860"/>
            <a:ext cx="907768" cy="355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Make a Difference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2" name="Rounded Rectangle 1">
            <a:extLst>
              <a:ext uri="{FF2B5EF4-FFF2-40B4-BE49-F238E27FC236}">
                <a16:creationId xmlns:a16="http://schemas.microsoft.com/office/drawing/2014/main" id="{59BB583F-FE97-DF1A-0DE9-77494488A6E6}"/>
              </a:ext>
            </a:extLst>
          </p:cNvPr>
          <p:cNvSpPr/>
          <p:nvPr/>
        </p:nvSpPr>
        <p:spPr>
          <a:xfrm>
            <a:off x="2631264" y="513150"/>
            <a:ext cx="736994" cy="2452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Freedom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">
            <a:extLst>
              <a:ext uri="{FF2B5EF4-FFF2-40B4-BE49-F238E27FC236}">
                <a16:creationId xmlns:a16="http://schemas.microsoft.com/office/drawing/2014/main" id="{72FF0C1D-0A36-E547-510A-E1E085F07AA4}"/>
              </a:ext>
            </a:extLst>
          </p:cNvPr>
          <p:cNvSpPr/>
          <p:nvPr/>
        </p:nvSpPr>
        <p:spPr>
          <a:xfrm>
            <a:off x="1346537" y="1928793"/>
            <a:ext cx="880604" cy="235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33358C-D720-6932-A67C-8DF7C6E65D47}"/>
              </a:ext>
            </a:extLst>
          </p:cNvPr>
          <p:cNvCxnSpPr>
            <a:cxnSpLocks/>
          </p:cNvCxnSpPr>
          <p:nvPr/>
        </p:nvCxnSpPr>
        <p:spPr>
          <a:xfrm>
            <a:off x="1040557" y="491817"/>
            <a:ext cx="0" cy="1688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48EFF0-6271-9418-65E4-18FB970B4B6E}"/>
              </a:ext>
            </a:extLst>
          </p:cNvPr>
          <p:cNvCxnSpPr>
            <a:cxnSpLocks/>
          </p:cNvCxnSpPr>
          <p:nvPr/>
        </p:nvCxnSpPr>
        <p:spPr>
          <a:xfrm flipV="1">
            <a:off x="2999761" y="758449"/>
            <a:ext cx="0" cy="2370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E34CC2-3783-D5CE-C6E6-2F7F32F5251D}"/>
              </a:ext>
            </a:extLst>
          </p:cNvPr>
          <p:cNvCxnSpPr>
            <a:cxnSpLocks/>
          </p:cNvCxnSpPr>
          <p:nvPr/>
        </p:nvCxnSpPr>
        <p:spPr>
          <a:xfrm flipH="1">
            <a:off x="2417954" y="396211"/>
            <a:ext cx="2873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65D400-C64C-B617-1895-F6395754EB77}"/>
              </a:ext>
            </a:extLst>
          </p:cNvPr>
          <p:cNvCxnSpPr>
            <a:cxnSpLocks/>
          </p:cNvCxnSpPr>
          <p:nvPr/>
        </p:nvCxnSpPr>
        <p:spPr>
          <a:xfrm flipV="1">
            <a:off x="2227141" y="1173956"/>
            <a:ext cx="809746" cy="87250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E69A5B-D3AB-F9F9-A881-70B57590AE2F}"/>
              </a:ext>
            </a:extLst>
          </p:cNvPr>
          <p:cNvCxnSpPr>
            <a:cxnSpLocks/>
          </p:cNvCxnSpPr>
          <p:nvPr/>
        </p:nvCxnSpPr>
        <p:spPr>
          <a:xfrm flipV="1">
            <a:off x="743912" y="896000"/>
            <a:ext cx="0" cy="1280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1">
            <a:extLst>
              <a:ext uri="{FF2B5EF4-FFF2-40B4-BE49-F238E27FC236}">
                <a16:creationId xmlns:a16="http://schemas.microsoft.com/office/drawing/2014/main" id="{F16473A2-E0C3-37BE-190A-04431D620B89}"/>
              </a:ext>
            </a:extLst>
          </p:cNvPr>
          <p:cNvSpPr/>
          <p:nvPr/>
        </p:nvSpPr>
        <p:spPr>
          <a:xfrm>
            <a:off x="332879" y="1527537"/>
            <a:ext cx="803398" cy="2487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 What’s Right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8A733C-BD25-9C32-C2CF-4D702BF49989}"/>
              </a:ext>
            </a:extLst>
          </p:cNvPr>
          <p:cNvCxnSpPr>
            <a:cxnSpLocks/>
          </p:cNvCxnSpPr>
          <p:nvPr/>
        </p:nvCxnSpPr>
        <p:spPr>
          <a:xfrm flipV="1">
            <a:off x="734578" y="1389677"/>
            <a:ext cx="0" cy="1285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21CFDC5-9817-9DF2-1566-A5F531E4AA85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743912" y="1631156"/>
            <a:ext cx="602625" cy="41530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BA7B44-E15D-C849-6557-A084D54F473D}"/>
              </a:ext>
            </a:extLst>
          </p:cNvPr>
          <p:cNvCxnSpPr>
            <a:cxnSpLocks/>
          </p:cNvCxnSpPr>
          <p:nvPr/>
        </p:nvCxnSpPr>
        <p:spPr>
          <a:xfrm>
            <a:off x="2713545" y="396211"/>
            <a:ext cx="0" cy="1169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47FB9B-F04F-9E5E-49C6-C7D8480BF6B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785002" y="486933"/>
            <a:ext cx="132440" cy="4363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953DAC1-3E03-2E7A-E352-AEF30816CC7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196207" y="1040966"/>
            <a:ext cx="228941" cy="1756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542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words in a shape of a mouth&#10;&#10;Description automatically generated with low confidence">
            <a:extLst>
              <a:ext uri="{FF2B5EF4-FFF2-40B4-BE49-F238E27FC236}">
                <a16:creationId xmlns:a16="http://schemas.microsoft.com/office/drawing/2014/main" id="{C4291B68-8C7A-4E92-D5C9-F70DB240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4" b="26032"/>
          <a:stretch/>
        </p:blipFill>
        <p:spPr>
          <a:xfrm>
            <a:off x="141287" y="221455"/>
            <a:ext cx="3352800" cy="1752601"/>
          </a:xfrm>
        </p:spPr>
      </p:pic>
    </p:spTree>
    <p:extLst>
      <p:ext uri="{BB962C8B-B14F-4D97-AF65-F5344CB8AC3E}">
        <p14:creationId xmlns:p14="http://schemas.microsoft.com/office/powerpoint/2010/main" val="1859467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3D48B8F6-78BE-52BA-A63A-C9F88F68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4" y="32038"/>
            <a:ext cx="3135511" cy="174984"/>
          </a:xfrm>
        </p:spPr>
        <p:txBody>
          <a:bodyPr>
            <a:normAutofit fontScale="90000"/>
          </a:bodyPr>
          <a:lstStyle/>
          <a:p>
            <a:pPr>
              <a:tabLst>
                <a:tab pos="734060" algn="l"/>
              </a:tabLst>
            </a:pPr>
            <a:r>
              <a:rPr lang="en-US" sz="1200" kern="100" dirty="0" err="1">
                <a:latin typeface="Calibri" panose="020F0502020204030204" pitchFamily="34" charset="0"/>
                <a:cs typeface="Arial" panose="020B0604020202020204" pitchFamily="34" charset="0"/>
              </a:rPr>
              <a:t>Seita</a:t>
            </a:r>
            <a:r>
              <a:rPr lang="en-US" sz="1200" kern="100" dirty="0">
                <a:latin typeface="Calibri" panose="020F0502020204030204" pitchFamily="34" charset="0"/>
                <a:cs typeface="Arial" panose="020B0604020202020204" pitchFamily="34" charset="0"/>
              </a:rPr>
              <a:t> Kinoshita</a:t>
            </a:r>
            <a:endParaRPr lang="en-PK" sz="12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827A0275-7EE0-32A2-FC67-D9F5E2EE796A}"/>
              </a:ext>
            </a:extLst>
          </p:cNvPr>
          <p:cNvSpPr/>
          <p:nvPr/>
        </p:nvSpPr>
        <p:spPr>
          <a:xfrm>
            <a:off x="894618" y="411956"/>
            <a:ext cx="1695859" cy="1912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ea typeface="Calibri" panose="020F0502020204030204" pitchFamily="34" charset="0"/>
                <a:cs typeface="Arial" panose="020B0604020202020204" pitchFamily="34" charset="0"/>
              </a:rPr>
              <a:t>Comfort</a:t>
            </a: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41C11036-5855-1B35-0ECF-0677A2892A26}"/>
              </a:ext>
            </a:extLst>
          </p:cNvPr>
          <p:cNvSpPr/>
          <p:nvPr/>
        </p:nvSpPr>
        <p:spPr>
          <a:xfrm>
            <a:off x="375023" y="785202"/>
            <a:ext cx="958497" cy="235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Tranquility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DE690612-7464-250A-1246-51FBD70647AB}"/>
              </a:ext>
            </a:extLst>
          </p:cNvPr>
          <p:cNvSpPr/>
          <p:nvPr/>
        </p:nvSpPr>
        <p:spPr>
          <a:xfrm>
            <a:off x="1479581" y="778215"/>
            <a:ext cx="736996" cy="235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Balance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4AAC5080-1462-14AD-5D9C-9D0EADFF6C2B}"/>
              </a:ext>
            </a:extLst>
          </p:cNvPr>
          <p:cNvSpPr/>
          <p:nvPr/>
        </p:nvSpPr>
        <p:spPr>
          <a:xfrm>
            <a:off x="2370876" y="777781"/>
            <a:ext cx="824111" cy="2273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Optimism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3" name="Rounded Rectangle 1">
            <a:extLst>
              <a:ext uri="{FF2B5EF4-FFF2-40B4-BE49-F238E27FC236}">
                <a16:creationId xmlns:a16="http://schemas.microsoft.com/office/drawing/2014/main" id="{72FF0C1D-0A36-E547-510A-E1E085F07AA4}"/>
              </a:ext>
            </a:extLst>
          </p:cNvPr>
          <p:cNvSpPr/>
          <p:nvPr/>
        </p:nvSpPr>
        <p:spPr>
          <a:xfrm>
            <a:off x="1473492" y="1176847"/>
            <a:ext cx="880604" cy="235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Justice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33358C-D720-6932-A67C-8DF7C6E65D47}"/>
              </a:ext>
            </a:extLst>
          </p:cNvPr>
          <p:cNvCxnSpPr>
            <a:cxnSpLocks/>
          </p:cNvCxnSpPr>
          <p:nvPr/>
        </p:nvCxnSpPr>
        <p:spPr>
          <a:xfrm>
            <a:off x="1066479" y="614118"/>
            <a:ext cx="0" cy="1640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48EFF0-6271-9418-65E4-18FB970B4B6E}"/>
              </a:ext>
            </a:extLst>
          </p:cNvPr>
          <p:cNvCxnSpPr>
            <a:cxnSpLocks/>
          </p:cNvCxnSpPr>
          <p:nvPr/>
        </p:nvCxnSpPr>
        <p:spPr>
          <a:xfrm flipV="1">
            <a:off x="1822214" y="614118"/>
            <a:ext cx="0" cy="1531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E34CC2-3783-D5CE-C6E6-2F7F32F5251D}"/>
              </a:ext>
            </a:extLst>
          </p:cNvPr>
          <p:cNvCxnSpPr>
            <a:cxnSpLocks/>
          </p:cNvCxnSpPr>
          <p:nvPr/>
        </p:nvCxnSpPr>
        <p:spPr>
          <a:xfrm flipV="1">
            <a:off x="1822214" y="1020534"/>
            <a:ext cx="0" cy="14932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">
            <a:extLst>
              <a:ext uri="{FF2B5EF4-FFF2-40B4-BE49-F238E27FC236}">
                <a16:creationId xmlns:a16="http://schemas.microsoft.com/office/drawing/2014/main" id="{10BE6E8E-1741-C61B-8B57-A78EAF413D73}"/>
              </a:ext>
            </a:extLst>
          </p:cNvPr>
          <p:cNvSpPr/>
          <p:nvPr/>
        </p:nvSpPr>
        <p:spPr>
          <a:xfrm>
            <a:off x="429378" y="1146801"/>
            <a:ext cx="958499" cy="2710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Autonomy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E69A5B-D3AB-F9F9-A881-70B57590AE2F}"/>
              </a:ext>
            </a:extLst>
          </p:cNvPr>
          <p:cNvCxnSpPr>
            <a:cxnSpLocks/>
          </p:cNvCxnSpPr>
          <p:nvPr/>
        </p:nvCxnSpPr>
        <p:spPr>
          <a:xfrm flipV="1">
            <a:off x="977647" y="1015786"/>
            <a:ext cx="0" cy="1280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">
            <a:extLst>
              <a:ext uri="{FF2B5EF4-FFF2-40B4-BE49-F238E27FC236}">
                <a16:creationId xmlns:a16="http://schemas.microsoft.com/office/drawing/2014/main" id="{26573F84-E3F0-B67B-2B6E-4DA3A3826AF0}"/>
              </a:ext>
            </a:extLst>
          </p:cNvPr>
          <p:cNvSpPr/>
          <p:nvPr/>
        </p:nvSpPr>
        <p:spPr>
          <a:xfrm>
            <a:off x="1945927" y="1640778"/>
            <a:ext cx="880599" cy="2210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Responsibility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ounded Rectangle 1">
            <a:extLst>
              <a:ext uri="{FF2B5EF4-FFF2-40B4-BE49-F238E27FC236}">
                <a16:creationId xmlns:a16="http://schemas.microsoft.com/office/drawing/2014/main" id="{F16473A2-E0C3-37BE-190A-04431D620B89}"/>
              </a:ext>
            </a:extLst>
          </p:cNvPr>
          <p:cNvSpPr/>
          <p:nvPr/>
        </p:nvSpPr>
        <p:spPr>
          <a:xfrm>
            <a:off x="871028" y="1647510"/>
            <a:ext cx="958495" cy="2273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Professionalism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8A733C-BD25-9C32-C2CF-4D702BF49989}"/>
              </a:ext>
            </a:extLst>
          </p:cNvPr>
          <p:cNvCxnSpPr>
            <a:cxnSpLocks/>
          </p:cNvCxnSpPr>
          <p:nvPr/>
        </p:nvCxnSpPr>
        <p:spPr>
          <a:xfrm flipV="1">
            <a:off x="1625253" y="1412178"/>
            <a:ext cx="204458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D3162F-FFFE-F6C7-7B10-A9DA59DBF639}"/>
              </a:ext>
            </a:extLst>
          </p:cNvPr>
          <p:cNvCxnSpPr>
            <a:cxnSpLocks/>
          </p:cNvCxnSpPr>
          <p:nvPr/>
        </p:nvCxnSpPr>
        <p:spPr>
          <a:xfrm flipV="1">
            <a:off x="2547238" y="614117"/>
            <a:ext cx="0" cy="1531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23403C-6D09-FE6C-D7C3-AF889B5EB55A}"/>
              </a:ext>
            </a:extLst>
          </p:cNvPr>
          <p:cNvCxnSpPr>
            <a:cxnSpLocks/>
          </p:cNvCxnSpPr>
          <p:nvPr/>
        </p:nvCxnSpPr>
        <p:spPr>
          <a:xfrm>
            <a:off x="1829339" y="1419730"/>
            <a:ext cx="237748" cy="2210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160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words in a shape of a mouth&#10;&#10;Description automatically generated with low confidence">
            <a:extLst>
              <a:ext uri="{FF2B5EF4-FFF2-40B4-BE49-F238E27FC236}">
                <a16:creationId xmlns:a16="http://schemas.microsoft.com/office/drawing/2014/main" id="{C4291B68-8C7A-4E92-D5C9-F70DB240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4" b="26032"/>
          <a:stretch/>
        </p:blipFill>
        <p:spPr>
          <a:xfrm>
            <a:off x="141287" y="221455"/>
            <a:ext cx="3352800" cy="1752601"/>
          </a:xfrm>
        </p:spPr>
      </p:pic>
    </p:spTree>
    <p:extLst>
      <p:ext uri="{BB962C8B-B14F-4D97-AF65-F5344CB8AC3E}">
        <p14:creationId xmlns:p14="http://schemas.microsoft.com/office/powerpoint/2010/main" val="1741037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3D48B8F6-78BE-52BA-A63A-C9F88F68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4" y="32038"/>
            <a:ext cx="3135511" cy="174984"/>
          </a:xfrm>
        </p:spPr>
        <p:txBody>
          <a:bodyPr>
            <a:normAutofit fontScale="90000"/>
          </a:bodyPr>
          <a:lstStyle/>
          <a:p>
            <a:pPr>
              <a:tabLst>
                <a:tab pos="734060" algn="l"/>
              </a:tabLst>
            </a:pPr>
            <a:r>
              <a:rPr lang="en-HK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Niki Leung </a:t>
            </a:r>
            <a:endParaRPr lang="en-PK" sz="12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827A0275-7EE0-32A2-FC67-D9F5E2EE796A}"/>
              </a:ext>
            </a:extLst>
          </p:cNvPr>
          <p:cNvSpPr/>
          <p:nvPr/>
        </p:nvSpPr>
        <p:spPr>
          <a:xfrm>
            <a:off x="660884" y="325280"/>
            <a:ext cx="1695859" cy="175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ea typeface="Calibri" panose="020F0502020204030204" pitchFamily="34" charset="0"/>
                <a:cs typeface="Arial" panose="020B0604020202020204" pitchFamily="34" charset="0"/>
              </a:rPr>
              <a:t>Inner Harmony</a:t>
            </a: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41C11036-5855-1B35-0ECF-0677A2892A26}"/>
              </a:ext>
            </a:extLst>
          </p:cNvPr>
          <p:cNvSpPr/>
          <p:nvPr/>
        </p:nvSpPr>
        <p:spPr>
          <a:xfrm>
            <a:off x="141289" y="667442"/>
            <a:ext cx="958497" cy="215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Unity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DE690612-7464-250A-1246-51FBD70647AB}"/>
              </a:ext>
            </a:extLst>
          </p:cNvPr>
          <p:cNvSpPr/>
          <p:nvPr/>
        </p:nvSpPr>
        <p:spPr>
          <a:xfrm>
            <a:off x="1798468" y="654025"/>
            <a:ext cx="800442" cy="2221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Help People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4AAC5080-1462-14AD-5D9C-9D0EADFF6C2B}"/>
              </a:ext>
            </a:extLst>
          </p:cNvPr>
          <p:cNvSpPr/>
          <p:nvPr/>
        </p:nvSpPr>
        <p:spPr>
          <a:xfrm>
            <a:off x="1589089" y="1115746"/>
            <a:ext cx="793712" cy="2083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Compassion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33358C-D720-6932-A67C-8DF7C6E65D47}"/>
              </a:ext>
            </a:extLst>
          </p:cNvPr>
          <p:cNvCxnSpPr>
            <a:cxnSpLocks/>
          </p:cNvCxnSpPr>
          <p:nvPr/>
        </p:nvCxnSpPr>
        <p:spPr>
          <a:xfrm>
            <a:off x="832745" y="510605"/>
            <a:ext cx="0" cy="15041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48EFF0-6271-9418-65E4-18FB970B4B6E}"/>
              </a:ext>
            </a:extLst>
          </p:cNvPr>
          <p:cNvCxnSpPr>
            <a:cxnSpLocks/>
          </p:cNvCxnSpPr>
          <p:nvPr/>
        </p:nvCxnSpPr>
        <p:spPr>
          <a:xfrm flipV="1">
            <a:off x="2198689" y="510605"/>
            <a:ext cx="0" cy="1403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">
            <a:extLst>
              <a:ext uri="{FF2B5EF4-FFF2-40B4-BE49-F238E27FC236}">
                <a16:creationId xmlns:a16="http://schemas.microsoft.com/office/drawing/2014/main" id="{10BE6E8E-1741-C61B-8B57-A78EAF413D73}"/>
              </a:ext>
            </a:extLst>
          </p:cNvPr>
          <p:cNvSpPr/>
          <p:nvPr/>
        </p:nvSpPr>
        <p:spPr>
          <a:xfrm>
            <a:off x="165043" y="1010113"/>
            <a:ext cx="958499" cy="175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Energy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E69A5B-D3AB-F9F9-A881-70B57590AE2F}"/>
              </a:ext>
            </a:extLst>
          </p:cNvPr>
          <p:cNvCxnSpPr>
            <a:cxnSpLocks/>
          </p:cNvCxnSpPr>
          <p:nvPr/>
        </p:nvCxnSpPr>
        <p:spPr>
          <a:xfrm flipV="1">
            <a:off x="635115" y="883174"/>
            <a:ext cx="0" cy="1174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">
            <a:extLst>
              <a:ext uri="{FF2B5EF4-FFF2-40B4-BE49-F238E27FC236}">
                <a16:creationId xmlns:a16="http://schemas.microsoft.com/office/drawing/2014/main" id="{26573F84-E3F0-B67B-2B6E-4DA3A3826AF0}"/>
              </a:ext>
            </a:extLst>
          </p:cNvPr>
          <p:cNvSpPr/>
          <p:nvPr/>
        </p:nvSpPr>
        <p:spPr>
          <a:xfrm>
            <a:off x="2452198" y="1120060"/>
            <a:ext cx="958498" cy="2026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Understanding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23403C-6D09-FE6C-D7C3-AF889B5EB55A}"/>
              </a:ext>
            </a:extLst>
          </p:cNvPr>
          <p:cNvCxnSpPr>
            <a:cxnSpLocks/>
          </p:cNvCxnSpPr>
          <p:nvPr/>
        </p:nvCxnSpPr>
        <p:spPr>
          <a:xfrm>
            <a:off x="2359865" y="886185"/>
            <a:ext cx="183199" cy="2115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8AD3598-BF98-CBD9-3E27-178997300D34}"/>
              </a:ext>
            </a:extLst>
          </p:cNvPr>
          <p:cNvSpPr/>
          <p:nvPr/>
        </p:nvSpPr>
        <p:spPr>
          <a:xfrm>
            <a:off x="141287" y="1305239"/>
            <a:ext cx="958499" cy="175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Challenge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6CCA22-A622-1207-845C-8D3BE900E643}"/>
              </a:ext>
            </a:extLst>
          </p:cNvPr>
          <p:cNvCxnSpPr>
            <a:cxnSpLocks/>
          </p:cNvCxnSpPr>
          <p:nvPr/>
        </p:nvCxnSpPr>
        <p:spPr>
          <a:xfrm flipV="1">
            <a:off x="644292" y="1185399"/>
            <a:ext cx="0" cy="1174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65DA2208-23EB-369E-EFAF-E915C984850C}"/>
              </a:ext>
            </a:extLst>
          </p:cNvPr>
          <p:cNvSpPr/>
          <p:nvPr/>
        </p:nvSpPr>
        <p:spPr>
          <a:xfrm>
            <a:off x="1108770" y="1694946"/>
            <a:ext cx="958499" cy="175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Self Awareness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CECA25-2064-08F7-A5E7-FC9CD54E6054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985945" y="883174"/>
            <a:ext cx="189418" cy="2325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330B51-18DA-73B0-CCCD-B4E7DD068034}"/>
              </a:ext>
            </a:extLst>
          </p:cNvPr>
          <p:cNvCxnSpPr>
            <a:cxnSpLocks/>
          </p:cNvCxnSpPr>
          <p:nvPr/>
        </p:nvCxnSpPr>
        <p:spPr>
          <a:xfrm flipH="1">
            <a:off x="2077366" y="1322699"/>
            <a:ext cx="601643" cy="4555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323B9F-D19B-E850-0E80-4E924D51FCED}"/>
              </a:ext>
            </a:extLst>
          </p:cNvPr>
          <p:cNvCxnSpPr>
            <a:cxnSpLocks/>
          </p:cNvCxnSpPr>
          <p:nvPr/>
        </p:nvCxnSpPr>
        <p:spPr>
          <a:xfrm>
            <a:off x="1893889" y="1322699"/>
            <a:ext cx="0" cy="3684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1439AA-EA6E-A0FE-6224-630D973FBD98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620537" y="1480525"/>
            <a:ext cx="479249" cy="2977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4D7BB5-A713-343A-95EC-5E8A803DC92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123542" y="765094"/>
            <a:ext cx="674926" cy="3590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70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4" y="6375"/>
            <a:ext cx="3135511" cy="424364"/>
          </a:xfrm>
        </p:spPr>
        <p:txBody>
          <a:bodyPr/>
          <a:lstStyle/>
          <a:p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Fernando Atias</a:t>
            </a:r>
            <a:endParaRPr lang="en-PK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827A0275-7EE0-32A2-FC67-D9F5E2EE796A}"/>
              </a:ext>
            </a:extLst>
          </p:cNvPr>
          <p:cNvSpPr/>
          <p:nvPr/>
        </p:nvSpPr>
        <p:spPr>
          <a:xfrm>
            <a:off x="1447162" y="335756"/>
            <a:ext cx="711200" cy="2509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ea typeface="Calibri" panose="020F0502020204030204" pitchFamily="34" charset="0"/>
                <a:cs typeface="Arial" panose="020B0604020202020204" pitchFamily="34" charset="0"/>
              </a:rPr>
              <a:t>Family</a:t>
            </a:r>
            <a:endParaRPr lang="en-PK" sz="800" kern="1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41C11036-5855-1B35-0ECF-0677A2892A26}"/>
              </a:ext>
            </a:extLst>
          </p:cNvPr>
          <p:cNvSpPr/>
          <p:nvPr/>
        </p:nvSpPr>
        <p:spPr>
          <a:xfrm>
            <a:off x="743635" y="799345"/>
            <a:ext cx="927100" cy="308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Passion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DE690612-7464-250A-1246-51FBD70647AB}"/>
              </a:ext>
            </a:extLst>
          </p:cNvPr>
          <p:cNvSpPr/>
          <p:nvPr/>
        </p:nvSpPr>
        <p:spPr>
          <a:xfrm>
            <a:off x="2079964" y="786536"/>
            <a:ext cx="757362" cy="308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Tolerance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4AAC5080-1462-14AD-5D9C-9D0EADFF6C2B}"/>
              </a:ext>
            </a:extLst>
          </p:cNvPr>
          <p:cNvSpPr/>
          <p:nvPr/>
        </p:nvSpPr>
        <p:spPr>
          <a:xfrm>
            <a:off x="236938" y="1369043"/>
            <a:ext cx="762990" cy="298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Self Esteem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1" name="Rounded Rectangle 1">
            <a:extLst>
              <a:ext uri="{FF2B5EF4-FFF2-40B4-BE49-F238E27FC236}">
                <a16:creationId xmlns:a16="http://schemas.microsoft.com/office/drawing/2014/main" id="{B6AC7116-CCC5-5E4D-A28A-37F7ED3F41F8}"/>
              </a:ext>
            </a:extLst>
          </p:cNvPr>
          <p:cNvSpPr/>
          <p:nvPr/>
        </p:nvSpPr>
        <p:spPr>
          <a:xfrm>
            <a:off x="1168931" y="1358506"/>
            <a:ext cx="667391" cy="308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Hard work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">
            <a:extLst>
              <a:ext uri="{FF2B5EF4-FFF2-40B4-BE49-F238E27FC236}">
                <a16:creationId xmlns:a16="http://schemas.microsoft.com/office/drawing/2014/main" id="{59BB583F-FE97-DF1A-0DE9-77494488A6E6}"/>
              </a:ext>
            </a:extLst>
          </p:cNvPr>
          <p:cNvSpPr/>
          <p:nvPr/>
        </p:nvSpPr>
        <p:spPr>
          <a:xfrm>
            <a:off x="1953606" y="1358507"/>
            <a:ext cx="453765" cy="298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Care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">
            <a:extLst>
              <a:ext uri="{FF2B5EF4-FFF2-40B4-BE49-F238E27FC236}">
                <a16:creationId xmlns:a16="http://schemas.microsoft.com/office/drawing/2014/main" id="{72FF0C1D-0A36-E547-510A-E1E085F07AA4}"/>
              </a:ext>
            </a:extLst>
          </p:cNvPr>
          <p:cNvSpPr/>
          <p:nvPr/>
        </p:nvSpPr>
        <p:spPr>
          <a:xfrm>
            <a:off x="2635446" y="1347970"/>
            <a:ext cx="762990" cy="308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Support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33358C-D720-6932-A67C-8DF7C6E65D47}"/>
              </a:ext>
            </a:extLst>
          </p:cNvPr>
          <p:cNvCxnSpPr>
            <a:cxnSpLocks/>
          </p:cNvCxnSpPr>
          <p:nvPr/>
        </p:nvCxnSpPr>
        <p:spPr>
          <a:xfrm flipH="1">
            <a:off x="1257888" y="581930"/>
            <a:ext cx="267675" cy="2209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48EFF0-6271-9418-65E4-18FB970B4B6E}"/>
              </a:ext>
            </a:extLst>
          </p:cNvPr>
          <p:cNvCxnSpPr>
            <a:cxnSpLocks/>
          </p:cNvCxnSpPr>
          <p:nvPr/>
        </p:nvCxnSpPr>
        <p:spPr>
          <a:xfrm flipH="1" flipV="1">
            <a:off x="2079965" y="576152"/>
            <a:ext cx="201049" cy="2105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E34CC2-3783-D5CE-C6E6-2F7F32F5251D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328756" y="1105632"/>
            <a:ext cx="173871" cy="2528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65D400-C64C-B617-1895-F6395754EB7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18433" y="1105631"/>
            <a:ext cx="315664" cy="2634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CB9883-176D-9783-AD31-8BBEF505D102}"/>
              </a:ext>
            </a:extLst>
          </p:cNvPr>
          <p:cNvCxnSpPr>
            <a:cxnSpLocks/>
          </p:cNvCxnSpPr>
          <p:nvPr/>
        </p:nvCxnSpPr>
        <p:spPr>
          <a:xfrm flipV="1">
            <a:off x="2573434" y="1087626"/>
            <a:ext cx="6996" cy="739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C1D394-78F3-C9C3-CEE0-67E5AFE98C3A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180488" y="1105711"/>
            <a:ext cx="193634" cy="252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6D06EA-F1C6-1F19-3AF3-AAF094E2272F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734349" y="1095349"/>
            <a:ext cx="282593" cy="2526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">
            <a:extLst>
              <a:ext uri="{FF2B5EF4-FFF2-40B4-BE49-F238E27FC236}">
                <a16:creationId xmlns:a16="http://schemas.microsoft.com/office/drawing/2014/main" id="{FECA7722-91D1-6A51-70E8-0A39EE432AE0}"/>
              </a:ext>
            </a:extLst>
          </p:cNvPr>
          <p:cNvSpPr/>
          <p:nvPr/>
        </p:nvSpPr>
        <p:spPr>
          <a:xfrm>
            <a:off x="2158363" y="1809286"/>
            <a:ext cx="922297" cy="308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Reflection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478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words in a shape of a mouth&#10;&#10;Description automatically generated with low confidence">
            <a:extLst>
              <a:ext uri="{FF2B5EF4-FFF2-40B4-BE49-F238E27FC236}">
                <a16:creationId xmlns:a16="http://schemas.microsoft.com/office/drawing/2014/main" id="{C4291B68-8C7A-4E92-D5C9-F70DB240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4" b="26032"/>
          <a:stretch/>
        </p:blipFill>
        <p:spPr>
          <a:xfrm>
            <a:off x="141287" y="221455"/>
            <a:ext cx="3352800" cy="1752601"/>
          </a:xfrm>
        </p:spPr>
      </p:pic>
    </p:spTree>
    <p:extLst>
      <p:ext uri="{BB962C8B-B14F-4D97-AF65-F5344CB8AC3E}">
        <p14:creationId xmlns:p14="http://schemas.microsoft.com/office/powerpoint/2010/main" val="2253294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3D48B8F6-78BE-52BA-A63A-C9F88F68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4" y="32038"/>
            <a:ext cx="3135511" cy="174984"/>
          </a:xfrm>
        </p:spPr>
        <p:txBody>
          <a:bodyPr>
            <a:normAutofit fontScale="90000"/>
          </a:bodyPr>
          <a:lstStyle/>
          <a:p>
            <a:pPr>
              <a:tabLst>
                <a:tab pos="734060" algn="l"/>
              </a:tabLst>
            </a:pPr>
            <a:r>
              <a:rPr lang="en-HK" sz="1600" dirty="0"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Sophia Lin</a:t>
            </a:r>
            <a:endParaRPr lang="en-PK" sz="1600" dirty="0"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827A0275-7EE0-32A2-FC67-D9F5E2EE796A}"/>
              </a:ext>
            </a:extLst>
          </p:cNvPr>
          <p:cNvSpPr/>
          <p:nvPr/>
        </p:nvSpPr>
        <p:spPr>
          <a:xfrm>
            <a:off x="924970" y="259556"/>
            <a:ext cx="1350377" cy="1782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ea typeface="Calibri" panose="020F0502020204030204" pitchFamily="34" charset="0"/>
                <a:cs typeface="Arial" panose="020B0604020202020204" pitchFamily="34" charset="0"/>
              </a:rPr>
              <a:t>Faith</a:t>
            </a: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41C11036-5855-1B35-0ECF-0677A2892A26}"/>
              </a:ext>
            </a:extLst>
          </p:cNvPr>
          <p:cNvSpPr/>
          <p:nvPr/>
        </p:nvSpPr>
        <p:spPr>
          <a:xfrm>
            <a:off x="924970" y="586216"/>
            <a:ext cx="1350370" cy="1824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Greatness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4AAC5080-1462-14AD-5D9C-9D0EADFF6C2B}"/>
              </a:ext>
            </a:extLst>
          </p:cNvPr>
          <p:cNvSpPr/>
          <p:nvPr/>
        </p:nvSpPr>
        <p:spPr>
          <a:xfrm>
            <a:off x="1736664" y="981901"/>
            <a:ext cx="1134909" cy="195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Achievement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33358C-D720-6932-A67C-8DF7C6E65D47}"/>
              </a:ext>
            </a:extLst>
          </p:cNvPr>
          <p:cNvCxnSpPr>
            <a:cxnSpLocks/>
          </p:cNvCxnSpPr>
          <p:nvPr/>
        </p:nvCxnSpPr>
        <p:spPr>
          <a:xfrm>
            <a:off x="1585174" y="437762"/>
            <a:ext cx="0" cy="152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">
            <a:extLst>
              <a:ext uri="{FF2B5EF4-FFF2-40B4-BE49-F238E27FC236}">
                <a16:creationId xmlns:a16="http://schemas.microsoft.com/office/drawing/2014/main" id="{10BE6E8E-1741-C61B-8B57-A78EAF413D73}"/>
              </a:ext>
            </a:extLst>
          </p:cNvPr>
          <p:cNvSpPr/>
          <p:nvPr/>
        </p:nvSpPr>
        <p:spPr>
          <a:xfrm>
            <a:off x="369887" y="999222"/>
            <a:ext cx="1197789" cy="1782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Reliability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8AD3598-BF98-CBD9-3E27-178997300D34}"/>
              </a:ext>
            </a:extLst>
          </p:cNvPr>
          <p:cNvSpPr/>
          <p:nvPr/>
        </p:nvSpPr>
        <p:spPr>
          <a:xfrm>
            <a:off x="1137771" y="1402640"/>
            <a:ext cx="961368" cy="1782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Motivation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65DA2208-23EB-369E-EFAF-E915C984850C}"/>
              </a:ext>
            </a:extLst>
          </p:cNvPr>
          <p:cNvSpPr/>
          <p:nvPr/>
        </p:nvSpPr>
        <p:spPr>
          <a:xfrm>
            <a:off x="2228984" y="1382211"/>
            <a:ext cx="1021579" cy="190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Productivity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CECA25-2064-08F7-A5E7-FC9CD54E6054}"/>
              </a:ext>
            </a:extLst>
          </p:cNvPr>
          <p:cNvCxnSpPr>
            <a:cxnSpLocks/>
          </p:cNvCxnSpPr>
          <p:nvPr/>
        </p:nvCxnSpPr>
        <p:spPr>
          <a:xfrm flipH="1">
            <a:off x="1285925" y="773381"/>
            <a:ext cx="295946" cy="2119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4D7BB5-A713-343A-95EC-5E8A803DC921}"/>
              </a:ext>
            </a:extLst>
          </p:cNvPr>
          <p:cNvCxnSpPr>
            <a:cxnSpLocks/>
          </p:cNvCxnSpPr>
          <p:nvPr/>
        </p:nvCxnSpPr>
        <p:spPr>
          <a:xfrm flipH="1" flipV="1">
            <a:off x="1580838" y="770145"/>
            <a:ext cx="311654" cy="2001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FFB1EF4-3AE6-A540-2CFA-D92BF2ADB3B8}"/>
              </a:ext>
            </a:extLst>
          </p:cNvPr>
          <p:cNvCxnSpPr>
            <a:cxnSpLocks/>
          </p:cNvCxnSpPr>
          <p:nvPr/>
        </p:nvCxnSpPr>
        <p:spPr>
          <a:xfrm flipH="1">
            <a:off x="1969883" y="1178712"/>
            <a:ext cx="295946" cy="2119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F28C55-B625-CAFD-A186-87CA6B126354}"/>
              </a:ext>
            </a:extLst>
          </p:cNvPr>
          <p:cNvCxnSpPr>
            <a:cxnSpLocks/>
          </p:cNvCxnSpPr>
          <p:nvPr/>
        </p:nvCxnSpPr>
        <p:spPr>
          <a:xfrm flipH="1" flipV="1">
            <a:off x="2275340" y="1177426"/>
            <a:ext cx="311654" cy="2001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1">
            <a:extLst>
              <a:ext uri="{FF2B5EF4-FFF2-40B4-BE49-F238E27FC236}">
                <a16:creationId xmlns:a16="http://schemas.microsoft.com/office/drawing/2014/main" id="{BF96CE47-C0DA-7EBF-96AB-D01BBCB7A1CC}"/>
              </a:ext>
            </a:extLst>
          </p:cNvPr>
          <p:cNvSpPr/>
          <p:nvPr/>
        </p:nvSpPr>
        <p:spPr>
          <a:xfrm>
            <a:off x="1086991" y="1903190"/>
            <a:ext cx="961368" cy="1782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Passion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29" name="Rounded Rectangle 1">
            <a:extLst>
              <a:ext uri="{FF2B5EF4-FFF2-40B4-BE49-F238E27FC236}">
                <a16:creationId xmlns:a16="http://schemas.microsoft.com/office/drawing/2014/main" id="{3934AAA0-CFD6-5821-FEC0-6806E1D69614}"/>
              </a:ext>
            </a:extLst>
          </p:cNvPr>
          <p:cNvSpPr/>
          <p:nvPr/>
        </p:nvSpPr>
        <p:spPr>
          <a:xfrm>
            <a:off x="2304118" y="1894422"/>
            <a:ext cx="961368" cy="1782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Trust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F8933B-CBB1-C42F-9380-38B0AB47D223}"/>
              </a:ext>
            </a:extLst>
          </p:cNvPr>
          <p:cNvCxnSpPr>
            <a:cxnSpLocks/>
          </p:cNvCxnSpPr>
          <p:nvPr/>
        </p:nvCxnSpPr>
        <p:spPr>
          <a:xfrm flipH="1">
            <a:off x="1535326" y="1582608"/>
            <a:ext cx="166257" cy="321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8ED22E-3EFD-0E47-3B41-E988B984FDB9}"/>
              </a:ext>
            </a:extLst>
          </p:cNvPr>
          <p:cNvCxnSpPr>
            <a:cxnSpLocks/>
          </p:cNvCxnSpPr>
          <p:nvPr/>
        </p:nvCxnSpPr>
        <p:spPr>
          <a:xfrm flipH="1" flipV="1">
            <a:off x="1703126" y="1586109"/>
            <a:ext cx="728040" cy="3083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8DCA08-6236-5661-882C-355CBDE69AFC}"/>
              </a:ext>
            </a:extLst>
          </p:cNvPr>
          <p:cNvCxnSpPr>
            <a:cxnSpLocks/>
          </p:cNvCxnSpPr>
          <p:nvPr/>
        </p:nvCxnSpPr>
        <p:spPr>
          <a:xfrm flipH="1">
            <a:off x="2431166" y="1580846"/>
            <a:ext cx="294078" cy="3135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30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words in a shape of a mouth&#10;&#10;Description automatically generated with low confidence">
            <a:extLst>
              <a:ext uri="{FF2B5EF4-FFF2-40B4-BE49-F238E27FC236}">
                <a16:creationId xmlns:a16="http://schemas.microsoft.com/office/drawing/2014/main" id="{C4291B68-8C7A-4E92-D5C9-F70DB240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4" b="26032"/>
          <a:stretch/>
        </p:blipFill>
        <p:spPr>
          <a:xfrm>
            <a:off x="141287" y="221455"/>
            <a:ext cx="3352800" cy="1752601"/>
          </a:xfrm>
        </p:spPr>
      </p:pic>
    </p:spTree>
    <p:extLst>
      <p:ext uri="{BB962C8B-B14F-4D97-AF65-F5344CB8AC3E}">
        <p14:creationId xmlns:p14="http://schemas.microsoft.com/office/powerpoint/2010/main" val="3237103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>
            <a:extLst>
              <a:ext uri="{FF2B5EF4-FFF2-40B4-BE49-F238E27FC236}">
                <a16:creationId xmlns:a16="http://schemas.microsoft.com/office/drawing/2014/main" id="{E1D34042-F3C3-44B3-D70D-1967683B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74"/>
            <a:ext cx="3135511" cy="174984"/>
          </a:xfrm>
        </p:spPr>
        <p:txBody>
          <a:bodyPr>
            <a:normAutofit fontScale="90000"/>
          </a:bodyPr>
          <a:lstStyle/>
          <a:p>
            <a:pPr>
              <a:tabLst>
                <a:tab pos="734060" algn="l"/>
              </a:tabLst>
            </a:pPr>
            <a:r>
              <a:rPr lang="en-US" sz="1400" dirty="0"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Javier Marquez</a:t>
            </a:r>
            <a:endParaRPr lang="en-PK" sz="1400" dirty="0"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 descr="A picture containing text, screenshot, rectangle, font&#10;&#10;Description automatically generated">
            <a:extLst>
              <a:ext uri="{FF2B5EF4-FFF2-40B4-BE49-F238E27FC236}">
                <a16:creationId xmlns:a16="http://schemas.microsoft.com/office/drawing/2014/main" id="{CEF18271-9817-D550-FDA2-BCD0F3B0F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7" y="335756"/>
            <a:ext cx="3276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words in a shape of a mouth&#10;&#10;Description automatically generated with low confidence">
            <a:extLst>
              <a:ext uri="{FF2B5EF4-FFF2-40B4-BE49-F238E27FC236}">
                <a16:creationId xmlns:a16="http://schemas.microsoft.com/office/drawing/2014/main" id="{C4291B68-8C7A-4E92-D5C9-F70DB240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4" b="26032"/>
          <a:stretch/>
        </p:blipFill>
        <p:spPr>
          <a:xfrm>
            <a:off x="141287" y="221455"/>
            <a:ext cx="3352800" cy="1752601"/>
          </a:xfrm>
        </p:spPr>
      </p:pic>
    </p:spTree>
    <p:extLst>
      <p:ext uri="{BB962C8B-B14F-4D97-AF65-F5344CB8AC3E}">
        <p14:creationId xmlns:p14="http://schemas.microsoft.com/office/powerpoint/2010/main" val="837121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>
            <a:extLst>
              <a:ext uri="{FF2B5EF4-FFF2-40B4-BE49-F238E27FC236}">
                <a16:creationId xmlns:a16="http://schemas.microsoft.com/office/drawing/2014/main" id="{E1D34042-F3C3-44B3-D70D-1967683B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5" y="46858"/>
            <a:ext cx="3135511" cy="174984"/>
          </a:xfrm>
        </p:spPr>
        <p:txBody>
          <a:bodyPr>
            <a:normAutofit fontScale="90000"/>
          </a:bodyPr>
          <a:lstStyle/>
          <a:p>
            <a:pPr>
              <a:tabLst>
                <a:tab pos="734060" algn="l"/>
              </a:tabLst>
            </a:pPr>
            <a:r>
              <a:rPr lang="en-US" sz="1400" dirty="0"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Danny </a:t>
            </a:r>
            <a:r>
              <a:rPr lang="en-US" sz="1400" dirty="0" err="1"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Mekic</a:t>
            </a:r>
            <a:endParaRPr lang="en-PK" sz="1400" dirty="0"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Rounded Rectangle 1">
            <a:extLst>
              <a:ext uri="{FF2B5EF4-FFF2-40B4-BE49-F238E27FC236}">
                <a16:creationId xmlns:a16="http://schemas.microsoft.com/office/drawing/2014/main" id="{26573F84-E3F0-B67B-2B6E-4DA3A3826AF0}"/>
              </a:ext>
            </a:extLst>
          </p:cNvPr>
          <p:cNvSpPr/>
          <p:nvPr/>
        </p:nvSpPr>
        <p:spPr>
          <a:xfrm>
            <a:off x="2348849" y="1878428"/>
            <a:ext cx="657620" cy="1962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Excellence</a:t>
            </a:r>
            <a:endParaRPr lang="en-PK" sz="7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827A0275-7EE0-32A2-FC67-D9F5E2EE796A}"/>
              </a:ext>
            </a:extLst>
          </p:cNvPr>
          <p:cNvSpPr/>
          <p:nvPr/>
        </p:nvSpPr>
        <p:spPr>
          <a:xfrm>
            <a:off x="1407763" y="488156"/>
            <a:ext cx="1452796" cy="1839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ea typeface="Calibri" panose="020F0502020204030204" pitchFamily="34" charset="0"/>
                <a:cs typeface="Arial" panose="020B0604020202020204" pitchFamily="34" charset="0"/>
              </a:rPr>
              <a:t>Serenity</a:t>
            </a: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41C11036-5855-1B35-0ECF-0677A2892A26}"/>
              </a:ext>
            </a:extLst>
          </p:cNvPr>
          <p:cNvSpPr/>
          <p:nvPr/>
        </p:nvSpPr>
        <p:spPr>
          <a:xfrm>
            <a:off x="1073936" y="855115"/>
            <a:ext cx="817278" cy="2001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Comfort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4AAC5080-1462-14AD-5D9C-9D0EADFF6C2B}"/>
              </a:ext>
            </a:extLst>
          </p:cNvPr>
          <p:cNvSpPr/>
          <p:nvPr/>
        </p:nvSpPr>
        <p:spPr>
          <a:xfrm>
            <a:off x="1235527" y="1169594"/>
            <a:ext cx="531673" cy="232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kern="100" dirty="0">
                <a:cs typeface="Arial" panose="020B0604020202020204" pitchFamily="34" charset="0"/>
              </a:rPr>
              <a:t>Family</a:t>
            </a:r>
            <a:endParaRPr lang="en-PK" sz="800" kern="100" dirty="0">
              <a:cs typeface="Arial" panose="020B0604020202020204" pitchFamily="34" charset="0"/>
            </a:endParaRPr>
          </a:p>
        </p:txBody>
      </p:sp>
      <p:sp>
        <p:nvSpPr>
          <p:cNvPr id="12" name="Rounded Rectangle 1">
            <a:extLst>
              <a:ext uri="{FF2B5EF4-FFF2-40B4-BE49-F238E27FC236}">
                <a16:creationId xmlns:a16="http://schemas.microsoft.com/office/drawing/2014/main" id="{59BB583F-FE97-DF1A-0DE9-77494488A6E6}"/>
              </a:ext>
            </a:extLst>
          </p:cNvPr>
          <p:cNvSpPr/>
          <p:nvPr/>
        </p:nvSpPr>
        <p:spPr>
          <a:xfrm>
            <a:off x="2331744" y="864973"/>
            <a:ext cx="677333" cy="1962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Respect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">
            <a:extLst>
              <a:ext uri="{FF2B5EF4-FFF2-40B4-BE49-F238E27FC236}">
                <a16:creationId xmlns:a16="http://schemas.microsoft.com/office/drawing/2014/main" id="{72FF0C1D-0A36-E547-510A-E1E085F07AA4}"/>
              </a:ext>
            </a:extLst>
          </p:cNvPr>
          <p:cNvSpPr/>
          <p:nvPr/>
        </p:nvSpPr>
        <p:spPr>
          <a:xfrm>
            <a:off x="2176875" y="1226216"/>
            <a:ext cx="1017141" cy="1962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Make a Difference</a:t>
            </a:r>
            <a:endParaRPr lang="en-PK" sz="7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E69A5B-D3AB-F9F9-A881-70B57590AE2F}"/>
              </a:ext>
            </a:extLst>
          </p:cNvPr>
          <p:cNvCxnSpPr>
            <a:cxnSpLocks/>
          </p:cNvCxnSpPr>
          <p:nvPr/>
        </p:nvCxnSpPr>
        <p:spPr>
          <a:xfrm flipV="1">
            <a:off x="1525109" y="1055308"/>
            <a:ext cx="0" cy="1147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1">
            <a:extLst>
              <a:ext uri="{FF2B5EF4-FFF2-40B4-BE49-F238E27FC236}">
                <a16:creationId xmlns:a16="http://schemas.microsoft.com/office/drawing/2014/main" id="{F16473A2-E0C3-37BE-190A-04431D620B89}"/>
              </a:ext>
            </a:extLst>
          </p:cNvPr>
          <p:cNvSpPr/>
          <p:nvPr/>
        </p:nvSpPr>
        <p:spPr>
          <a:xfrm>
            <a:off x="1235527" y="1569588"/>
            <a:ext cx="525122" cy="2001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Caring</a:t>
            </a:r>
            <a:endParaRPr lang="en-PK" sz="7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8A733C-BD25-9C32-C2CF-4D702BF49989}"/>
              </a:ext>
            </a:extLst>
          </p:cNvPr>
          <p:cNvCxnSpPr>
            <a:cxnSpLocks/>
          </p:cNvCxnSpPr>
          <p:nvPr/>
        </p:nvCxnSpPr>
        <p:spPr>
          <a:xfrm flipV="1">
            <a:off x="2685278" y="1055308"/>
            <a:ext cx="0" cy="1709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21CFDC5-9817-9DF2-1566-A5F531E4AA85}"/>
              </a:ext>
            </a:extLst>
          </p:cNvPr>
          <p:cNvCxnSpPr>
            <a:cxnSpLocks/>
          </p:cNvCxnSpPr>
          <p:nvPr/>
        </p:nvCxnSpPr>
        <p:spPr>
          <a:xfrm flipH="1">
            <a:off x="1733163" y="2008280"/>
            <a:ext cx="6137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47FB9B-F04F-9E5E-49C6-C7D8480BF6B3}"/>
              </a:ext>
            </a:extLst>
          </p:cNvPr>
          <p:cNvCxnSpPr>
            <a:cxnSpLocks/>
          </p:cNvCxnSpPr>
          <p:nvPr/>
        </p:nvCxnSpPr>
        <p:spPr>
          <a:xfrm flipH="1">
            <a:off x="1605171" y="677806"/>
            <a:ext cx="127992" cy="1620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30B6DC-F1BE-41DA-FA5C-2A1E928A8419}"/>
              </a:ext>
            </a:extLst>
          </p:cNvPr>
          <p:cNvCxnSpPr>
            <a:cxnSpLocks/>
          </p:cNvCxnSpPr>
          <p:nvPr/>
        </p:nvCxnSpPr>
        <p:spPr>
          <a:xfrm flipV="1">
            <a:off x="1525109" y="1398680"/>
            <a:ext cx="0" cy="1709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1">
            <a:extLst>
              <a:ext uri="{FF2B5EF4-FFF2-40B4-BE49-F238E27FC236}">
                <a16:creationId xmlns:a16="http://schemas.microsoft.com/office/drawing/2014/main" id="{F86CEF8D-BC2C-F407-D72F-7ADB26FD5A76}"/>
              </a:ext>
            </a:extLst>
          </p:cNvPr>
          <p:cNvSpPr/>
          <p:nvPr/>
        </p:nvSpPr>
        <p:spPr>
          <a:xfrm>
            <a:off x="798571" y="1878428"/>
            <a:ext cx="940742" cy="2033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Financial Security</a:t>
            </a:r>
            <a:endParaRPr lang="en-PK" sz="7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F0FEEAE-0100-C47B-E70E-6320032E0E4D}"/>
              </a:ext>
            </a:extLst>
          </p:cNvPr>
          <p:cNvCxnSpPr>
            <a:cxnSpLocks/>
          </p:cNvCxnSpPr>
          <p:nvPr/>
        </p:nvCxnSpPr>
        <p:spPr>
          <a:xfrm flipH="1" flipV="1">
            <a:off x="2437865" y="675538"/>
            <a:ext cx="100465" cy="17957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C0C2EC-C716-93A4-94AE-E661B40884D0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2677659" y="1385870"/>
            <a:ext cx="0" cy="4925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0649F6-D1B7-C3F6-3F25-18510BAEF874}"/>
              </a:ext>
            </a:extLst>
          </p:cNvPr>
          <p:cNvCxnSpPr>
            <a:cxnSpLocks/>
          </p:cNvCxnSpPr>
          <p:nvPr/>
        </p:nvCxnSpPr>
        <p:spPr>
          <a:xfrm>
            <a:off x="1073936" y="938820"/>
            <a:ext cx="57951" cy="10694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566EAE-7164-4F36-2BA1-ED63C0664588}"/>
              </a:ext>
            </a:extLst>
          </p:cNvPr>
          <p:cNvCxnSpPr>
            <a:cxnSpLocks/>
          </p:cNvCxnSpPr>
          <p:nvPr/>
        </p:nvCxnSpPr>
        <p:spPr>
          <a:xfrm flipH="1">
            <a:off x="1768455" y="1422464"/>
            <a:ext cx="522516" cy="2570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E917C7-F7F0-4917-2825-8BE5AC2BD8E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770661" y="963097"/>
            <a:ext cx="561083" cy="3211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8CA922D-A2D0-00F3-7320-4DA256811467}"/>
              </a:ext>
            </a:extLst>
          </p:cNvPr>
          <p:cNvCxnSpPr>
            <a:cxnSpLocks/>
          </p:cNvCxnSpPr>
          <p:nvPr/>
        </p:nvCxnSpPr>
        <p:spPr>
          <a:xfrm flipH="1">
            <a:off x="979487" y="1284242"/>
            <a:ext cx="256040" cy="6719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584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words in a shape of a mouth&#10;&#10;Description automatically generated with low confidence">
            <a:extLst>
              <a:ext uri="{FF2B5EF4-FFF2-40B4-BE49-F238E27FC236}">
                <a16:creationId xmlns:a16="http://schemas.microsoft.com/office/drawing/2014/main" id="{C4291B68-8C7A-4E92-D5C9-F70DB240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4" b="26032"/>
          <a:stretch/>
        </p:blipFill>
        <p:spPr>
          <a:xfrm>
            <a:off x="141287" y="221455"/>
            <a:ext cx="3352800" cy="1752601"/>
          </a:xfrm>
        </p:spPr>
      </p:pic>
    </p:spTree>
    <p:extLst>
      <p:ext uri="{BB962C8B-B14F-4D97-AF65-F5344CB8AC3E}">
        <p14:creationId xmlns:p14="http://schemas.microsoft.com/office/powerpoint/2010/main" val="1919942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827A0275-7EE0-32A2-FC67-D9F5E2EE796A}"/>
              </a:ext>
            </a:extLst>
          </p:cNvPr>
          <p:cNvSpPr/>
          <p:nvPr/>
        </p:nvSpPr>
        <p:spPr>
          <a:xfrm>
            <a:off x="872194" y="418009"/>
            <a:ext cx="1752600" cy="1912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ea typeface="Calibri" panose="020F0502020204030204" pitchFamily="34" charset="0"/>
                <a:cs typeface="Arial" panose="020B0604020202020204" pitchFamily="34" charset="0"/>
              </a:rPr>
              <a:t>Fulfillment</a:t>
            </a: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41C11036-5855-1B35-0ECF-0677A2892A26}"/>
              </a:ext>
            </a:extLst>
          </p:cNvPr>
          <p:cNvSpPr/>
          <p:nvPr/>
        </p:nvSpPr>
        <p:spPr>
          <a:xfrm>
            <a:off x="446087" y="785202"/>
            <a:ext cx="895895" cy="235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Significance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DE690612-7464-250A-1246-51FBD70647AB}"/>
              </a:ext>
            </a:extLst>
          </p:cNvPr>
          <p:cNvSpPr/>
          <p:nvPr/>
        </p:nvSpPr>
        <p:spPr>
          <a:xfrm>
            <a:off x="1495465" y="779703"/>
            <a:ext cx="736994" cy="235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kern="100" dirty="0">
                <a:cs typeface="Arial" panose="020B0604020202020204" pitchFamily="34" charset="0"/>
              </a:rPr>
              <a:t>Autonomy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2" name="Rounded Rectangle 1">
            <a:extLst>
              <a:ext uri="{FF2B5EF4-FFF2-40B4-BE49-F238E27FC236}">
                <a16:creationId xmlns:a16="http://schemas.microsoft.com/office/drawing/2014/main" id="{59BB583F-FE97-DF1A-0DE9-77494488A6E6}"/>
              </a:ext>
            </a:extLst>
          </p:cNvPr>
          <p:cNvSpPr/>
          <p:nvPr/>
        </p:nvSpPr>
        <p:spPr>
          <a:xfrm>
            <a:off x="2175415" y="1195330"/>
            <a:ext cx="736994" cy="2452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Patience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33358C-D720-6932-A67C-8DF7C6E65D47}"/>
              </a:ext>
            </a:extLst>
          </p:cNvPr>
          <p:cNvCxnSpPr>
            <a:cxnSpLocks/>
          </p:cNvCxnSpPr>
          <p:nvPr/>
        </p:nvCxnSpPr>
        <p:spPr>
          <a:xfrm flipH="1">
            <a:off x="1174619" y="601466"/>
            <a:ext cx="347982" cy="1683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48EFF0-6271-9418-65E4-18FB970B4B6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863962" y="605033"/>
            <a:ext cx="403731" cy="1746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65D400-C64C-B617-1895-F6395754EB77}"/>
              </a:ext>
            </a:extLst>
          </p:cNvPr>
          <p:cNvCxnSpPr>
            <a:cxnSpLocks/>
          </p:cNvCxnSpPr>
          <p:nvPr/>
        </p:nvCxnSpPr>
        <p:spPr>
          <a:xfrm flipH="1" flipV="1">
            <a:off x="2272665" y="586719"/>
            <a:ext cx="9878" cy="60861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E69A5B-D3AB-F9F9-A881-70B57590AE2F}"/>
              </a:ext>
            </a:extLst>
          </p:cNvPr>
          <p:cNvCxnSpPr>
            <a:cxnSpLocks/>
          </p:cNvCxnSpPr>
          <p:nvPr/>
        </p:nvCxnSpPr>
        <p:spPr>
          <a:xfrm flipV="1">
            <a:off x="1048711" y="1015786"/>
            <a:ext cx="0" cy="5391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">
            <a:extLst>
              <a:ext uri="{FF2B5EF4-FFF2-40B4-BE49-F238E27FC236}">
                <a16:creationId xmlns:a16="http://schemas.microsoft.com/office/drawing/2014/main" id="{26573F84-E3F0-B67B-2B6E-4DA3A3826AF0}"/>
              </a:ext>
            </a:extLst>
          </p:cNvPr>
          <p:cNvSpPr/>
          <p:nvPr/>
        </p:nvSpPr>
        <p:spPr>
          <a:xfrm>
            <a:off x="217487" y="1199784"/>
            <a:ext cx="736994" cy="1749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Intellectual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3D48B8F6-78BE-52BA-A63A-C9F88F68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" y="35146"/>
            <a:ext cx="3135511" cy="174984"/>
          </a:xfrm>
        </p:spPr>
        <p:txBody>
          <a:bodyPr>
            <a:normAutofit fontScale="90000"/>
          </a:bodyPr>
          <a:lstStyle/>
          <a:p>
            <a:pPr>
              <a:tabLst>
                <a:tab pos="734060" algn="l"/>
              </a:tabLst>
            </a:pPr>
            <a:r>
              <a:rPr lang="en-US" sz="1200" kern="100" dirty="0">
                <a:latin typeface="Calibri" panose="020F0502020204030204" pitchFamily="34" charset="0"/>
                <a:cs typeface="Arial" panose="020B0604020202020204" pitchFamily="34" charset="0"/>
              </a:rPr>
              <a:t>Sean </a:t>
            </a:r>
            <a:r>
              <a:rPr lang="en-US" sz="1200" kern="100" dirty="0" err="1">
                <a:latin typeface="Calibri" panose="020F0502020204030204" pitchFamily="34" charset="0"/>
                <a:cs typeface="Arial" panose="020B0604020202020204" pitchFamily="34" charset="0"/>
              </a:rPr>
              <a:t>Nasiri</a:t>
            </a:r>
            <a:endParaRPr lang="en-PK" sz="12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9C22552-C69F-1921-64DE-6F4B2459AC71}"/>
              </a:ext>
            </a:extLst>
          </p:cNvPr>
          <p:cNvSpPr/>
          <p:nvPr/>
        </p:nvSpPr>
        <p:spPr>
          <a:xfrm>
            <a:off x="2434391" y="776365"/>
            <a:ext cx="736994" cy="235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kern="100" dirty="0">
                <a:cs typeface="Arial" panose="020B0604020202020204" pitchFamily="34" charset="0"/>
              </a:rPr>
              <a:t>Stimulate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70468F0-6505-CB1B-EC65-BC83AABD53DD}"/>
              </a:ext>
            </a:extLst>
          </p:cNvPr>
          <p:cNvCxnSpPr>
            <a:cxnSpLocks/>
          </p:cNvCxnSpPr>
          <p:nvPr/>
        </p:nvCxnSpPr>
        <p:spPr>
          <a:xfrm flipH="1" flipV="1">
            <a:off x="2282543" y="607546"/>
            <a:ext cx="261369" cy="1604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1">
            <a:extLst>
              <a:ext uri="{FF2B5EF4-FFF2-40B4-BE49-F238E27FC236}">
                <a16:creationId xmlns:a16="http://schemas.microsoft.com/office/drawing/2014/main" id="{59A2848E-3684-8A77-95B3-0B84F9669C88}"/>
              </a:ext>
            </a:extLst>
          </p:cNvPr>
          <p:cNvSpPr/>
          <p:nvPr/>
        </p:nvSpPr>
        <p:spPr>
          <a:xfrm>
            <a:off x="1126968" y="1199784"/>
            <a:ext cx="736994" cy="1749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Prescence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1">
            <a:extLst>
              <a:ext uri="{FF2B5EF4-FFF2-40B4-BE49-F238E27FC236}">
                <a16:creationId xmlns:a16="http://schemas.microsoft.com/office/drawing/2014/main" id="{FD4EF689-A2EF-315B-E2D6-1C9DCACCF049}"/>
              </a:ext>
            </a:extLst>
          </p:cNvPr>
          <p:cNvSpPr/>
          <p:nvPr/>
        </p:nvSpPr>
        <p:spPr>
          <a:xfrm>
            <a:off x="680214" y="1559223"/>
            <a:ext cx="736994" cy="1749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Industries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6CEBA9-99EF-1433-D116-F2DEB7E4E9C0}"/>
              </a:ext>
            </a:extLst>
          </p:cNvPr>
          <p:cNvCxnSpPr>
            <a:cxnSpLocks/>
          </p:cNvCxnSpPr>
          <p:nvPr/>
        </p:nvCxnSpPr>
        <p:spPr>
          <a:xfrm flipV="1">
            <a:off x="680214" y="1020533"/>
            <a:ext cx="368497" cy="1820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DC2D029-05DC-D562-70D9-8DAF147469ED}"/>
              </a:ext>
            </a:extLst>
          </p:cNvPr>
          <p:cNvCxnSpPr>
            <a:cxnSpLocks/>
          </p:cNvCxnSpPr>
          <p:nvPr/>
        </p:nvCxnSpPr>
        <p:spPr>
          <a:xfrm flipH="1" flipV="1">
            <a:off x="1048711" y="1020533"/>
            <a:ext cx="235576" cy="1820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031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words in a shape of a mouth&#10;&#10;Description automatically generated with low confidence">
            <a:extLst>
              <a:ext uri="{FF2B5EF4-FFF2-40B4-BE49-F238E27FC236}">
                <a16:creationId xmlns:a16="http://schemas.microsoft.com/office/drawing/2014/main" id="{C4291B68-8C7A-4E92-D5C9-F70DB240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4" b="26032"/>
          <a:stretch/>
        </p:blipFill>
        <p:spPr>
          <a:xfrm>
            <a:off x="141287" y="221455"/>
            <a:ext cx="3352800" cy="1752601"/>
          </a:xfrm>
        </p:spPr>
      </p:pic>
    </p:spTree>
    <p:extLst>
      <p:ext uri="{BB962C8B-B14F-4D97-AF65-F5344CB8AC3E}">
        <p14:creationId xmlns:p14="http://schemas.microsoft.com/office/powerpoint/2010/main" val="3266235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827A0275-7EE0-32A2-FC67-D9F5E2EE796A}"/>
              </a:ext>
            </a:extLst>
          </p:cNvPr>
          <p:cNvSpPr/>
          <p:nvPr/>
        </p:nvSpPr>
        <p:spPr>
          <a:xfrm>
            <a:off x="719794" y="418009"/>
            <a:ext cx="1752600" cy="1912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ea typeface="Calibri" panose="020F0502020204030204" pitchFamily="34" charset="0"/>
                <a:cs typeface="Arial" panose="020B0604020202020204" pitchFamily="34" charset="0"/>
              </a:rPr>
              <a:t>Joy</a:t>
            </a: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41C11036-5855-1B35-0ECF-0677A2892A26}"/>
              </a:ext>
            </a:extLst>
          </p:cNvPr>
          <p:cNvSpPr/>
          <p:nvPr/>
        </p:nvSpPr>
        <p:spPr>
          <a:xfrm>
            <a:off x="293687" y="774600"/>
            <a:ext cx="895895" cy="2459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Authenticity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2" name="Rounded Rectangle 1">
            <a:extLst>
              <a:ext uri="{FF2B5EF4-FFF2-40B4-BE49-F238E27FC236}">
                <a16:creationId xmlns:a16="http://schemas.microsoft.com/office/drawing/2014/main" id="{59BB583F-FE97-DF1A-0DE9-77494488A6E6}"/>
              </a:ext>
            </a:extLst>
          </p:cNvPr>
          <p:cNvSpPr/>
          <p:nvPr/>
        </p:nvSpPr>
        <p:spPr>
          <a:xfrm>
            <a:off x="2281991" y="1183817"/>
            <a:ext cx="736994" cy="2452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Golden Rule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33358C-D720-6932-A67C-8DF7C6E65D47}"/>
              </a:ext>
            </a:extLst>
          </p:cNvPr>
          <p:cNvCxnSpPr>
            <a:cxnSpLocks/>
          </p:cNvCxnSpPr>
          <p:nvPr/>
        </p:nvCxnSpPr>
        <p:spPr>
          <a:xfrm flipH="1">
            <a:off x="1022219" y="601466"/>
            <a:ext cx="347982" cy="1683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">
            <a:extLst>
              <a:ext uri="{FF2B5EF4-FFF2-40B4-BE49-F238E27FC236}">
                <a16:creationId xmlns:a16="http://schemas.microsoft.com/office/drawing/2014/main" id="{26573F84-E3F0-B67B-2B6E-4DA3A3826AF0}"/>
              </a:ext>
            </a:extLst>
          </p:cNvPr>
          <p:cNvSpPr/>
          <p:nvPr/>
        </p:nvSpPr>
        <p:spPr>
          <a:xfrm>
            <a:off x="65087" y="1199784"/>
            <a:ext cx="736994" cy="1749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Integrity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3D48B8F6-78BE-52BA-A63A-C9F88F68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" y="35146"/>
            <a:ext cx="3135511" cy="174984"/>
          </a:xfrm>
        </p:spPr>
        <p:txBody>
          <a:bodyPr>
            <a:normAutofit fontScale="90000"/>
          </a:bodyPr>
          <a:lstStyle/>
          <a:p>
            <a:pPr>
              <a:tabLst>
                <a:tab pos="734060" algn="l"/>
              </a:tabLst>
            </a:pPr>
            <a:r>
              <a:rPr lang="en-US" sz="1200" kern="100" dirty="0">
                <a:latin typeface="Calibri" panose="020F0502020204030204" pitchFamily="34" charset="0"/>
                <a:cs typeface="Arial" panose="020B0604020202020204" pitchFamily="34" charset="0"/>
              </a:rPr>
              <a:t>Suzanne Ngan</a:t>
            </a:r>
            <a:endParaRPr lang="en-PK" sz="12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9C22552-C69F-1921-64DE-6F4B2459AC71}"/>
              </a:ext>
            </a:extLst>
          </p:cNvPr>
          <p:cNvSpPr/>
          <p:nvPr/>
        </p:nvSpPr>
        <p:spPr>
          <a:xfrm>
            <a:off x="2281991" y="776365"/>
            <a:ext cx="736994" cy="235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kern="100" dirty="0">
                <a:cs typeface="Arial" panose="020B0604020202020204" pitchFamily="34" charset="0"/>
              </a:rPr>
              <a:t>Freedom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70468F0-6505-CB1B-EC65-BC83AABD53DD}"/>
              </a:ext>
            </a:extLst>
          </p:cNvPr>
          <p:cNvCxnSpPr>
            <a:cxnSpLocks/>
          </p:cNvCxnSpPr>
          <p:nvPr/>
        </p:nvCxnSpPr>
        <p:spPr>
          <a:xfrm flipH="1" flipV="1">
            <a:off x="2130143" y="607546"/>
            <a:ext cx="261369" cy="1604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1">
            <a:extLst>
              <a:ext uri="{FF2B5EF4-FFF2-40B4-BE49-F238E27FC236}">
                <a16:creationId xmlns:a16="http://schemas.microsoft.com/office/drawing/2014/main" id="{59A2848E-3684-8A77-95B3-0B84F9669C88}"/>
              </a:ext>
            </a:extLst>
          </p:cNvPr>
          <p:cNvSpPr/>
          <p:nvPr/>
        </p:nvSpPr>
        <p:spPr>
          <a:xfrm>
            <a:off x="974568" y="1199784"/>
            <a:ext cx="736994" cy="1749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Feel Good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1">
            <a:extLst>
              <a:ext uri="{FF2B5EF4-FFF2-40B4-BE49-F238E27FC236}">
                <a16:creationId xmlns:a16="http://schemas.microsoft.com/office/drawing/2014/main" id="{FD4EF689-A2EF-315B-E2D6-1C9DCACCF049}"/>
              </a:ext>
            </a:extLst>
          </p:cNvPr>
          <p:cNvSpPr/>
          <p:nvPr/>
        </p:nvSpPr>
        <p:spPr>
          <a:xfrm>
            <a:off x="1892330" y="1707356"/>
            <a:ext cx="736994" cy="1749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Listening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6CEBA9-99EF-1433-D116-F2DEB7E4E9C0}"/>
              </a:ext>
            </a:extLst>
          </p:cNvPr>
          <p:cNvCxnSpPr>
            <a:cxnSpLocks/>
          </p:cNvCxnSpPr>
          <p:nvPr/>
        </p:nvCxnSpPr>
        <p:spPr>
          <a:xfrm flipV="1">
            <a:off x="527814" y="1020533"/>
            <a:ext cx="368497" cy="1820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DC2D029-05DC-D562-70D9-8DAF147469ED}"/>
              </a:ext>
            </a:extLst>
          </p:cNvPr>
          <p:cNvCxnSpPr>
            <a:cxnSpLocks/>
          </p:cNvCxnSpPr>
          <p:nvPr/>
        </p:nvCxnSpPr>
        <p:spPr>
          <a:xfrm flipH="1" flipV="1">
            <a:off x="896311" y="1020533"/>
            <a:ext cx="235576" cy="1820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B0F39A-3937-2DF7-4472-67C748464E58}"/>
              </a:ext>
            </a:extLst>
          </p:cNvPr>
          <p:cNvCxnSpPr>
            <a:cxnSpLocks/>
          </p:cNvCxnSpPr>
          <p:nvPr/>
        </p:nvCxnSpPr>
        <p:spPr>
          <a:xfrm flipV="1">
            <a:off x="2659707" y="1003145"/>
            <a:ext cx="0" cy="1806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">
            <a:extLst>
              <a:ext uri="{FF2B5EF4-FFF2-40B4-BE49-F238E27FC236}">
                <a16:creationId xmlns:a16="http://schemas.microsoft.com/office/drawing/2014/main" id="{B1DCBA61-3BF7-DF1B-479B-ABB5C692B9B5}"/>
              </a:ext>
            </a:extLst>
          </p:cNvPr>
          <p:cNvSpPr/>
          <p:nvPr/>
        </p:nvSpPr>
        <p:spPr>
          <a:xfrm>
            <a:off x="2739064" y="1707356"/>
            <a:ext cx="736994" cy="1749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Empathy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4DA798-56D3-2D47-3CAB-75FC351C84E1}"/>
              </a:ext>
            </a:extLst>
          </p:cNvPr>
          <p:cNvCxnSpPr>
            <a:cxnSpLocks/>
          </p:cNvCxnSpPr>
          <p:nvPr/>
        </p:nvCxnSpPr>
        <p:spPr>
          <a:xfrm flipV="1">
            <a:off x="2207263" y="1436516"/>
            <a:ext cx="368497" cy="2634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9B5396-8A26-7115-9F89-BB6485FF4F30}"/>
              </a:ext>
            </a:extLst>
          </p:cNvPr>
          <p:cNvCxnSpPr>
            <a:cxnSpLocks/>
          </p:cNvCxnSpPr>
          <p:nvPr/>
        </p:nvCxnSpPr>
        <p:spPr>
          <a:xfrm flipH="1" flipV="1">
            <a:off x="2575760" y="1436516"/>
            <a:ext cx="308727" cy="2634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03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words in a shape of a mouth&#10;&#10;Description automatically generated with low confidence">
            <a:extLst>
              <a:ext uri="{FF2B5EF4-FFF2-40B4-BE49-F238E27FC236}">
                <a16:creationId xmlns:a16="http://schemas.microsoft.com/office/drawing/2014/main" id="{C4291B68-8C7A-4E92-D5C9-F70DB240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4" b="26032"/>
          <a:stretch/>
        </p:blipFill>
        <p:spPr>
          <a:xfrm>
            <a:off x="141287" y="221455"/>
            <a:ext cx="3352800" cy="1752601"/>
          </a:xfrm>
        </p:spPr>
      </p:pic>
    </p:spTree>
    <p:extLst>
      <p:ext uri="{BB962C8B-B14F-4D97-AF65-F5344CB8AC3E}">
        <p14:creationId xmlns:p14="http://schemas.microsoft.com/office/powerpoint/2010/main" val="4222811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words in a shape of a mouth&#10;&#10;Description automatically generated with low confidence">
            <a:extLst>
              <a:ext uri="{FF2B5EF4-FFF2-40B4-BE49-F238E27FC236}">
                <a16:creationId xmlns:a16="http://schemas.microsoft.com/office/drawing/2014/main" id="{C4291B68-8C7A-4E92-D5C9-F70DB240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4" b="26032"/>
          <a:stretch/>
        </p:blipFill>
        <p:spPr>
          <a:xfrm>
            <a:off x="141287" y="221455"/>
            <a:ext cx="3352800" cy="1752601"/>
          </a:xfrm>
        </p:spPr>
      </p:pic>
    </p:spTree>
    <p:extLst>
      <p:ext uri="{BB962C8B-B14F-4D97-AF65-F5344CB8AC3E}">
        <p14:creationId xmlns:p14="http://schemas.microsoft.com/office/powerpoint/2010/main" val="2385980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827A0275-7EE0-32A2-FC67-D9F5E2EE796A}"/>
              </a:ext>
            </a:extLst>
          </p:cNvPr>
          <p:cNvSpPr/>
          <p:nvPr/>
        </p:nvSpPr>
        <p:spPr>
          <a:xfrm>
            <a:off x="719794" y="418009"/>
            <a:ext cx="1752600" cy="1912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ea typeface="Calibri" panose="020F0502020204030204" pitchFamily="34" charset="0"/>
                <a:cs typeface="Arial" panose="020B0604020202020204" pitchFamily="34" charset="0"/>
              </a:rPr>
              <a:t>Integrity</a:t>
            </a: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41C11036-5855-1B35-0ECF-0677A2892A26}"/>
              </a:ext>
            </a:extLst>
          </p:cNvPr>
          <p:cNvSpPr/>
          <p:nvPr/>
        </p:nvSpPr>
        <p:spPr>
          <a:xfrm>
            <a:off x="262278" y="774600"/>
            <a:ext cx="1022006" cy="2459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Self-Awareness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2" name="Rounded Rectangle 1">
            <a:extLst>
              <a:ext uri="{FF2B5EF4-FFF2-40B4-BE49-F238E27FC236}">
                <a16:creationId xmlns:a16="http://schemas.microsoft.com/office/drawing/2014/main" id="{59BB583F-FE97-DF1A-0DE9-77494488A6E6}"/>
              </a:ext>
            </a:extLst>
          </p:cNvPr>
          <p:cNvSpPr/>
          <p:nvPr/>
        </p:nvSpPr>
        <p:spPr>
          <a:xfrm>
            <a:off x="1678349" y="1392546"/>
            <a:ext cx="559299" cy="1749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Humility</a:t>
            </a:r>
            <a:endParaRPr lang="en-PK" sz="7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33358C-D720-6932-A67C-8DF7C6E65D47}"/>
              </a:ext>
            </a:extLst>
          </p:cNvPr>
          <p:cNvCxnSpPr>
            <a:cxnSpLocks/>
          </p:cNvCxnSpPr>
          <p:nvPr/>
        </p:nvCxnSpPr>
        <p:spPr>
          <a:xfrm flipH="1">
            <a:off x="1022219" y="601466"/>
            <a:ext cx="347982" cy="1683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">
            <a:extLst>
              <a:ext uri="{FF2B5EF4-FFF2-40B4-BE49-F238E27FC236}">
                <a16:creationId xmlns:a16="http://schemas.microsoft.com/office/drawing/2014/main" id="{26573F84-E3F0-B67B-2B6E-4DA3A3826AF0}"/>
              </a:ext>
            </a:extLst>
          </p:cNvPr>
          <p:cNvSpPr/>
          <p:nvPr/>
        </p:nvSpPr>
        <p:spPr>
          <a:xfrm>
            <a:off x="141699" y="1401113"/>
            <a:ext cx="831225" cy="1749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Independence</a:t>
            </a:r>
            <a:endParaRPr lang="en-PK" sz="7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3D48B8F6-78BE-52BA-A63A-C9F88F68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" y="35146"/>
            <a:ext cx="3135511" cy="174984"/>
          </a:xfrm>
        </p:spPr>
        <p:txBody>
          <a:bodyPr>
            <a:normAutofit fontScale="90000"/>
          </a:bodyPr>
          <a:lstStyle/>
          <a:p>
            <a:pPr>
              <a:tabLst>
                <a:tab pos="734060" algn="l"/>
              </a:tabLst>
            </a:pPr>
            <a:r>
              <a:rPr lang="en-US" sz="1200" kern="100" dirty="0">
                <a:latin typeface="Calibri" panose="020F0502020204030204" pitchFamily="34" charset="0"/>
                <a:cs typeface="Arial" panose="020B0604020202020204" pitchFamily="34" charset="0"/>
              </a:rPr>
              <a:t>Gabriela </a:t>
            </a:r>
            <a:r>
              <a:rPr lang="en-US" sz="1200" kern="100" dirty="0" err="1">
                <a:latin typeface="Calibri" panose="020F0502020204030204" pitchFamily="34" charset="0"/>
                <a:cs typeface="Arial" panose="020B0604020202020204" pitchFamily="34" charset="0"/>
              </a:rPr>
              <a:t>Poplawska</a:t>
            </a:r>
            <a:endParaRPr lang="en-PK" sz="12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9C22552-C69F-1921-64DE-6F4B2459AC71}"/>
              </a:ext>
            </a:extLst>
          </p:cNvPr>
          <p:cNvSpPr/>
          <p:nvPr/>
        </p:nvSpPr>
        <p:spPr>
          <a:xfrm>
            <a:off x="2281991" y="776365"/>
            <a:ext cx="736994" cy="235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Honesty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70468F0-6505-CB1B-EC65-BC83AABD53DD}"/>
              </a:ext>
            </a:extLst>
          </p:cNvPr>
          <p:cNvCxnSpPr>
            <a:cxnSpLocks/>
          </p:cNvCxnSpPr>
          <p:nvPr/>
        </p:nvCxnSpPr>
        <p:spPr>
          <a:xfrm flipH="1" flipV="1">
            <a:off x="2130143" y="607546"/>
            <a:ext cx="261369" cy="1604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1">
            <a:extLst>
              <a:ext uri="{FF2B5EF4-FFF2-40B4-BE49-F238E27FC236}">
                <a16:creationId xmlns:a16="http://schemas.microsoft.com/office/drawing/2014/main" id="{59A2848E-3684-8A77-95B3-0B84F9669C88}"/>
              </a:ext>
            </a:extLst>
          </p:cNvPr>
          <p:cNvSpPr/>
          <p:nvPr/>
        </p:nvSpPr>
        <p:spPr>
          <a:xfrm>
            <a:off x="1004634" y="1388992"/>
            <a:ext cx="559299" cy="1820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Family</a:t>
            </a:r>
            <a:endParaRPr lang="en-PK" sz="7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1">
            <a:extLst>
              <a:ext uri="{FF2B5EF4-FFF2-40B4-BE49-F238E27FC236}">
                <a16:creationId xmlns:a16="http://schemas.microsoft.com/office/drawing/2014/main" id="{FD4EF689-A2EF-315B-E2D6-1C9DCACCF049}"/>
              </a:ext>
            </a:extLst>
          </p:cNvPr>
          <p:cNvSpPr/>
          <p:nvPr/>
        </p:nvSpPr>
        <p:spPr>
          <a:xfrm>
            <a:off x="2331118" y="1385146"/>
            <a:ext cx="480150" cy="1749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Ethical</a:t>
            </a:r>
            <a:endParaRPr lang="en-PK" sz="7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6CEBA9-99EF-1433-D116-F2DEB7E4E9C0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557312" y="1020533"/>
            <a:ext cx="338999" cy="3805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DC2D029-05DC-D562-70D9-8DAF147469ED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896311" y="1020533"/>
            <a:ext cx="387973" cy="3684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B0F39A-3937-2DF7-4472-67C748464E58}"/>
              </a:ext>
            </a:extLst>
          </p:cNvPr>
          <p:cNvCxnSpPr>
            <a:cxnSpLocks/>
          </p:cNvCxnSpPr>
          <p:nvPr/>
        </p:nvCxnSpPr>
        <p:spPr>
          <a:xfrm flipV="1">
            <a:off x="2579687" y="1011696"/>
            <a:ext cx="0" cy="3719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">
            <a:extLst>
              <a:ext uri="{FF2B5EF4-FFF2-40B4-BE49-F238E27FC236}">
                <a16:creationId xmlns:a16="http://schemas.microsoft.com/office/drawing/2014/main" id="{B1DCBA61-3BF7-DF1B-479B-ABB5C692B9B5}"/>
              </a:ext>
            </a:extLst>
          </p:cNvPr>
          <p:cNvSpPr/>
          <p:nvPr/>
        </p:nvSpPr>
        <p:spPr>
          <a:xfrm>
            <a:off x="2871797" y="1371358"/>
            <a:ext cx="706656" cy="3249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Making a Difference</a:t>
            </a:r>
            <a:endParaRPr lang="en-PK" sz="7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4DA798-56D3-2D47-3CAB-75FC351C84E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957999" y="1020060"/>
            <a:ext cx="550888" cy="3724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9B5396-8A26-7115-9F89-BB6485FF4F30}"/>
              </a:ext>
            </a:extLst>
          </p:cNvPr>
          <p:cNvCxnSpPr>
            <a:cxnSpLocks/>
            <a:stCxn id="15" idx="0"/>
            <a:endCxn id="2" idx="2"/>
          </p:cNvCxnSpPr>
          <p:nvPr/>
        </p:nvCxnSpPr>
        <p:spPr>
          <a:xfrm flipH="1" flipV="1">
            <a:off x="2650488" y="1011696"/>
            <a:ext cx="574637" cy="3596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068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words in a shape of a mouth&#10;&#10;Description automatically generated with low confidence">
            <a:extLst>
              <a:ext uri="{FF2B5EF4-FFF2-40B4-BE49-F238E27FC236}">
                <a16:creationId xmlns:a16="http://schemas.microsoft.com/office/drawing/2014/main" id="{C4291B68-8C7A-4E92-D5C9-F70DB240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4" b="26032"/>
          <a:stretch/>
        </p:blipFill>
        <p:spPr>
          <a:xfrm>
            <a:off x="141287" y="221455"/>
            <a:ext cx="3352800" cy="1752601"/>
          </a:xfrm>
        </p:spPr>
      </p:pic>
    </p:spTree>
    <p:extLst>
      <p:ext uri="{BB962C8B-B14F-4D97-AF65-F5344CB8AC3E}">
        <p14:creationId xmlns:p14="http://schemas.microsoft.com/office/powerpoint/2010/main" val="756681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3D48B8F6-78BE-52BA-A63A-C9F88F68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3" y="36104"/>
            <a:ext cx="3135511" cy="174984"/>
          </a:xfrm>
        </p:spPr>
        <p:txBody>
          <a:bodyPr>
            <a:normAutofit fontScale="90000"/>
          </a:bodyPr>
          <a:lstStyle/>
          <a:p>
            <a:pPr>
              <a:tabLst>
                <a:tab pos="734060" algn="l"/>
              </a:tabLst>
            </a:pPr>
            <a:r>
              <a:rPr lang="en" sz="1100" kern="100" dirty="0">
                <a:latin typeface="Calibri" panose="020F0502020204030204" pitchFamily="34" charset="0"/>
                <a:cs typeface="Arial" panose="020B0604020202020204" pitchFamily="34" charset="0"/>
              </a:rPr>
              <a:t>Dardan Pulatani                                    </a:t>
            </a:r>
            <a:endParaRPr lang="en-PK" sz="11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827A0275-7EE0-32A2-FC67-D9F5E2EE796A}"/>
              </a:ext>
            </a:extLst>
          </p:cNvPr>
          <p:cNvSpPr/>
          <p:nvPr/>
        </p:nvSpPr>
        <p:spPr>
          <a:xfrm>
            <a:off x="980418" y="246673"/>
            <a:ext cx="1674537" cy="1912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ea typeface="Calibri" panose="020F0502020204030204" pitchFamily="34" charset="0"/>
                <a:cs typeface="Arial" panose="020B0604020202020204" pitchFamily="34" charset="0"/>
              </a:rPr>
              <a:t>Family</a:t>
            </a: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41C11036-5855-1B35-0ECF-0677A2892A26}"/>
              </a:ext>
            </a:extLst>
          </p:cNvPr>
          <p:cNvSpPr/>
          <p:nvPr/>
        </p:nvSpPr>
        <p:spPr>
          <a:xfrm>
            <a:off x="419536" y="775374"/>
            <a:ext cx="946446" cy="235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Wealth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DE690612-7464-250A-1246-51FBD70647AB}"/>
              </a:ext>
            </a:extLst>
          </p:cNvPr>
          <p:cNvSpPr/>
          <p:nvPr/>
        </p:nvSpPr>
        <p:spPr>
          <a:xfrm>
            <a:off x="1450738" y="778215"/>
            <a:ext cx="897825" cy="235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Legacy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4AAC5080-1462-14AD-5D9C-9D0EADFF6C2B}"/>
              </a:ext>
            </a:extLst>
          </p:cNvPr>
          <p:cNvSpPr/>
          <p:nvPr/>
        </p:nvSpPr>
        <p:spPr>
          <a:xfrm>
            <a:off x="2416847" y="777781"/>
            <a:ext cx="813749" cy="2273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Ambition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3" name="Rounded Rectangle 1">
            <a:extLst>
              <a:ext uri="{FF2B5EF4-FFF2-40B4-BE49-F238E27FC236}">
                <a16:creationId xmlns:a16="http://schemas.microsoft.com/office/drawing/2014/main" id="{72FF0C1D-0A36-E547-510A-E1E085F07AA4}"/>
              </a:ext>
            </a:extLst>
          </p:cNvPr>
          <p:cNvSpPr/>
          <p:nvPr/>
        </p:nvSpPr>
        <p:spPr>
          <a:xfrm>
            <a:off x="1063251" y="1475727"/>
            <a:ext cx="727726" cy="2002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Integrity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33358C-D720-6932-A67C-8DF7C6E65D47}"/>
              </a:ext>
            </a:extLst>
          </p:cNvPr>
          <p:cNvCxnSpPr>
            <a:cxnSpLocks/>
          </p:cNvCxnSpPr>
          <p:nvPr/>
        </p:nvCxnSpPr>
        <p:spPr>
          <a:xfrm>
            <a:off x="1128850" y="437884"/>
            <a:ext cx="0" cy="3403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E34CC2-3783-D5CE-C6E6-2F7F32F5251D}"/>
              </a:ext>
            </a:extLst>
          </p:cNvPr>
          <p:cNvCxnSpPr>
            <a:cxnSpLocks/>
          </p:cNvCxnSpPr>
          <p:nvPr/>
        </p:nvCxnSpPr>
        <p:spPr>
          <a:xfrm flipV="1">
            <a:off x="1592289" y="1013546"/>
            <a:ext cx="0" cy="4621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">
            <a:extLst>
              <a:ext uri="{FF2B5EF4-FFF2-40B4-BE49-F238E27FC236}">
                <a16:creationId xmlns:a16="http://schemas.microsoft.com/office/drawing/2014/main" id="{10BE6E8E-1741-C61B-8B57-A78EAF413D73}"/>
              </a:ext>
            </a:extLst>
          </p:cNvPr>
          <p:cNvSpPr/>
          <p:nvPr/>
        </p:nvSpPr>
        <p:spPr>
          <a:xfrm>
            <a:off x="156601" y="1475727"/>
            <a:ext cx="802548" cy="2002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Reliability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E69A5B-D3AB-F9F9-A881-70B57590AE2F}"/>
              </a:ext>
            </a:extLst>
          </p:cNvPr>
          <p:cNvCxnSpPr>
            <a:cxnSpLocks/>
          </p:cNvCxnSpPr>
          <p:nvPr/>
        </p:nvCxnSpPr>
        <p:spPr>
          <a:xfrm flipV="1">
            <a:off x="661781" y="1013546"/>
            <a:ext cx="0" cy="4711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">
            <a:extLst>
              <a:ext uri="{FF2B5EF4-FFF2-40B4-BE49-F238E27FC236}">
                <a16:creationId xmlns:a16="http://schemas.microsoft.com/office/drawing/2014/main" id="{26573F84-E3F0-B67B-2B6E-4DA3A3826AF0}"/>
              </a:ext>
            </a:extLst>
          </p:cNvPr>
          <p:cNvSpPr/>
          <p:nvPr/>
        </p:nvSpPr>
        <p:spPr>
          <a:xfrm>
            <a:off x="2747023" y="1475727"/>
            <a:ext cx="727727" cy="1912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Hard work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ounded Rectangle 1">
            <a:extLst>
              <a:ext uri="{FF2B5EF4-FFF2-40B4-BE49-F238E27FC236}">
                <a16:creationId xmlns:a16="http://schemas.microsoft.com/office/drawing/2014/main" id="{F16473A2-E0C3-37BE-190A-04431D620B89}"/>
              </a:ext>
            </a:extLst>
          </p:cNvPr>
          <p:cNvSpPr/>
          <p:nvPr/>
        </p:nvSpPr>
        <p:spPr>
          <a:xfrm>
            <a:off x="1848922" y="1484745"/>
            <a:ext cx="805631" cy="1912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Uniqueness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7FF10E-9959-A71E-C943-EA29BFB2F34D}"/>
              </a:ext>
            </a:extLst>
          </p:cNvPr>
          <p:cNvCxnSpPr>
            <a:cxnSpLocks/>
          </p:cNvCxnSpPr>
          <p:nvPr/>
        </p:nvCxnSpPr>
        <p:spPr>
          <a:xfrm flipV="1">
            <a:off x="2040564" y="1013546"/>
            <a:ext cx="0" cy="4711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28EA1D-9DB0-95FB-9864-6A94DAB7E28F}"/>
              </a:ext>
            </a:extLst>
          </p:cNvPr>
          <p:cNvCxnSpPr>
            <a:cxnSpLocks/>
          </p:cNvCxnSpPr>
          <p:nvPr/>
        </p:nvCxnSpPr>
        <p:spPr>
          <a:xfrm flipV="1">
            <a:off x="2904338" y="1013546"/>
            <a:ext cx="0" cy="4621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58EA48-E841-EF40-8E6A-10A6C4953D50}"/>
              </a:ext>
            </a:extLst>
          </p:cNvPr>
          <p:cNvCxnSpPr>
            <a:cxnSpLocks/>
          </p:cNvCxnSpPr>
          <p:nvPr/>
        </p:nvCxnSpPr>
        <p:spPr>
          <a:xfrm>
            <a:off x="1904759" y="435065"/>
            <a:ext cx="0" cy="3403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8A1952-52A4-3474-3934-4877A75C4081}"/>
              </a:ext>
            </a:extLst>
          </p:cNvPr>
          <p:cNvCxnSpPr>
            <a:cxnSpLocks/>
          </p:cNvCxnSpPr>
          <p:nvPr/>
        </p:nvCxnSpPr>
        <p:spPr>
          <a:xfrm>
            <a:off x="2579687" y="435065"/>
            <a:ext cx="0" cy="3403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698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words in a shape of a mouth&#10;&#10;Description automatically generated with low confidence">
            <a:extLst>
              <a:ext uri="{FF2B5EF4-FFF2-40B4-BE49-F238E27FC236}">
                <a16:creationId xmlns:a16="http://schemas.microsoft.com/office/drawing/2014/main" id="{C4291B68-8C7A-4E92-D5C9-F70DB240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4" b="26032"/>
          <a:stretch/>
        </p:blipFill>
        <p:spPr>
          <a:xfrm>
            <a:off x="141287" y="221455"/>
            <a:ext cx="3352800" cy="1752601"/>
          </a:xfrm>
        </p:spPr>
      </p:pic>
    </p:spTree>
    <p:extLst>
      <p:ext uri="{BB962C8B-B14F-4D97-AF65-F5344CB8AC3E}">
        <p14:creationId xmlns:p14="http://schemas.microsoft.com/office/powerpoint/2010/main" val="19038353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3D48B8F6-78BE-52BA-A63A-C9F88F68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9" y="14988"/>
            <a:ext cx="3135511" cy="174984"/>
          </a:xfrm>
        </p:spPr>
        <p:txBody>
          <a:bodyPr>
            <a:normAutofit fontScale="90000"/>
          </a:bodyPr>
          <a:lstStyle/>
          <a:p>
            <a:pPr>
              <a:tabLst>
                <a:tab pos="734060" algn="l"/>
              </a:tabLst>
            </a:pPr>
            <a:r>
              <a:rPr lang="en-US" sz="1100" kern="100" dirty="0">
                <a:latin typeface="Calibri" panose="020F0502020204030204" pitchFamily="34" charset="0"/>
                <a:cs typeface="Arial" panose="020B0604020202020204" pitchFamily="34" charset="0"/>
              </a:rPr>
              <a:t>Juan Quinones</a:t>
            </a:r>
            <a:endParaRPr lang="en-PK" sz="11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827A0275-7EE0-32A2-FC67-D9F5E2EE796A}"/>
              </a:ext>
            </a:extLst>
          </p:cNvPr>
          <p:cNvSpPr/>
          <p:nvPr/>
        </p:nvSpPr>
        <p:spPr>
          <a:xfrm>
            <a:off x="1171001" y="298907"/>
            <a:ext cx="1904069" cy="1912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ea typeface="Calibri" panose="020F0502020204030204" pitchFamily="34" charset="0"/>
                <a:cs typeface="Arial" panose="020B0604020202020204" pitchFamily="34" charset="0"/>
              </a:rPr>
              <a:t>Growth</a:t>
            </a: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41C11036-5855-1B35-0ECF-0677A2892A26}"/>
              </a:ext>
            </a:extLst>
          </p:cNvPr>
          <p:cNvSpPr/>
          <p:nvPr/>
        </p:nvSpPr>
        <p:spPr>
          <a:xfrm>
            <a:off x="818756" y="692790"/>
            <a:ext cx="788423" cy="2273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Legacy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4AAC5080-1462-14AD-5D9C-9D0EADFF6C2B}"/>
              </a:ext>
            </a:extLst>
          </p:cNvPr>
          <p:cNvSpPr/>
          <p:nvPr/>
        </p:nvSpPr>
        <p:spPr>
          <a:xfrm>
            <a:off x="2607430" y="830015"/>
            <a:ext cx="813749" cy="2273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Family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3" name="Rounded Rectangle 1">
            <a:extLst>
              <a:ext uri="{FF2B5EF4-FFF2-40B4-BE49-F238E27FC236}">
                <a16:creationId xmlns:a16="http://schemas.microsoft.com/office/drawing/2014/main" id="{72FF0C1D-0A36-E547-510A-E1E085F07AA4}"/>
              </a:ext>
            </a:extLst>
          </p:cNvPr>
          <p:cNvSpPr/>
          <p:nvPr/>
        </p:nvSpPr>
        <p:spPr>
          <a:xfrm>
            <a:off x="217487" y="1495754"/>
            <a:ext cx="727726" cy="2002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Excellence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33358C-D720-6932-A67C-8DF7C6E65D47}"/>
              </a:ext>
            </a:extLst>
          </p:cNvPr>
          <p:cNvCxnSpPr>
            <a:cxnSpLocks/>
          </p:cNvCxnSpPr>
          <p:nvPr/>
        </p:nvCxnSpPr>
        <p:spPr>
          <a:xfrm>
            <a:off x="1319433" y="490118"/>
            <a:ext cx="0" cy="2026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E34CC2-3783-D5CE-C6E6-2F7F32F5251D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1296664" y="1264892"/>
            <a:ext cx="178439" cy="2308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">
            <a:extLst>
              <a:ext uri="{FF2B5EF4-FFF2-40B4-BE49-F238E27FC236}">
                <a16:creationId xmlns:a16="http://schemas.microsoft.com/office/drawing/2014/main" id="{10BE6E8E-1741-C61B-8B57-A78EAF413D73}"/>
              </a:ext>
            </a:extLst>
          </p:cNvPr>
          <p:cNvSpPr/>
          <p:nvPr/>
        </p:nvSpPr>
        <p:spPr>
          <a:xfrm>
            <a:off x="843635" y="1065780"/>
            <a:ext cx="764135" cy="2002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Outcome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E69A5B-D3AB-F9F9-A881-70B57590AE2F}"/>
              </a:ext>
            </a:extLst>
          </p:cNvPr>
          <p:cNvCxnSpPr>
            <a:cxnSpLocks/>
          </p:cNvCxnSpPr>
          <p:nvPr/>
        </p:nvCxnSpPr>
        <p:spPr>
          <a:xfrm flipV="1">
            <a:off x="1319433" y="910089"/>
            <a:ext cx="0" cy="1556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">
            <a:extLst>
              <a:ext uri="{FF2B5EF4-FFF2-40B4-BE49-F238E27FC236}">
                <a16:creationId xmlns:a16="http://schemas.microsoft.com/office/drawing/2014/main" id="{26573F84-E3F0-B67B-2B6E-4DA3A3826AF0}"/>
              </a:ext>
            </a:extLst>
          </p:cNvPr>
          <p:cNvSpPr/>
          <p:nvPr/>
        </p:nvSpPr>
        <p:spPr>
          <a:xfrm>
            <a:off x="2731057" y="1309842"/>
            <a:ext cx="727727" cy="1912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Gratitude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ounded Rectangle 1">
            <a:extLst>
              <a:ext uri="{FF2B5EF4-FFF2-40B4-BE49-F238E27FC236}">
                <a16:creationId xmlns:a16="http://schemas.microsoft.com/office/drawing/2014/main" id="{F16473A2-E0C3-37BE-190A-04431D620B89}"/>
              </a:ext>
            </a:extLst>
          </p:cNvPr>
          <p:cNvSpPr/>
          <p:nvPr/>
        </p:nvSpPr>
        <p:spPr>
          <a:xfrm>
            <a:off x="1072287" y="1495754"/>
            <a:ext cx="805631" cy="1912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Knowledge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28EA1D-9DB0-95FB-9864-6A94DAB7E28F}"/>
              </a:ext>
            </a:extLst>
          </p:cNvPr>
          <p:cNvCxnSpPr>
            <a:cxnSpLocks/>
          </p:cNvCxnSpPr>
          <p:nvPr/>
        </p:nvCxnSpPr>
        <p:spPr>
          <a:xfrm flipV="1">
            <a:off x="3094921" y="1065780"/>
            <a:ext cx="0" cy="2355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8A1952-52A4-3474-3934-4877A75C4081}"/>
              </a:ext>
            </a:extLst>
          </p:cNvPr>
          <p:cNvCxnSpPr>
            <a:cxnSpLocks/>
          </p:cNvCxnSpPr>
          <p:nvPr/>
        </p:nvCxnSpPr>
        <p:spPr>
          <a:xfrm>
            <a:off x="2770270" y="487299"/>
            <a:ext cx="0" cy="3403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DF949F-5EA7-E225-85D4-11CE6F6EB6E0}"/>
              </a:ext>
            </a:extLst>
          </p:cNvPr>
          <p:cNvCxnSpPr>
            <a:cxnSpLocks/>
          </p:cNvCxnSpPr>
          <p:nvPr/>
        </p:nvCxnSpPr>
        <p:spPr>
          <a:xfrm flipV="1">
            <a:off x="833108" y="1265022"/>
            <a:ext cx="392594" cy="2307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1">
            <a:extLst>
              <a:ext uri="{FF2B5EF4-FFF2-40B4-BE49-F238E27FC236}">
                <a16:creationId xmlns:a16="http://schemas.microsoft.com/office/drawing/2014/main" id="{A9A055EA-5068-3385-CBF7-31E5393138D5}"/>
              </a:ext>
            </a:extLst>
          </p:cNvPr>
          <p:cNvSpPr/>
          <p:nvPr/>
        </p:nvSpPr>
        <p:spPr>
          <a:xfrm>
            <a:off x="1602765" y="1928023"/>
            <a:ext cx="805631" cy="1912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Discipline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D49DB16-196C-697F-0171-36AF8B3DC029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581350" y="1695983"/>
            <a:ext cx="1195464" cy="316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44CB3E-47C3-9D36-28D0-381BD3ABC9D3}"/>
              </a:ext>
            </a:extLst>
          </p:cNvPr>
          <p:cNvCxnSpPr>
            <a:cxnSpLocks/>
          </p:cNvCxnSpPr>
          <p:nvPr/>
        </p:nvCxnSpPr>
        <p:spPr>
          <a:xfrm flipV="1">
            <a:off x="1776814" y="1695983"/>
            <a:ext cx="0" cy="2220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10ADA1A-114A-33E2-9A4B-C140C3753A9B}"/>
              </a:ext>
            </a:extLst>
          </p:cNvPr>
          <p:cNvCxnSpPr>
            <a:cxnSpLocks/>
          </p:cNvCxnSpPr>
          <p:nvPr/>
        </p:nvCxnSpPr>
        <p:spPr>
          <a:xfrm flipV="1">
            <a:off x="2274887" y="1495754"/>
            <a:ext cx="830348" cy="5278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2387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words in a shape of a mouth&#10;&#10;Description automatically generated with low confidence">
            <a:extLst>
              <a:ext uri="{FF2B5EF4-FFF2-40B4-BE49-F238E27FC236}">
                <a16:creationId xmlns:a16="http://schemas.microsoft.com/office/drawing/2014/main" id="{C4291B68-8C7A-4E92-D5C9-F70DB240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4" b="26032"/>
          <a:stretch/>
        </p:blipFill>
        <p:spPr>
          <a:xfrm>
            <a:off x="141287" y="221455"/>
            <a:ext cx="3352800" cy="1752601"/>
          </a:xfrm>
        </p:spPr>
      </p:pic>
    </p:spTree>
    <p:extLst>
      <p:ext uri="{BB962C8B-B14F-4D97-AF65-F5344CB8AC3E}">
        <p14:creationId xmlns:p14="http://schemas.microsoft.com/office/powerpoint/2010/main" val="28318955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3D48B8F6-78BE-52BA-A63A-C9F88F68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9" y="14988"/>
            <a:ext cx="3135511" cy="174984"/>
          </a:xfrm>
        </p:spPr>
        <p:txBody>
          <a:bodyPr>
            <a:normAutofit fontScale="90000"/>
          </a:bodyPr>
          <a:lstStyle/>
          <a:p>
            <a:pPr>
              <a:tabLst>
                <a:tab pos="734060" algn="l"/>
              </a:tabLst>
            </a:pPr>
            <a:r>
              <a:rPr lang="en-US" sz="1100" kern="100" dirty="0">
                <a:latin typeface="Calibri" panose="020F0502020204030204" pitchFamily="34" charset="0"/>
                <a:cs typeface="Arial" panose="020B0604020202020204" pitchFamily="34" charset="0"/>
              </a:rPr>
              <a:t>Rob Reeder</a:t>
            </a:r>
            <a:endParaRPr lang="en-PK" sz="11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827A0275-7EE0-32A2-FC67-D9F5E2EE796A}"/>
              </a:ext>
            </a:extLst>
          </p:cNvPr>
          <p:cNvSpPr/>
          <p:nvPr/>
        </p:nvSpPr>
        <p:spPr>
          <a:xfrm>
            <a:off x="879034" y="259556"/>
            <a:ext cx="1904069" cy="1912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ea typeface="Calibri" panose="020F0502020204030204" pitchFamily="34" charset="0"/>
                <a:cs typeface="Arial" panose="020B0604020202020204" pitchFamily="34" charset="0"/>
              </a:rPr>
              <a:t>Fulfillment</a:t>
            </a: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41C11036-5855-1B35-0ECF-0677A2892A26}"/>
              </a:ext>
            </a:extLst>
          </p:cNvPr>
          <p:cNvSpPr/>
          <p:nvPr/>
        </p:nvSpPr>
        <p:spPr>
          <a:xfrm>
            <a:off x="526789" y="653439"/>
            <a:ext cx="788423" cy="2273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Serenity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4AAC5080-1462-14AD-5D9C-9D0EADFF6C2B}"/>
              </a:ext>
            </a:extLst>
          </p:cNvPr>
          <p:cNvSpPr/>
          <p:nvPr/>
        </p:nvSpPr>
        <p:spPr>
          <a:xfrm>
            <a:off x="2287720" y="659503"/>
            <a:ext cx="813749" cy="2273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Growth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3" name="Rounded Rectangle 1">
            <a:extLst>
              <a:ext uri="{FF2B5EF4-FFF2-40B4-BE49-F238E27FC236}">
                <a16:creationId xmlns:a16="http://schemas.microsoft.com/office/drawing/2014/main" id="{72FF0C1D-0A36-E547-510A-E1E085F07AA4}"/>
              </a:ext>
            </a:extLst>
          </p:cNvPr>
          <p:cNvSpPr/>
          <p:nvPr/>
        </p:nvSpPr>
        <p:spPr>
          <a:xfrm>
            <a:off x="65087" y="1226539"/>
            <a:ext cx="727726" cy="2002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Gratitude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33358C-D720-6932-A67C-8DF7C6E65D47}"/>
              </a:ext>
            </a:extLst>
          </p:cNvPr>
          <p:cNvCxnSpPr>
            <a:cxnSpLocks/>
          </p:cNvCxnSpPr>
          <p:nvPr/>
        </p:nvCxnSpPr>
        <p:spPr>
          <a:xfrm>
            <a:off x="1027466" y="450767"/>
            <a:ext cx="0" cy="2026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E34CC2-3783-D5CE-C6E6-2F7F32F5251D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921001" y="880741"/>
            <a:ext cx="229226" cy="3553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">
            <a:extLst>
              <a:ext uri="{FF2B5EF4-FFF2-40B4-BE49-F238E27FC236}">
                <a16:creationId xmlns:a16="http://schemas.microsoft.com/office/drawing/2014/main" id="{26573F84-E3F0-B67B-2B6E-4DA3A3826AF0}"/>
              </a:ext>
            </a:extLst>
          </p:cNvPr>
          <p:cNvSpPr/>
          <p:nvPr/>
        </p:nvSpPr>
        <p:spPr>
          <a:xfrm>
            <a:off x="1873483" y="1224587"/>
            <a:ext cx="727727" cy="1912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Hard work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ounded Rectangle 1">
            <a:extLst>
              <a:ext uri="{FF2B5EF4-FFF2-40B4-BE49-F238E27FC236}">
                <a16:creationId xmlns:a16="http://schemas.microsoft.com/office/drawing/2014/main" id="{F16473A2-E0C3-37BE-190A-04431D620B89}"/>
              </a:ext>
            </a:extLst>
          </p:cNvPr>
          <p:cNvSpPr/>
          <p:nvPr/>
        </p:nvSpPr>
        <p:spPr>
          <a:xfrm>
            <a:off x="862969" y="1224588"/>
            <a:ext cx="805631" cy="1912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Humility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8A1952-52A4-3474-3934-4877A75C4081}"/>
              </a:ext>
            </a:extLst>
          </p:cNvPr>
          <p:cNvCxnSpPr>
            <a:cxnSpLocks/>
          </p:cNvCxnSpPr>
          <p:nvPr/>
        </p:nvCxnSpPr>
        <p:spPr>
          <a:xfrm>
            <a:off x="2478303" y="447948"/>
            <a:ext cx="0" cy="2054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DF949F-5EA7-E225-85D4-11CE6F6EB6E0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45248" y="880741"/>
            <a:ext cx="275753" cy="3553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1">
            <a:extLst>
              <a:ext uri="{FF2B5EF4-FFF2-40B4-BE49-F238E27FC236}">
                <a16:creationId xmlns:a16="http://schemas.microsoft.com/office/drawing/2014/main" id="{A9A055EA-5068-3385-CBF7-31E5393138D5}"/>
              </a:ext>
            </a:extLst>
          </p:cNvPr>
          <p:cNvSpPr/>
          <p:nvPr/>
        </p:nvSpPr>
        <p:spPr>
          <a:xfrm>
            <a:off x="1310798" y="1888672"/>
            <a:ext cx="805631" cy="1912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Integrity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D49DB16-196C-697F-0171-36AF8B3DC029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428950" y="1426768"/>
            <a:ext cx="1055897" cy="5853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44CB3E-47C3-9D36-28D0-381BD3ABC9D3}"/>
              </a:ext>
            </a:extLst>
          </p:cNvPr>
          <p:cNvCxnSpPr>
            <a:cxnSpLocks/>
          </p:cNvCxnSpPr>
          <p:nvPr/>
        </p:nvCxnSpPr>
        <p:spPr>
          <a:xfrm flipV="1">
            <a:off x="1484847" y="1415799"/>
            <a:ext cx="0" cy="4628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10ADA1A-114A-33E2-9A4B-C140C3753A9B}"/>
              </a:ext>
            </a:extLst>
          </p:cNvPr>
          <p:cNvCxnSpPr>
            <a:cxnSpLocks/>
          </p:cNvCxnSpPr>
          <p:nvPr/>
        </p:nvCxnSpPr>
        <p:spPr>
          <a:xfrm flipV="1">
            <a:off x="1893887" y="1431387"/>
            <a:ext cx="909066" cy="5045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DD10738-C6E5-9549-A9C5-236D59CD40AC}"/>
              </a:ext>
            </a:extLst>
          </p:cNvPr>
          <p:cNvSpPr/>
          <p:nvPr/>
        </p:nvSpPr>
        <p:spPr>
          <a:xfrm>
            <a:off x="2654987" y="1231047"/>
            <a:ext cx="689976" cy="1912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Presence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239BF6-9865-5E11-BE8F-17641BA68F87}"/>
              </a:ext>
            </a:extLst>
          </p:cNvPr>
          <p:cNvCxnSpPr>
            <a:cxnSpLocks/>
          </p:cNvCxnSpPr>
          <p:nvPr/>
        </p:nvCxnSpPr>
        <p:spPr>
          <a:xfrm flipH="1" flipV="1">
            <a:off x="2719635" y="892869"/>
            <a:ext cx="258429" cy="3202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5F29A1-0662-777B-5910-75C3FBE5B6A0}"/>
              </a:ext>
            </a:extLst>
          </p:cNvPr>
          <p:cNvCxnSpPr>
            <a:cxnSpLocks/>
          </p:cNvCxnSpPr>
          <p:nvPr/>
        </p:nvCxnSpPr>
        <p:spPr>
          <a:xfrm flipV="1">
            <a:off x="2459691" y="888033"/>
            <a:ext cx="259944" cy="3338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2497AC-49DA-BD27-F084-B9A71B799239}"/>
              </a:ext>
            </a:extLst>
          </p:cNvPr>
          <p:cNvCxnSpPr>
            <a:cxnSpLocks/>
          </p:cNvCxnSpPr>
          <p:nvPr/>
        </p:nvCxnSpPr>
        <p:spPr>
          <a:xfrm flipV="1">
            <a:off x="2059120" y="1422258"/>
            <a:ext cx="0" cy="4628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4302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words in a shape of a mouth&#10;&#10;Description automatically generated with low confidence">
            <a:extLst>
              <a:ext uri="{FF2B5EF4-FFF2-40B4-BE49-F238E27FC236}">
                <a16:creationId xmlns:a16="http://schemas.microsoft.com/office/drawing/2014/main" id="{C4291B68-8C7A-4E92-D5C9-F70DB240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4" b="26032"/>
          <a:stretch/>
        </p:blipFill>
        <p:spPr>
          <a:xfrm>
            <a:off x="141287" y="221455"/>
            <a:ext cx="3352800" cy="1752601"/>
          </a:xfrm>
        </p:spPr>
      </p:pic>
    </p:spTree>
    <p:extLst>
      <p:ext uri="{BB962C8B-B14F-4D97-AF65-F5344CB8AC3E}">
        <p14:creationId xmlns:p14="http://schemas.microsoft.com/office/powerpoint/2010/main" val="18883184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3D48B8F6-78BE-52BA-A63A-C9F88F68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8" y="23373"/>
            <a:ext cx="3135511" cy="174984"/>
          </a:xfrm>
        </p:spPr>
        <p:txBody>
          <a:bodyPr>
            <a:normAutofit fontScale="90000"/>
          </a:bodyPr>
          <a:lstStyle/>
          <a:p>
            <a:pPr>
              <a:tabLst>
                <a:tab pos="734060" algn="l"/>
              </a:tabLst>
            </a:pPr>
            <a:r>
              <a:rPr lang="en-US" sz="1100" kern="100" dirty="0">
                <a:latin typeface="Calibri" panose="020F0502020204030204" pitchFamily="34" charset="0"/>
                <a:cs typeface="Arial" panose="020B0604020202020204" pitchFamily="34" charset="0"/>
              </a:rPr>
              <a:t>Harsh Sahu</a:t>
            </a:r>
            <a:endParaRPr lang="en-PK" sz="11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9A951E7F-ABA2-2BD4-AF8C-02329419B6A4}"/>
              </a:ext>
            </a:extLst>
          </p:cNvPr>
          <p:cNvSpPr/>
          <p:nvPr/>
        </p:nvSpPr>
        <p:spPr>
          <a:xfrm>
            <a:off x="293692" y="1229911"/>
            <a:ext cx="874231" cy="1827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kern="100" dirty="0">
                <a:cs typeface="Arial" panose="020B0604020202020204" pitchFamily="34" charset="0"/>
              </a:rPr>
              <a:t>Self-Awareness</a:t>
            </a:r>
            <a:endParaRPr lang="en-PK" sz="800" kern="100" dirty="0">
              <a:cs typeface="Arial" panose="020B0604020202020204" pitchFamily="34" charset="0"/>
            </a:endParaRPr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827A0275-7EE0-32A2-FC67-D9F5E2EE796A}"/>
              </a:ext>
            </a:extLst>
          </p:cNvPr>
          <p:cNvSpPr/>
          <p:nvPr/>
        </p:nvSpPr>
        <p:spPr>
          <a:xfrm>
            <a:off x="876900" y="259556"/>
            <a:ext cx="1789245" cy="1701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ea typeface="Calibri" panose="020F0502020204030204" pitchFamily="34" charset="0"/>
                <a:cs typeface="Arial" panose="020B0604020202020204" pitchFamily="34" charset="0"/>
              </a:rPr>
              <a:t>Peace</a:t>
            </a: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41C11036-5855-1B35-0ECF-0677A2892A26}"/>
              </a:ext>
            </a:extLst>
          </p:cNvPr>
          <p:cNvSpPr/>
          <p:nvPr/>
        </p:nvSpPr>
        <p:spPr>
          <a:xfrm>
            <a:off x="348435" y="565122"/>
            <a:ext cx="776216" cy="1701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Wealth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DE690612-7464-250A-1246-51FBD70647AB}"/>
              </a:ext>
            </a:extLst>
          </p:cNvPr>
          <p:cNvSpPr/>
          <p:nvPr/>
        </p:nvSpPr>
        <p:spPr>
          <a:xfrm>
            <a:off x="1339160" y="574405"/>
            <a:ext cx="721394" cy="1701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Family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4AAC5080-1462-14AD-5D9C-9D0EADFF6C2B}"/>
              </a:ext>
            </a:extLst>
          </p:cNvPr>
          <p:cNvSpPr/>
          <p:nvPr/>
        </p:nvSpPr>
        <p:spPr>
          <a:xfrm>
            <a:off x="2406845" y="560349"/>
            <a:ext cx="776218" cy="1797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Duty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3" name="Rounded Rectangle 1">
            <a:extLst>
              <a:ext uri="{FF2B5EF4-FFF2-40B4-BE49-F238E27FC236}">
                <a16:creationId xmlns:a16="http://schemas.microsoft.com/office/drawing/2014/main" id="{72FF0C1D-0A36-E547-510A-E1E085F07AA4}"/>
              </a:ext>
            </a:extLst>
          </p:cNvPr>
          <p:cNvSpPr/>
          <p:nvPr/>
        </p:nvSpPr>
        <p:spPr>
          <a:xfrm>
            <a:off x="1307172" y="868821"/>
            <a:ext cx="694163" cy="1782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Culture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33358C-D720-6932-A67C-8DF7C6E65D47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36543" y="416107"/>
            <a:ext cx="285727" cy="1490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">
            <a:extLst>
              <a:ext uri="{FF2B5EF4-FFF2-40B4-BE49-F238E27FC236}">
                <a16:creationId xmlns:a16="http://schemas.microsoft.com/office/drawing/2014/main" id="{10BE6E8E-1741-C61B-8B57-A78EAF413D73}"/>
              </a:ext>
            </a:extLst>
          </p:cNvPr>
          <p:cNvSpPr/>
          <p:nvPr/>
        </p:nvSpPr>
        <p:spPr>
          <a:xfrm>
            <a:off x="331132" y="857602"/>
            <a:ext cx="765534" cy="1782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Health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29" name="Rounded Rectangle 1">
            <a:extLst>
              <a:ext uri="{FF2B5EF4-FFF2-40B4-BE49-F238E27FC236}">
                <a16:creationId xmlns:a16="http://schemas.microsoft.com/office/drawing/2014/main" id="{F16473A2-E0C3-37BE-190A-04431D620B89}"/>
              </a:ext>
            </a:extLst>
          </p:cNvPr>
          <p:cNvSpPr/>
          <p:nvPr/>
        </p:nvSpPr>
        <p:spPr>
          <a:xfrm>
            <a:off x="2475981" y="860017"/>
            <a:ext cx="768475" cy="1701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Integrity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792C57-751B-2E49-04DE-A4BD63095828}"/>
              </a:ext>
            </a:extLst>
          </p:cNvPr>
          <p:cNvCxnSpPr>
            <a:cxnSpLocks/>
          </p:cNvCxnSpPr>
          <p:nvPr/>
        </p:nvCxnSpPr>
        <p:spPr>
          <a:xfrm>
            <a:off x="1627410" y="425654"/>
            <a:ext cx="0" cy="1442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4FF761-1B16-B938-B0D6-0FD75188671C}"/>
              </a:ext>
            </a:extLst>
          </p:cNvPr>
          <p:cNvCxnSpPr>
            <a:cxnSpLocks/>
          </p:cNvCxnSpPr>
          <p:nvPr/>
        </p:nvCxnSpPr>
        <p:spPr>
          <a:xfrm>
            <a:off x="2621353" y="425654"/>
            <a:ext cx="0" cy="1442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71563B-F7D0-84E2-796B-A31F68D4F4DA}"/>
              </a:ext>
            </a:extLst>
          </p:cNvPr>
          <p:cNvCxnSpPr>
            <a:cxnSpLocks/>
          </p:cNvCxnSpPr>
          <p:nvPr/>
        </p:nvCxnSpPr>
        <p:spPr>
          <a:xfrm flipV="1">
            <a:off x="2784353" y="740088"/>
            <a:ext cx="0" cy="1211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8A7311-CFB4-D100-DF54-DDF0D202A629}"/>
              </a:ext>
            </a:extLst>
          </p:cNvPr>
          <p:cNvCxnSpPr>
            <a:cxnSpLocks/>
          </p:cNvCxnSpPr>
          <p:nvPr/>
        </p:nvCxnSpPr>
        <p:spPr>
          <a:xfrm flipV="1">
            <a:off x="1629283" y="738881"/>
            <a:ext cx="0" cy="1211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E3F102-6408-DD70-A411-DF66759D32C2}"/>
              </a:ext>
            </a:extLst>
          </p:cNvPr>
          <p:cNvCxnSpPr>
            <a:cxnSpLocks/>
          </p:cNvCxnSpPr>
          <p:nvPr/>
        </p:nvCxnSpPr>
        <p:spPr>
          <a:xfrm flipV="1">
            <a:off x="731528" y="738882"/>
            <a:ext cx="0" cy="1211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1">
            <a:extLst>
              <a:ext uri="{FF2B5EF4-FFF2-40B4-BE49-F238E27FC236}">
                <a16:creationId xmlns:a16="http://schemas.microsoft.com/office/drawing/2014/main" id="{92F70233-AC6B-0BCA-62C0-781CE50828AC}"/>
              </a:ext>
            </a:extLst>
          </p:cNvPr>
          <p:cNvSpPr/>
          <p:nvPr/>
        </p:nvSpPr>
        <p:spPr>
          <a:xfrm>
            <a:off x="2497012" y="1160638"/>
            <a:ext cx="768475" cy="1701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Impact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BDCB1E-D3B2-05DB-3CEE-46A074598B92}"/>
              </a:ext>
            </a:extLst>
          </p:cNvPr>
          <p:cNvCxnSpPr>
            <a:cxnSpLocks/>
          </p:cNvCxnSpPr>
          <p:nvPr/>
        </p:nvCxnSpPr>
        <p:spPr>
          <a:xfrm flipV="1">
            <a:off x="2784353" y="1030209"/>
            <a:ext cx="0" cy="1211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">
            <a:extLst>
              <a:ext uri="{FF2B5EF4-FFF2-40B4-BE49-F238E27FC236}">
                <a16:creationId xmlns:a16="http://schemas.microsoft.com/office/drawing/2014/main" id="{E67E3BA1-1D60-B1E3-07F9-B2C9B12DDCE0}"/>
              </a:ext>
            </a:extLst>
          </p:cNvPr>
          <p:cNvSpPr/>
          <p:nvPr/>
        </p:nvSpPr>
        <p:spPr>
          <a:xfrm>
            <a:off x="2497012" y="1450539"/>
            <a:ext cx="768475" cy="1701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Freedom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1">
            <a:extLst>
              <a:ext uri="{FF2B5EF4-FFF2-40B4-BE49-F238E27FC236}">
                <a16:creationId xmlns:a16="http://schemas.microsoft.com/office/drawing/2014/main" id="{6FF57585-6697-5392-69E2-DBB54C434236}"/>
              </a:ext>
            </a:extLst>
          </p:cNvPr>
          <p:cNvSpPr/>
          <p:nvPr/>
        </p:nvSpPr>
        <p:spPr>
          <a:xfrm>
            <a:off x="2471832" y="1752856"/>
            <a:ext cx="768475" cy="1701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Honor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82ED8A-827C-FFB2-2E7E-3FA333F080C6}"/>
              </a:ext>
            </a:extLst>
          </p:cNvPr>
          <p:cNvCxnSpPr>
            <a:cxnSpLocks/>
          </p:cNvCxnSpPr>
          <p:nvPr/>
        </p:nvCxnSpPr>
        <p:spPr>
          <a:xfrm flipV="1">
            <a:off x="2784353" y="1329403"/>
            <a:ext cx="0" cy="1211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1FDE92-15AB-198E-48D6-A04346B55959}"/>
              </a:ext>
            </a:extLst>
          </p:cNvPr>
          <p:cNvCxnSpPr>
            <a:cxnSpLocks/>
          </p:cNvCxnSpPr>
          <p:nvPr/>
        </p:nvCxnSpPr>
        <p:spPr>
          <a:xfrm flipV="1">
            <a:off x="2784353" y="1620730"/>
            <a:ext cx="0" cy="1211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D186CF-6D0A-5462-8653-35562464DC3B}"/>
              </a:ext>
            </a:extLst>
          </p:cNvPr>
          <p:cNvCxnSpPr>
            <a:cxnSpLocks/>
            <a:stCxn id="38" idx="2"/>
          </p:cNvCxnSpPr>
          <p:nvPr/>
        </p:nvCxnSpPr>
        <p:spPr>
          <a:xfrm flipV="1">
            <a:off x="730808" y="1039502"/>
            <a:ext cx="720" cy="3731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1">
            <a:extLst>
              <a:ext uri="{FF2B5EF4-FFF2-40B4-BE49-F238E27FC236}">
                <a16:creationId xmlns:a16="http://schemas.microsoft.com/office/drawing/2014/main" id="{D792F96F-E684-2370-FE87-451C227D98C3}"/>
              </a:ext>
            </a:extLst>
          </p:cNvPr>
          <p:cNvSpPr/>
          <p:nvPr/>
        </p:nvSpPr>
        <p:spPr>
          <a:xfrm>
            <a:off x="1122808" y="1833938"/>
            <a:ext cx="694163" cy="1782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Excitement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ounded Rectangle 1">
            <a:extLst>
              <a:ext uri="{FF2B5EF4-FFF2-40B4-BE49-F238E27FC236}">
                <a16:creationId xmlns:a16="http://schemas.microsoft.com/office/drawing/2014/main" id="{9A5074FD-5CE0-429A-79DC-2FBE692941E9}"/>
              </a:ext>
            </a:extLst>
          </p:cNvPr>
          <p:cNvSpPr/>
          <p:nvPr/>
        </p:nvSpPr>
        <p:spPr>
          <a:xfrm>
            <a:off x="1122808" y="1531621"/>
            <a:ext cx="694163" cy="1782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Innovative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4F76B2-600F-C09F-C551-B26EFCE2C34C}"/>
              </a:ext>
            </a:extLst>
          </p:cNvPr>
          <p:cNvCxnSpPr>
            <a:cxnSpLocks/>
          </p:cNvCxnSpPr>
          <p:nvPr/>
        </p:nvCxnSpPr>
        <p:spPr>
          <a:xfrm flipV="1">
            <a:off x="1477774" y="1712802"/>
            <a:ext cx="0" cy="1211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18373A-91E6-508B-EAF0-BE95CE3B2E27}"/>
              </a:ext>
            </a:extLst>
          </p:cNvPr>
          <p:cNvCxnSpPr>
            <a:cxnSpLocks/>
          </p:cNvCxnSpPr>
          <p:nvPr/>
        </p:nvCxnSpPr>
        <p:spPr>
          <a:xfrm flipV="1">
            <a:off x="1480277" y="1245734"/>
            <a:ext cx="1185868" cy="275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0C786F-4059-31CD-5CEE-380E7217DC1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124651" y="650218"/>
            <a:ext cx="1659702" cy="5796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88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0" y="8511"/>
            <a:ext cx="3135511" cy="237989"/>
          </a:xfrm>
        </p:spPr>
        <p:txBody>
          <a:bodyPr>
            <a:normAutofit fontScale="90000"/>
          </a:bodyPr>
          <a:lstStyle/>
          <a:p>
            <a:pPr>
              <a:tabLst>
                <a:tab pos="734060" algn="l"/>
              </a:tabLst>
            </a:pPr>
            <a:r>
              <a:rPr lang="en-GB" kern="100" dirty="0">
                <a:latin typeface="Calibri" panose="020F0502020204030204" pitchFamily="34" charset="0"/>
                <a:cs typeface="Arial" panose="020B0604020202020204" pitchFamily="34" charset="0"/>
              </a:rPr>
              <a:t>Ayo </a:t>
            </a:r>
            <a:r>
              <a:rPr lang="en-GB" kern="100" dirty="0" err="1">
                <a:latin typeface="Calibri" panose="020F0502020204030204" pitchFamily="34" charset="0"/>
                <a:cs typeface="Arial" panose="020B0604020202020204" pitchFamily="34" charset="0"/>
              </a:rPr>
              <a:t>Awolope</a:t>
            </a:r>
            <a:endParaRPr lang="en-PK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任意形状 4">
            <a:extLst>
              <a:ext uri="{FF2B5EF4-FFF2-40B4-BE49-F238E27FC236}">
                <a16:creationId xmlns:a16="http://schemas.microsoft.com/office/drawing/2014/main" id="{CBB5EBAE-0894-F76F-3AAB-4AED14C409FE}"/>
              </a:ext>
            </a:extLst>
          </p:cNvPr>
          <p:cNvSpPr/>
          <p:nvPr/>
        </p:nvSpPr>
        <p:spPr>
          <a:xfrm>
            <a:off x="2464536" y="1058367"/>
            <a:ext cx="297666" cy="14166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6538"/>
                </a:lnTo>
                <a:lnTo>
                  <a:pt x="297666" y="96538"/>
                </a:lnTo>
                <a:lnTo>
                  <a:pt x="297666" y="141662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" name="任意形状 5">
            <a:extLst>
              <a:ext uri="{FF2B5EF4-FFF2-40B4-BE49-F238E27FC236}">
                <a16:creationId xmlns:a16="http://schemas.microsoft.com/office/drawing/2014/main" id="{EF627688-C877-B82A-FD34-4B823AE828D8}"/>
              </a:ext>
            </a:extLst>
          </p:cNvPr>
          <p:cNvSpPr/>
          <p:nvPr/>
        </p:nvSpPr>
        <p:spPr>
          <a:xfrm>
            <a:off x="2127064" y="1058367"/>
            <a:ext cx="337471" cy="9522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37471" y="0"/>
                </a:moveTo>
                <a:lnTo>
                  <a:pt x="337471" y="50096"/>
                </a:lnTo>
                <a:lnTo>
                  <a:pt x="0" y="50096"/>
                </a:lnTo>
                <a:lnTo>
                  <a:pt x="0" y="9522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任意形状 6">
            <a:extLst>
              <a:ext uri="{FF2B5EF4-FFF2-40B4-BE49-F238E27FC236}">
                <a16:creationId xmlns:a16="http://schemas.microsoft.com/office/drawing/2014/main" id="{96E8D936-0C66-AC4F-BC20-393441DE95CB}"/>
              </a:ext>
            </a:extLst>
          </p:cNvPr>
          <p:cNvSpPr/>
          <p:nvPr/>
        </p:nvSpPr>
        <p:spPr>
          <a:xfrm>
            <a:off x="1869202" y="607401"/>
            <a:ext cx="595333" cy="14166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6538"/>
                </a:lnTo>
                <a:lnTo>
                  <a:pt x="595333" y="96538"/>
                </a:lnTo>
                <a:lnTo>
                  <a:pt x="595333" y="14166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581D9264-39E9-D9DE-F473-3C270D20FE52}"/>
              </a:ext>
            </a:extLst>
          </p:cNvPr>
          <p:cNvSpPr/>
          <p:nvPr/>
        </p:nvSpPr>
        <p:spPr>
          <a:xfrm>
            <a:off x="1273869" y="1058367"/>
            <a:ext cx="290511" cy="10361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8494"/>
                </a:lnTo>
                <a:lnTo>
                  <a:pt x="290511" y="58494"/>
                </a:lnTo>
                <a:lnTo>
                  <a:pt x="290511" y="10361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77FA67A7-7D67-5000-572E-759DCF638074}"/>
              </a:ext>
            </a:extLst>
          </p:cNvPr>
          <p:cNvSpPr/>
          <p:nvPr/>
        </p:nvSpPr>
        <p:spPr>
          <a:xfrm>
            <a:off x="976202" y="1463612"/>
            <a:ext cx="727246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0" y="73222"/>
                </a:lnTo>
                <a:lnTo>
                  <a:pt x="727246" y="73222"/>
                </a:lnTo>
                <a:lnTo>
                  <a:pt x="727246" y="118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40C3A3E3-3EC1-22B4-C336-B386E89E3414}"/>
              </a:ext>
            </a:extLst>
          </p:cNvPr>
          <p:cNvSpPr/>
          <p:nvPr/>
        </p:nvSpPr>
        <p:spPr>
          <a:xfrm>
            <a:off x="976202" y="1058367"/>
            <a:ext cx="297666" cy="14166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97666" y="0"/>
                </a:moveTo>
                <a:lnTo>
                  <a:pt x="297666" y="96538"/>
                </a:lnTo>
                <a:lnTo>
                  <a:pt x="0" y="96538"/>
                </a:lnTo>
                <a:lnTo>
                  <a:pt x="0" y="141662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151153A5-811B-2333-23CC-46834A37D36B}"/>
              </a:ext>
            </a:extLst>
          </p:cNvPr>
          <p:cNvSpPr/>
          <p:nvPr/>
        </p:nvSpPr>
        <p:spPr>
          <a:xfrm>
            <a:off x="1273869" y="607401"/>
            <a:ext cx="595333" cy="14166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595333" y="0"/>
                </a:moveTo>
                <a:lnTo>
                  <a:pt x="595333" y="96538"/>
                </a:lnTo>
                <a:lnTo>
                  <a:pt x="0" y="96538"/>
                </a:lnTo>
                <a:lnTo>
                  <a:pt x="0" y="14166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8C4293EC-4A06-87BD-6EE6-BA7E16A08501}"/>
              </a:ext>
            </a:extLst>
          </p:cNvPr>
          <p:cNvSpPr/>
          <p:nvPr/>
        </p:nvSpPr>
        <p:spPr>
          <a:xfrm>
            <a:off x="1625657" y="298099"/>
            <a:ext cx="487091" cy="30930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形状 12">
            <a:extLst>
              <a:ext uri="{FF2B5EF4-FFF2-40B4-BE49-F238E27FC236}">
                <a16:creationId xmlns:a16="http://schemas.microsoft.com/office/drawing/2014/main" id="{2FE92432-40A2-AF6D-2308-E72AD09547D1}"/>
              </a:ext>
            </a:extLst>
          </p:cNvPr>
          <p:cNvSpPr/>
          <p:nvPr/>
        </p:nvSpPr>
        <p:spPr>
          <a:xfrm>
            <a:off x="1679778" y="349514"/>
            <a:ext cx="487091" cy="309302"/>
          </a:xfrm>
          <a:custGeom>
            <a:avLst/>
            <a:gdLst>
              <a:gd name="connsiteX0" fmla="*/ 0 w 487091"/>
              <a:gd name="connsiteY0" fmla="*/ 30930 h 309302"/>
              <a:gd name="connsiteX1" fmla="*/ 30930 w 487091"/>
              <a:gd name="connsiteY1" fmla="*/ 0 h 309302"/>
              <a:gd name="connsiteX2" fmla="*/ 456161 w 487091"/>
              <a:gd name="connsiteY2" fmla="*/ 0 h 309302"/>
              <a:gd name="connsiteX3" fmla="*/ 487091 w 487091"/>
              <a:gd name="connsiteY3" fmla="*/ 30930 h 309302"/>
              <a:gd name="connsiteX4" fmla="*/ 487091 w 487091"/>
              <a:gd name="connsiteY4" fmla="*/ 278372 h 309302"/>
              <a:gd name="connsiteX5" fmla="*/ 456161 w 487091"/>
              <a:gd name="connsiteY5" fmla="*/ 309302 h 309302"/>
              <a:gd name="connsiteX6" fmla="*/ 30930 w 487091"/>
              <a:gd name="connsiteY6" fmla="*/ 309302 h 309302"/>
              <a:gd name="connsiteX7" fmla="*/ 0 w 487091"/>
              <a:gd name="connsiteY7" fmla="*/ 278372 h 309302"/>
              <a:gd name="connsiteX8" fmla="*/ 0 w 487091"/>
              <a:gd name="connsiteY8" fmla="*/ 30930 h 309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091" h="309302">
                <a:moveTo>
                  <a:pt x="0" y="30930"/>
                </a:moveTo>
                <a:cubicBezTo>
                  <a:pt x="0" y="13848"/>
                  <a:pt x="13848" y="0"/>
                  <a:pt x="30930" y="0"/>
                </a:cubicBezTo>
                <a:lnTo>
                  <a:pt x="456161" y="0"/>
                </a:lnTo>
                <a:cubicBezTo>
                  <a:pt x="473243" y="0"/>
                  <a:pt x="487091" y="13848"/>
                  <a:pt x="487091" y="30930"/>
                </a:cubicBezTo>
                <a:lnTo>
                  <a:pt x="487091" y="278372"/>
                </a:lnTo>
                <a:cubicBezTo>
                  <a:pt x="487091" y="295454"/>
                  <a:pt x="473243" y="309302"/>
                  <a:pt x="456161" y="309302"/>
                </a:cubicBezTo>
                <a:lnTo>
                  <a:pt x="30930" y="309302"/>
                </a:lnTo>
                <a:cubicBezTo>
                  <a:pt x="13848" y="309302"/>
                  <a:pt x="0" y="295454"/>
                  <a:pt x="0" y="278372"/>
                </a:cubicBezTo>
                <a:lnTo>
                  <a:pt x="0" y="3093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109" tIns="28109" rIns="28109" bIns="28109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500" kern="1200" baseline="0">
                <a:solidFill>
                  <a:srgbClr val="FF0000"/>
                </a:solidFill>
              </a:rPr>
              <a:t>INNER PEACE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78A0D2B3-E118-B09A-F278-4D64D50FF393}"/>
              </a:ext>
            </a:extLst>
          </p:cNvPr>
          <p:cNvSpPr/>
          <p:nvPr/>
        </p:nvSpPr>
        <p:spPr>
          <a:xfrm>
            <a:off x="1030323" y="749064"/>
            <a:ext cx="487091" cy="30930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4C06D9FE-25FE-2622-0659-B2A98ED5273A}"/>
              </a:ext>
            </a:extLst>
          </p:cNvPr>
          <p:cNvSpPr/>
          <p:nvPr/>
        </p:nvSpPr>
        <p:spPr>
          <a:xfrm>
            <a:off x="1084444" y="800479"/>
            <a:ext cx="487091" cy="309302"/>
          </a:xfrm>
          <a:custGeom>
            <a:avLst/>
            <a:gdLst>
              <a:gd name="connsiteX0" fmla="*/ 0 w 487091"/>
              <a:gd name="connsiteY0" fmla="*/ 30930 h 309302"/>
              <a:gd name="connsiteX1" fmla="*/ 30930 w 487091"/>
              <a:gd name="connsiteY1" fmla="*/ 0 h 309302"/>
              <a:gd name="connsiteX2" fmla="*/ 456161 w 487091"/>
              <a:gd name="connsiteY2" fmla="*/ 0 h 309302"/>
              <a:gd name="connsiteX3" fmla="*/ 487091 w 487091"/>
              <a:gd name="connsiteY3" fmla="*/ 30930 h 309302"/>
              <a:gd name="connsiteX4" fmla="*/ 487091 w 487091"/>
              <a:gd name="connsiteY4" fmla="*/ 278372 h 309302"/>
              <a:gd name="connsiteX5" fmla="*/ 456161 w 487091"/>
              <a:gd name="connsiteY5" fmla="*/ 309302 h 309302"/>
              <a:gd name="connsiteX6" fmla="*/ 30930 w 487091"/>
              <a:gd name="connsiteY6" fmla="*/ 309302 h 309302"/>
              <a:gd name="connsiteX7" fmla="*/ 0 w 487091"/>
              <a:gd name="connsiteY7" fmla="*/ 278372 h 309302"/>
              <a:gd name="connsiteX8" fmla="*/ 0 w 487091"/>
              <a:gd name="connsiteY8" fmla="*/ 30930 h 309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091" h="309302">
                <a:moveTo>
                  <a:pt x="0" y="30930"/>
                </a:moveTo>
                <a:cubicBezTo>
                  <a:pt x="0" y="13848"/>
                  <a:pt x="13848" y="0"/>
                  <a:pt x="30930" y="0"/>
                </a:cubicBezTo>
                <a:lnTo>
                  <a:pt x="456161" y="0"/>
                </a:lnTo>
                <a:cubicBezTo>
                  <a:pt x="473243" y="0"/>
                  <a:pt x="487091" y="13848"/>
                  <a:pt x="487091" y="30930"/>
                </a:cubicBezTo>
                <a:lnTo>
                  <a:pt x="487091" y="278372"/>
                </a:lnTo>
                <a:cubicBezTo>
                  <a:pt x="487091" y="295454"/>
                  <a:pt x="473243" y="309302"/>
                  <a:pt x="456161" y="309302"/>
                </a:cubicBezTo>
                <a:lnTo>
                  <a:pt x="30930" y="309302"/>
                </a:lnTo>
                <a:cubicBezTo>
                  <a:pt x="13848" y="309302"/>
                  <a:pt x="0" y="295454"/>
                  <a:pt x="0" y="278372"/>
                </a:cubicBezTo>
                <a:lnTo>
                  <a:pt x="0" y="3093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109" tIns="28109" rIns="28109" bIns="28109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500" kern="1200"/>
              <a:t>FAMILY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95061892-674F-6844-6972-6F514D26B03B}"/>
              </a:ext>
            </a:extLst>
          </p:cNvPr>
          <p:cNvSpPr/>
          <p:nvPr/>
        </p:nvSpPr>
        <p:spPr>
          <a:xfrm>
            <a:off x="732656" y="1200029"/>
            <a:ext cx="487091" cy="30930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7" name="任意形状 16">
            <a:extLst>
              <a:ext uri="{FF2B5EF4-FFF2-40B4-BE49-F238E27FC236}">
                <a16:creationId xmlns:a16="http://schemas.microsoft.com/office/drawing/2014/main" id="{06AEC5D7-4DD1-1706-1FD9-C73C9761E17D}"/>
              </a:ext>
            </a:extLst>
          </p:cNvPr>
          <p:cNvSpPr/>
          <p:nvPr/>
        </p:nvSpPr>
        <p:spPr>
          <a:xfrm>
            <a:off x="786778" y="1251444"/>
            <a:ext cx="487091" cy="309302"/>
          </a:xfrm>
          <a:custGeom>
            <a:avLst/>
            <a:gdLst>
              <a:gd name="connsiteX0" fmla="*/ 0 w 487091"/>
              <a:gd name="connsiteY0" fmla="*/ 30930 h 309302"/>
              <a:gd name="connsiteX1" fmla="*/ 30930 w 487091"/>
              <a:gd name="connsiteY1" fmla="*/ 0 h 309302"/>
              <a:gd name="connsiteX2" fmla="*/ 456161 w 487091"/>
              <a:gd name="connsiteY2" fmla="*/ 0 h 309302"/>
              <a:gd name="connsiteX3" fmla="*/ 487091 w 487091"/>
              <a:gd name="connsiteY3" fmla="*/ 30930 h 309302"/>
              <a:gd name="connsiteX4" fmla="*/ 487091 w 487091"/>
              <a:gd name="connsiteY4" fmla="*/ 278372 h 309302"/>
              <a:gd name="connsiteX5" fmla="*/ 456161 w 487091"/>
              <a:gd name="connsiteY5" fmla="*/ 309302 h 309302"/>
              <a:gd name="connsiteX6" fmla="*/ 30930 w 487091"/>
              <a:gd name="connsiteY6" fmla="*/ 309302 h 309302"/>
              <a:gd name="connsiteX7" fmla="*/ 0 w 487091"/>
              <a:gd name="connsiteY7" fmla="*/ 278372 h 309302"/>
              <a:gd name="connsiteX8" fmla="*/ 0 w 487091"/>
              <a:gd name="connsiteY8" fmla="*/ 30930 h 309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091" h="309302">
                <a:moveTo>
                  <a:pt x="0" y="30930"/>
                </a:moveTo>
                <a:cubicBezTo>
                  <a:pt x="0" y="13848"/>
                  <a:pt x="13848" y="0"/>
                  <a:pt x="30930" y="0"/>
                </a:cubicBezTo>
                <a:lnTo>
                  <a:pt x="456161" y="0"/>
                </a:lnTo>
                <a:cubicBezTo>
                  <a:pt x="473243" y="0"/>
                  <a:pt x="487091" y="13848"/>
                  <a:pt x="487091" y="30930"/>
                </a:cubicBezTo>
                <a:lnTo>
                  <a:pt x="487091" y="278372"/>
                </a:lnTo>
                <a:cubicBezTo>
                  <a:pt x="487091" y="295454"/>
                  <a:pt x="473243" y="309302"/>
                  <a:pt x="456161" y="309302"/>
                </a:cubicBezTo>
                <a:lnTo>
                  <a:pt x="30930" y="309302"/>
                </a:lnTo>
                <a:cubicBezTo>
                  <a:pt x="13848" y="309302"/>
                  <a:pt x="0" y="295454"/>
                  <a:pt x="0" y="278372"/>
                </a:cubicBezTo>
                <a:lnTo>
                  <a:pt x="0" y="3093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109" tIns="28109" rIns="28109" bIns="28109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500" kern="1200"/>
              <a:t>BLISS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EEBB6659-D08A-8BCF-47E8-0CD139314A9D}"/>
              </a:ext>
            </a:extLst>
          </p:cNvPr>
          <p:cNvSpPr/>
          <p:nvPr/>
        </p:nvSpPr>
        <p:spPr>
          <a:xfrm>
            <a:off x="1062841" y="1581958"/>
            <a:ext cx="1281215" cy="30930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9" name="任意形状 18">
            <a:extLst>
              <a:ext uri="{FF2B5EF4-FFF2-40B4-BE49-F238E27FC236}">
                <a16:creationId xmlns:a16="http://schemas.microsoft.com/office/drawing/2014/main" id="{92097BC0-6FC6-753E-7DCD-CF7F17E3BB0E}"/>
              </a:ext>
            </a:extLst>
          </p:cNvPr>
          <p:cNvSpPr/>
          <p:nvPr/>
        </p:nvSpPr>
        <p:spPr>
          <a:xfrm>
            <a:off x="1116962" y="1633373"/>
            <a:ext cx="1281215" cy="309302"/>
          </a:xfrm>
          <a:custGeom>
            <a:avLst/>
            <a:gdLst>
              <a:gd name="connsiteX0" fmla="*/ 0 w 1281215"/>
              <a:gd name="connsiteY0" fmla="*/ 30930 h 309302"/>
              <a:gd name="connsiteX1" fmla="*/ 30930 w 1281215"/>
              <a:gd name="connsiteY1" fmla="*/ 0 h 309302"/>
              <a:gd name="connsiteX2" fmla="*/ 1250285 w 1281215"/>
              <a:gd name="connsiteY2" fmla="*/ 0 h 309302"/>
              <a:gd name="connsiteX3" fmla="*/ 1281215 w 1281215"/>
              <a:gd name="connsiteY3" fmla="*/ 30930 h 309302"/>
              <a:gd name="connsiteX4" fmla="*/ 1281215 w 1281215"/>
              <a:gd name="connsiteY4" fmla="*/ 278372 h 309302"/>
              <a:gd name="connsiteX5" fmla="*/ 1250285 w 1281215"/>
              <a:gd name="connsiteY5" fmla="*/ 309302 h 309302"/>
              <a:gd name="connsiteX6" fmla="*/ 30930 w 1281215"/>
              <a:gd name="connsiteY6" fmla="*/ 309302 h 309302"/>
              <a:gd name="connsiteX7" fmla="*/ 0 w 1281215"/>
              <a:gd name="connsiteY7" fmla="*/ 278372 h 309302"/>
              <a:gd name="connsiteX8" fmla="*/ 0 w 1281215"/>
              <a:gd name="connsiteY8" fmla="*/ 30930 h 309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1215" h="309302">
                <a:moveTo>
                  <a:pt x="0" y="30930"/>
                </a:moveTo>
                <a:cubicBezTo>
                  <a:pt x="0" y="13848"/>
                  <a:pt x="13848" y="0"/>
                  <a:pt x="30930" y="0"/>
                </a:cubicBezTo>
                <a:lnTo>
                  <a:pt x="1250285" y="0"/>
                </a:lnTo>
                <a:cubicBezTo>
                  <a:pt x="1267367" y="0"/>
                  <a:pt x="1281215" y="13848"/>
                  <a:pt x="1281215" y="30930"/>
                </a:cubicBezTo>
                <a:lnTo>
                  <a:pt x="1281215" y="278372"/>
                </a:lnTo>
                <a:cubicBezTo>
                  <a:pt x="1281215" y="295454"/>
                  <a:pt x="1267367" y="309302"/>
                  <a:pt x="1250285" y="309302"/>
                </a:cubicBezTo>
                <a:lnTo>
                  <a:pt x="30930" y="309302"/>
                </a:lnTo>
                <a:cubicBezTo>
                  <a:pt x="13848" y="309302"/>
                  <a:pt x="0" y="295454"/>
                  <a:pt x="0" y="278372"/>
                </a:cubicBezTo>
                <a:lnTo>
                  <a:pt x="0" y="3093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109" tIns="28109" rIns="28109" bIns="28109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500" kern="1200"/>
              <a:t>CALM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1FD8511B-FC8D-57BA-BD62-94C2509FDA11}"/>
              </a:ext>
            </a:extLst>
          </p:cNvPr>
          <p:cNvSpPr/>
          <p:nvPr/>
        </p:nvSpPr>
        <p:spPr>
          <a:xfrm>
            <a:off x="1320835" y="1161985"/>
            <a:ext cx="487091" cy="30930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" name="任意形状 20">
            <a:extLst>
              <a:ext uri="{FF2B5EF4-FFF2-40B4-BE49-F238E27FC236}">
                <a16:creationId xmlns:a16="http://schemas.microsoft.com/office/drawing/2014/main" id="{3A3F4DEB-AEAD-1829-9642-334B4031EA09}"/>
              </a:ext>
            </a:extLst>
          </p:cNvPr>
          <p:cNvSpPr/>
          <p:nvPr/>
        </p:nvSpPr>
        <p:spPr>
          <a:xfrm>
            <a:off x="1374956" y="1213400"/>
            <a:ext cx="487091" cy="309302"/>
          </a:xfrm>
          <a:custGeom>
            <a:avLst/>
            <a:gdLst>
              <a:gd name="connsiteX0" fmla="*/ 0 w 487091"/>
              <a:gd name="connsiteY0" fmla="*/ 30930 h 309302"/>
              <a:gd name="connsiteX1" fmla="*/ 30930 w 487091"/>
              <a:gd name="connsiteY1" fmla="*/ 0 h 309302"/>
              <a:gd name="connsiteX2" fmla="*/ 456161 w 487091"/>
              <a:gd name="connsiteY2" fmla="*/ 0 h 309302"/>
              <a:gd name="connsiteX3" fmla="*/ 487091 w 487091"/>
              <a:gd name="connsiteY3" fmla="*/ 30930 h 309302"/>
              <a:gd name="connsiteX4" fmla="*/ 487091 w 487091"/>
              <a:gd name="connsiteY4" fmla="*/ 278372 h 309302"/>
              <a:gd name="connsiteX5" fmla="*/ 456161 w 487091"/>
              <a:gd name="connsiteY5" fmla="*/ 309302 h 309302"/>
              <a:gd name="connsiteX6" fmla="*/ 30930 w 487091"/>
              <a:gd name="connsiteY6" fmla="*/ 309302 h 309302"/>
              <a:gd name="connsiteX7" fmla="*/ 0 w 487091"/>
              <a:gd name="connsiteY7" fmla="*/ 278372 h 309302"/>
              <a:gd name="connsiteX8" fmla="*/ 0 w 487091"/>
              <a:gd name="connsiteY8" fmla="*/ 30930 h 309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091" h="309302">
                <a:moveTo>
                  <a:pt x="0" y="30930"/>
                </a:moveTo>
                <a:cubicBezTo>
                  <a:pt x="0" y="13848"/>
                  <a:pt x="13848" y="0"/>
                  <a:pt x="30930" y="0"/>
                </a:cubicBezTo>
                <a:lnTo>
                  <a:pt x="456161" y="0"/>
                </a:lnTo>
                <a:cubicBezTo>
                  <a:pt x="473243" y="0"/>
                  <a:pt x="487091" y="13848"/>
                  <a:pt x="487091" y="30930"/>
                </a:cubicBezTo>
                <a:lnTo>
                  <a:pt x="487091" y="278372"/>
                </a:lnTo>
                <a:cubicBezTo>
                  <a:pt x="487091" y="295454"/>
                  <a:pt x="473243" y="309302"/>
                  <a:pt x="456161" y="309302"/>
                </a:cubicBezTo>
                <a:lnTo>
                  <a:pt x="30930" y="309302"/>
                </a:lnTo>
                <a:cubicBezTo>
                  <a:pt x="13848" y="309302"/>
                  <a:pt x="0" y="295454"/>
                  <a:pt x="0" y="278372"/>
                </a:cubicBezTo>
                <a:lnTo>
                  <a:pt x="0" y="3093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109" tIns="28109" rIns="28109" bIns="28109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500" kern="1200"/>
              <a:t>INTEGRITY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26601630-7DE9-7646-539F-D42F51F15DA5}"/>
              </a:ext>
            </a:extLst>
          </p:cNvPr>
          <p:cNvSpPr/>
          <p:nvPr/>
        </p:nvSpPr>
        <p:spPr>
          <a:xfrm>
            <a:off x="2220991" y="749064"/>
            <a:ext cx="487091" cy="30930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3" name="任意形状 22">
            <a:extLst>
              <a:ext uri="{FF2B5EF4-FFF2-40B4-BE49-F238E27FC236}">
                <a16:creationId xmlns:a16="http://schemas.microsoft.com/office/drawing/2014/main" id="{68755B2A-91C3-7472-8C3C-8AF7A58B0280}"/>
              </a:ext>
            </a:extLst>
          </p:cNvPr>
          <p:cNvSpPr/>
          <p:nvPr/>
        </p:nvSpPr>
        <p:spPr>
          <a:xfrm>
            <a:off x="2275112" y="800479"/>
            <a:ext cx="487091" cy="309302"/>
          </a:xfrm>
          <a:custGeom>
            <a:avLst/>
            <a:gdLst>
              <a:gd name="connsiteX0" fmla="*/ 0 w 487091"/>
              <a:gd name="connsiteY0" fmla="*/ 30930 h 309302"/>
              <a:gd name="connsiteX1" fmla="*/ 30930 w 487091"/>
              <a:gd name="connsiteY1" fmla="*/ 0 h 309302"/>
              <a:gd name="connsiteX2" fmla="*/ 456161 w 487091"/>
              <a:gd name="connsiteY2" fmla="*/ 0 h 309302"/>
              <a:gd name="connsiteX3" fmla="*/ 487091 w 487091"/>
              <a:gd name="connsiteY3" fmla="*/ 30930 h 309302"/>
              <a:gd name="connsiteX4" fmla="*/ 487091 w 487091"/>
              <a:gd name="connsiteY4" fmla="*/ 278372 h 309302"/>
              <a:gd name="connsiteX5" fmla="*/ 456161 w 487091"/>
              <a:gd name="connsiteY5" fmla="*/ 309302 h 309302"/>
              <a:gd name="connsiteX6" fmla="*/ 30930 w 487091"/>
              <a:gd name="connsiteY6" fmla="*/ 309302 h 309302"/>
              <a:gd name="connsiteX7" fmla="*/ 0 w 487091"/>
              <a:gd name="connsiteY7" fmla="*/ 278372 h 309302"/>
              <a:gd name="connsiteX8" fmla="*/ 0 w 487091"/>
              <a:gd name="connsiteY8" fmla="*/ 30930 h 309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091" h="309302">
                <a:moveTo>
                  <a:pt x="0" y="30930"/>
                </a:moveTo>
                <a:cubicBezTo>
                  <a:pt x="0" y="13848"/>
                  <a:pt x="13848" y="0"/>
                  <a:pt x="30930" y="0"/>
                </a:cubicBezTo>
                <a:lnTo>
                  <a:pt x="456161" y="0"/>
                </a:lnTo>
                <a:cubicBezTo>
                  <a:pt x="473243" y="0"/>
                  <a:pt x="487091" y="13848"/>
                  <a:pt x="487091" y="30930"/>
                </a:cubicBezTo>
                <a:lnTo>
                  <a:pt x="487091" y="278372"/>
                </a:lnTo>
                <a:cubicBezTo>
                  <a:pt x="487091" y="295454"/>
                  <a:pt x="473243" y="309302"/>
                  <a:pt x="456161" y="309302"/>
                </a:cubicBezTo>
                <a:lnTo>
                  <a:pt x="30930" y="309302"/>
                </a:lnTo>
                <a:cubicBezTo>
                  <a:pt x="13848" y="309302"/>
                  <a:pt x="0" y="295454"/>
                  <a:pt x="0" y="278372"/>
                </a:cubicBezTo>
                <a:lnTo>
                  <a:pt x="0" y="3093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109" tIns="28109" rIns="28109" bIns="28109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500" kern="1200"/>
              <a:t>WEALTH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A1BC342A-3CD5-5C63-0DF9-B1B7DA837FA1}"/>
              </a:ext>
            </a:extLst>
          </p:cNvPr>
          <p:cNvSpPr/>
          <p:nvPr/>
        </p:nvSpPr>
        <p:spPr>
          <a:xfrm>
            <a:off x="1883519" y="1153587"/>
            <a:ext cx="487091" cy="30930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4E0CFC25-C4D9-B2B1-5C44-DF89AA451067}"/>
              </a:ext>
            </a:extLst>
          </p:cNvPr>
          <p:cNvSpPr/>
          <p:nvPr/>
        </p:nvSpPr>
        <p:spPr>
          <a:xfrm>
            <a:off x="1937640" y="1205002"/>
            <a:ext cx="487091" cy="309302"/>
          </a:xfrm>
          <a:custGeom>
            <a:avLst/>
            <a:gdLst>
              <a:gd name="connsiteX0" fmla="*/ 0 w 487091"/>
              <a:gd name="connsiteY0" fmla="*/ 30930 h 309302"/>
              <a:gd name="connsiteX1" fmla="*/ 30930 w 487091"/>
              <a:gd name="connsiteY1" fmla="*/ 0 h 309302"/>
              <a:gd name="connsiteX2" fmla="*/ 456161 w 487091"/>
              <a:gd name="connsiteY2" fmla="*/ 0 h 309302"/>
              <a:gd name="connsiteX3" fmla="*/ 487091 w 487091"/>
              <a:gd name="connsiteY3" fmla="*/ 30930 h 309302"/>
              <a:gd name="connsiteX4" fmla="*/ 487091 w 487091"/>
              <a:gd name="connsiteY4" fmla="*/ 278372 h 309302"/>
              <a:gd name="connsiteX5" fmla="*/ 456161 w 487091"/>
              <a:gd name="connsiteY5" fmla="*/ 309302 h 309302"/>
              <a:gd name="connsiteX6" fmla="*/ 30930 w 487091"/>
              <a:gd name="connsiteY6" fmla="*/ 309302 h 309302"/>
              <a:gd name="connsiteX7" fmla="*/ 0 w 487091"/>
              <a:gd name="connsiteY7" fmla="*/ 278372 h 309302"/>
              <a:gd name="connsiteX8" fmla="*/ 0 w 487091"/>
              <a:gd name="connsiteY8" fmla="*/ 30930 h 309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091" h="309302">
                <a:moveTo>
                  <a:pt x="0" y="30930"/>
                </a:moveTo>
                <a:cubicBezTo>
                  <a:pt x="0" y="13848"/>
                  <a:pt x="13848" y="0"/>
                  <a:pt x="30930" y="0"/>
                </a:cubicBezTo>
                <a:lnTo>
                  <a:pt x="456161" y="0"/>
                </a:lnTo>
                <a:cubicBezTo>
                  <a:pt x="473243" y="0"/>
                  <a:pt x="487091" y="13848"/>
                  <a:pt x="487091" y="30930"/>
                </a:cubicBezTo>
                <a:lnTo>
                  <a:pt x="487091" y="278372"/>
                </a:lnTo>
                <a:cubicBezTo>
                  <a:pt x="487091" y="295454"/>
                  <a:pt x="473243" y="309302"/>
                  <a:pt x="456161" y="309302"/>
                </a:cubicBezTo>
                <a:lnTo>
                  <a:pt x="30930" y="309302"/>
                </a:lnTo>
                <a:cubicBezTo>
                  <a:pt x="13848" y="309302"/>
                  <a:pt x="0" y="295454"/>
                  <a:pt x="0" y="278372"/>
                </a:cubicBezTo>
                <a:lnTo>
                  <a:pt x="0" y="3093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109" tIns="28109" rIns="28109" bIns="28109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500" kern="1200"/>
              <a:t>COMPETENCE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B98700F0-F8A9-0E3C-6FBE-A4AAE252E815}"/>
              </a:ext>
            </a:extLst>
          </p:cNvPr>
          <p:cNvSpPr/>
          <p:nvPr/>
        </p:nvSpPr>
        <p:spPr>
          <a:xfrm>
            <a:off x="2518657" y="1200029"/>
            <a:ext cx="487091" cy="30930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A33C4524-69CE-689D-2D4C-6A98F1773CC3}"/>
              </a:ext>
            </a:extLst>
          </p:cNvPr>
          <p:cNvSpPr/>
          <p:nvPr/>
        </p:nvSpPr>
        <p:spPr>
          <a:xfrm>
            <a:off x="2572779" y="1251444"/>
            <a:ext cx="487091" cy="309302"/>
          </a:xfrm>
          <a:custGeom>
            <a:avLst/>
            <a:gdLst>
              <a:gd name="connsiteX0" fmla="*/ 0 w 487091"/>
              <a:gd name="connsiteY0" fmla="*/ 30930 h 309302"/>
              <a:gd name="connsiteX1" fmla="*/ 30930 w 487091"/>
              <a:gd name="connsiteY1" fmla="*/ 0 h 309302"/>
              <a:gd name="connsiteX2" fmla="*/ 456161 w 487091"/>
              <a:gd name="connsiteY2" fmla="*/ 0 h 309302"/>
              <a:gd name="connsiteX3" fmla="*/ 487091 w 487091"/>
              <a:gd name="connsiteY3" fmla="*/ 30930 h 309302"/>
              <a:gd name="connsiteX4" fmla="*/ 487091 w 487091"/>
              <a:gd name="connsiteY4" fmla="*/ 278372 h 309302"/>
              <a:gd name="connsiteX5" fmla="*/ 456161 w 487091"/>
              <a:gd name="connsiteY5" fmla="*/ 309302 h 309302"/>
              <a:gd name="connsiteX6" fmla="*/ 30930 w 487091"/>
              <a:gd name="connsiteY6" fmla="*/ 309302 h 309302"/>
              <a:gd name="connsiteX7" fmla="*/ 0 w 487091"/>
              <a:gd name="connsiteY7" fmla="*/ 278372 h 309302"/>
              <a:gd name="connsiteX8" fmla="*/ 0 w 487091"/>
              <a:gd name="connsiteY8" fmla="*/ 30930 h 309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091" h="309302">
                <a:moveTo>
                  <a:pt x="0" y="30930"/>
                </a:moveTo>
                <a:cubicBezTo>
                  <a:pt x="0" y="13848"/>
                  <a:pt x="13848" y="0"/>
                  <a:pt x="30930" y="0"/>
                </a:cubicBezTo>
                <a:lnTo>
                  <a:pt x="456161" y="0"/>
                </a:lnTo>
                <a:cubicBezTo>
                  <a:pt x="473243" y="0"/>
                  <a:pt x="487091" y="13848"/>
                  <a:pt x="487091" y="30930"/>
                </a:cubicBezTo>
                <a:lnTo>
                  <a:pt x="487091" y="278372"/>
                </a:lnTo>
                <a:cubicBezTo>
                  <a:pt x="487091" y="295454"/>
                  <a:pt x="473243" y="309302"/>
                  <a:pt x="456161" y="309302"/>
                </a:cubicBezTo>
                <a:lnTo>
                  <a:pt x="30930" y="309302"/>
                </a:lnTo>
                <a:cubicBezTo>
                  <a:pt x="13848" y="309302"/>
                  <a:pt x="0" y="295454"/>
                  <a:pt x="0" y="278372"/>
                </a:cubicBezTo>
                <a:lnTo>
                  <a:pt x="0" y="3093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109" tIns="28109" rIns="28109" bIns="28109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500" kern="1200"/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5744364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words in a shape of a mouth&#10;&#10;Description automatically generated with low confidence">
            <a:extLst>
              <a:ext uri="{FF2B5EF4-FFF2-40B4-BE49-F238E27FC236}">
                <a16:creationId xmlns:a16="http://schemas.microsoft.com/office/drawing/2014/main" id="{C4291B68-8C7A-4E92-D5C9-F70DB240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4" b="26032"/>
          <a:stretch/>
        </p:blipFill>
        <p:spPr>
          <a:xfrm>
            <a:off x="141287" y="221455"/>
            <a:ext cx="3352800" cy="1752601"/>
          </a:xfrm>
        </p:spPr>
      </p:pic>
    </p:spTree>
    <p:extLst>
      <p:ext uri="{BB962C8B-B14F-4D97-AF65-F5344CB8AC3E}">
        <p14:creationId xmlns:p14="http://schemas.microsoft.com/office/powerpoint/2010/main" val="12560172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3D48B8F6-78BE-52BA-A63A-C9F88F68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3" y="41668"/>
            <a:ext cx="3135511" cy="174984"/>
          </a:xfrm>
        </p:spPr>
        <p:txBody>
          <a:bodyPr>
            <a:normAutofit fontScale="90000"/>
          </a:bodyPr>
          <a:lstStyle/>
          <a:p>
            <a:pPr>
              <a:tabLst>
                <a:tab pos="734060" algn="l"/>
              </a:tabLst>
            </a:pPr>
            <a:r>
              <a:rPr lang="en-US" sz="1100" kern="100" dirty="0">
                <a:latin typeface="Calibri" panose="020F0502020204030204" pitchFamily="34" charset="0"/>
                <a:cs typeface="Arial" panose="020B0604020202020204" pitchFamily="34" charset="0"/>
              </a:rPr>
              <a:t>Ivan Sobo</a:t>
            </a:r>
            <a:endParaRPr lang="en-PK" sz="11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D5429F-E250-DDE4-CBAC-433193B920EB}"/>
              </a:ext>
            </a:extLst>
          </p:cNvPr>
          <p:cNvSpPr/>
          <p:nvPr/>
        </p:nvSpPr>
        <p:spPr>
          <a:xfrm>
            <a:off x="1386470" y="335757"/>
            <a:ext cx="784556" cy="305379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800" b="1">
                <a:solidFill>
                  <a:srgbClr val="000000"/>
                </a:solidFill>
                <a:effectLst/>
                <a:latin typeface="Google Sans"/>
                <a:ea typeface="Google Sans"/>
                <a:cs typeface="Google Sans"/>
              </a:rPr>
              <a:t>Honor</a:t>
            </a:r>
            <a:endParaRPr lang="en-PK" sz="6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77D011-C021-00FE-C84C-9974586948A2}"/>
              </a:ext>
            </a:extLst>
          </p:cNvPr>
          <p:cNvSpPr/>
          <p:nvPr/>
        </p:nvSpPr>
        <p:spPr>
          <a:xfrm>
            <a:off x="141287" y="1003467"/>
            <a:ext cx="784556" cy="372712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800" b="1">
                <a:solidFill>
                  <a:srgbClr val="000000"/>
                </a:solidFill>
                <a:effectLst/>
                <a:latin typeface="Google Sans"/>
                <a:ea typeface="Google Sans"/>
                <a:cs typeface="Google Sans"/>
              </a:rPr>
              <a:t>Unconditional Love</a:t>
            </a:r>
            <a:endParaRPr lang="en-PK" sz="6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FB83F7-FA35-07A0-D61B-1BED11DF42C0}"/>
              </a:ext>
            </a:extLst>
          </p:cNvPr>
          <p:cNvSpPr/>
          <p:nvPr/>
        </p:nvSpPr>
        <p:spPr>
          <a:xfrm>
            <a:off x="982184" y="1003605"/>
            <a:ext cx="784556" cy="305379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800" b="1">
                <a:solidFill>
                  <a:srgbClr val="000000"/>
                </a:solidFill>
                <a:effectLst/>
                <a:latin typeface="Google Sans"/>
                <a:ea typeface="Google Sans"/>
                <a:cs typeface="Google Sans"/>
              </a:rPr>
              <a:t>Satisfaction</a:t>
            </a:r>
            <a:endParaRPr lang="en-PK" sz="6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F4345D-442B-F56A-E708-E81AB9D87FC9}"/>
              </a:ext>
            </a:extLst>
          </p:cNvPr>
          <p:cNvSpPr/>
          <p:nvPr/>
        </p:nvSpPr>
        <p:spPr>
          <a:xfrm>
            <a:off x="1807758" y="1003605"/>
            <a:ext cx="784556" cy="305379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800" b="1">
                <a:solidFill>
                  <a:srgbClr val="000000"/>
                </a:solidFill>
                <a:effectLst/>
                <a:latin typeface="Google Sans"/>
                <a:ea typeface="Google Sans"/>
                <a:cs typeface="Google Sans"/>
              </a:rPr>
              <a:t>Care</a:t>
            </a:r>
            <a:endParaRPr lang="en-PK" sz="6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2B9C05-30F8-9834-21E6-DA9106C18522}"/>
              </a:ext>
            </a:extLst>
          </p:cNvPr>
          <p:cNvSpPr/>
          <p:nvPr/>
        </p:nvSpPr>
        <p:spPr>
          <a:xfrm>
            <a:off x="1807758" y="1706778"/>
            <a:ext cx="784556" cy="305379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800" b="1">
                <a:solidFill>
                  <a:srgbClr val="000000"/>
                </a:solidFill>
                <a:effectLst/>
                <a:latin typeface="Google Sans"/>
                <a:ea typeface="Google Sans"/>
                <a:cs typeface="Google Sans"/>
              </a:rPr>
              <a:t>Inclusion</a:t>
            </a:r>
            <a:endParaRPr lang="en-PK" sz="6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F68DA0-AF36-0A35-DC34-6DFF769E3977}"/>
              </a:ext>
            </a:extLst>
          </p:cNvPr>
          <p:cNvSpPr/>
          <p:nvPr/>
        </p:nvSpPr>
        <p:spPr>
          <a:xfrm>
            <a:off x="982179" y="1706778"/>
            <a:ext cx="784556" cy="305379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800" b="1">
                <a:solidFill>
                  <a:srgbClr val="000000"/>
                </a:solidFill>
                <a:effectLst/>
                <a:latin typeface="Google Sans"/>
                <a:ea typeface="Google Sans"/>
                <a:cs typeface="Google Sans"/>
              </a:rPr>
              <a:t>Generosity</a:t>
            </a:r>
            <a:endParaRPr lang="en-PK" sz="6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F22CDE-E807-9529-6C02-22C4B227056C}"/>
              </a:ext>
            </a:extLst>
          </p:cNvPr>
          <p:cNvSpPr/>
          <p:nvPr/>
        </p:nvSpPr>
        <p:spPr>
          <a:xfrm>
            <a:off x="2633331" y="1003605"/>
            <a:ext cx="784556" cy="305379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800" b="1">
                <a:solidFill>
                  <a:srgbClr val="000000"/>
                </a:solidFill>
                <a:effectLst/>
                <a:latin typeface="Google Sans"/>
                <a:ea typeface="Google Sans"/>
                <a:cs typeface="Google Sans"/>
              </a:rPr>
              <a:t>Trust</a:t>
            </a:r>
            <a:endParaRPr lang="en-PK" sz="6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AA4C95-DDCC-598C-26C2-658EE2F482F7}"/>
              </a:ext>
            </a:extLst>
          </p:cNvPr>
          <p:cNvSpPr/>
          <p:nvPr/>
        </p:nvSpPr>
        <p:spPr>
          <a:xfrm>
            <a:off x="2633331" y="1706778"/>
            <a:ext cx="784556" cy="305379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800" b="1">
                <a:solidFill>
                  <a:srgbClr val="000000"/>
                </a:solidFill>
                <a:effectLst/>
                <a:latin typeface="Google Sans"/>
                <a:ea typeface="Google Sans"/>
                <a:cs typeface="Google Sans"/>
              </a:rPr>
              <a:t>Understanding</a:t>
            </a:r>
            <a:endParaRPr lang="en-PK" sz="6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56C71E-045F-9B1E-08FB-B1ACA9558633}"/>
              </a:ext>
            </a:extLst>
          </p:cNvPr>
          <p:cNvCxnSpPr/>
          <p:nvPr/>
        </p:nvCxnSpPr>
        <p:spPr>
          <a:xfrm rot="10800000" flipH="1">
            <a:off x="533565" y="641124"/>
            <a:ext cx="1245154" cy="36248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1D6ECD-10BE-1516-5317-BF2DBB300361}"/>
              </a:ext>
            </a:extLst>
          </p:cNvPr>
          <p:cNvCxnSpPr/>
          <p:nvPr/>
        </p:nvCxnSpPr>
        <p:spPr>
          <a:xfrm rot="10800000" flipH="1">
            <a:off x="1374462" y="641124"/>
            <a:ext cx="404237" cy="36248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2B0AF0-4FA2-1E9C-DCE4-14B43BA4F635}"/>
              </a:ext>
            </a:extLst>
          </p:cNvPr>
          <p:cNvCxnSpPr/>
          <p:nvPr/>
        </p:nvCxnSpPr>
        <p:spPr>
          <a:xfrm rot="10800000">
            <a:off x="1778748" y="641124"/>
            <a:ext cx="421287" cy="36248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DDD628-5B63-C533-90BC-7B9DCF3FE15B}"/>
              </a:ext>
            </a:extLst>
          </p:cNvPr>
          <p:cNvCxnSpPr/>
          <p:nvPr/>
        </p:nvCxnSpPr>
        <p:spPr>
          <a:xfrm rot="10800000">
            <a:off x="1778798" y="641124"/>
            <a:ext cx="1246811" cy="36248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9FBD10-CCF6-A67A-0B9A-0A907733AAEB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636169" y="1375948"/>
            <a:ext cx="738231" cy="33054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2F9A59-0D92-C063-94E5-4866AAC0E1F5}"/>
              </a:ext>
            </a:extLst>
          </p:cNvPr>
          <p:cNvCxnSpPr/>
          <p:nvPr/>
        </p:nvCxnSpPr>
        <p:spPr>
          <a:xfrm rot="10800000">
            <a:off x="1374457" y="1309008"/>
            <a:ext cx="0" cy="39777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2AA1BE-EFF3-7DE6-8F35-B651D10A779E}"/>
              </a:ext>
            </a:extLst>
          </p:cNvPr>
          <p:cNvCxnSpPr/>
          <p:nvPr/>
        </p:nvCxnSpPr>
        <p:spPr>
          <a:xfrm rot="10800000" flipH="1">
            <a:off x="1374457" y="1309008"/>
            <a:ext cx="825524" cy="39777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B3682-0C35-8D5F-F806-17FA4B0CF787}"/>
              </a:ext>
            </a:extLst>
          </p:cNvPr>
          <p:cNvCxnSpPr/>
          <p:nvPr/>
        </p:nvCxnSpPr>
        <p:spPr>
          <a:xfrm rot="10800000">
            <a:off x="2200036" y="1309008"/>
            <a:ext cx="0" cy="39777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C70570-DF71-B7DB-EC46-C4E5EE10ECA3}"/>
              </a:ext>
            </a:extLst>
          </p:cNvPr>
          <p:cNvCxnSpPr/>
          <p:nvPr/>
        </p:nvCxnSpPr>
        <p:spPr>
          <a:xfrm rot="10800000">
            <a:off x="2200085" y="1309008"/>
            <a:ext cx="825524" cy="39777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F24ED6-BA46-FCE4-C4A3-BB884874BD53}"/>
              </a:ext>
            </a:extLst>
          </p:cNvPr>
          <p:cNvCxnSpPr/>
          <p:nvPr/>
        </p:nvCxnSpPr>
        <p:spPr>
          <a:xfrm rot="10800000">
            <a:off x="3025609" y="1309008"/>
            <a:ext cx="0" cy="39777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0096409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words in a shape of a mouth&#10;&#10;Description automatically generated with low confidence">
            <a:extLst>
              <a:ext uri="{FF2B5EF4-FFF2-40B4-BE49-F238E27FC236}">
                <a16:creationId xmlns:a16="http://schemas.microsoft.com/office/drawing/2014/main" id="{C4291B68-8C7A-4E92-D5C9-F70DB240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4" b="26032"/>
          <a:stretch/>
        </p:blipFill>
        <p:spPr>
          <a:xfrm>
            <a:off x="141287" y="221455"/>
            <a:ext cx="3352800" cy="1752601"/>
          </a:xfrm>
        </p:spPr>
      </p:pic>
    </p:spTree>
    <p:extLst>
      <p:ext uri="{BB962C8B-B14F-4D97-AF65-F5344CB8AC3E}">
        <p14:creationId xmlns:p14="http://schemas.microsoft.com/office/powerpoint/2010/main" val="6729291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3D48B8F6-78BE-52BA-A63A-C9F88F68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8" y="27982"/>
            <a:ext cx="3135511" cy="174984"/>
          </a:xfrm>
        </p:spPr>
        <p:txBody>
          <a:bodyPr>
            <a:normAutofit fontScale="90000"/>
          </a:bodyPr>
          <a:lstStyle/>
          <a:p>
            <a:pPr>
              <a:tabLst>
                <a:tab pos="734060" algn="l"/>
              </a:tabLst>
            </a:pPr>
            <a:r>
              <a:rPr lang="en-US" sz="1100" kern="100" dirty="0" err="1">
                <a:latin typeface="Calibri" panose="020F0502020204030204" pitchFamily="34" charset="0"/>
                <a:cs typeface="Arial" panose="020B0604020202020204" pitchFamily="34" charset="0"/>
              </a:rPr>
              <a:t>Mykhailo</a:t>
            </a:r>
            <a:r>
              <a:rPr lang="en-US" sz="1100" kern="1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kern="100" dirty="0" err="1">
                <a:latin typeface="Calibri" panose="020F0502020204030204" pitchFamily="34" charset="0"/>
                <a:cs typeface="Arial" panose="020B0604020202020204" pitchFamily="34" charset="0"/>
              </a:rPr>
              <a:t>Stetsiuk</a:t>
            </a:r>
            <a:r>
              <a:rPr lang="en-US" sz="1100" kern="1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PK" sz="11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43F0F6-DEA3-5456-7A8F-71C37656D061}"/>
              </a:ext>
            </a:extLst>
          </p:cNvPr>
          <p:cNvGrpSpPr/>
          <p:nvPr/>
        </p:nvGrpSpPr>
        <p:grpSpPr>
          <a:xfrm>
            <a:off x="522287" y="259556"/>
            <a:ext cx="2680673" cy="1738819"/>
            <a:chOff x="732570" y="248459"/>
            <a:chExt cx="2680673" cy="1738819"/>
          </a:xfrm>
        </p:grpSpPr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827A0275-7EE0-32A2-FC67-D9F5E2EE796A}"/>
                </a:ext>
              </a:extLst>
            </p:cNvPr>
            <p:cNvSpPr/>
            <p:nvPr/>
          </p:nvSpPr>
          <p:spPr>
            <a:xfrm>
              <a:off x="1459221" y="248459"/>
              <a:ext cx="933792" cy="3022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kern="100" dirty="0">
                  <a:ea typeface="Calibri" panose="020F0502020204030204" pitchFamily="34" charset="0"/>
                  <a:cs typeface="Arial" panose="020B0604020202020204" pitchFamily="34" charset="0"/>
                </a:rPr>
                <a:t>Feel Good</a:t>
              </a:r>
            </a:p>
          </p:txBody>
        </p:sp>
        <p:sp>
          <p:nvSpPr>
            <p:cNvPr id="7" name="Rounded Rectangle 1">
              <a:extLst>
                <a:ext uri="{FF2B5EF4-FFF2-40B4-BE49-F238E27FC236}">
                  <a16:creationId xmlns:a16="http://schemas.microsoft.com/office/drawing/2014/main" id="{41C11036-5855-1B35-0ECF-0677A2892A26}"/>
                </a:ext>
              </a:extLst>
            </p:cNvPr>
            <p:cNvSpPr/>
            <p:nvPr/>
          </p:nvSpPr>
          <p:spPr>
            <a:xfrm>
              <a:off x="1469042" y="572164"/>
              <a:ext cx="901680" cy="332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kern="100" dirty="0">
                  <a:cs typeface="Arial" panose="020B0604020202020204" pitchFamily="34" charset="0"/>
                </a:rPr>
                <a:t>Opportunity</a:t>
              </a:r>
              <a:endParaRPr lang="en-PK" sz="900" kern="100" dirty="0">
                <a:cs typeface="Arial" panose="020B0604020202020204" pitchFamily="34" charset="0"/>
              </a:endParaRPr>
            </a:p>
          </p:txBody>
        </p:sp>
        <p:sp>
          <p:nvSpPr>
            <p:cNvPr id="8" name="Rounded Rectangle 1">
              <a:extLst>
                <a:ext uri="{FF2B5EF4-FFF2-40B4-BE49-F238E27FC236}">
                  <a16:creationId xmlns:a16="http://schemas.microsoft.com/office/drawing/2014/main" id="{DE690612-7464-250A-1246-51FBD70647AB}"/>
                </a:ext>
              </a:extLst>
            </p:cNvPr>
            <p:cNvSpPr/>
            <p:nvPr/>
          </p:nvSpPr>
          <p:spPr>
            <a:xfrm>
              <a:off x="739929" y="833576"/>
              <a:ext cx="757356" cy="45696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kern="100" dirty="0">
                  <a:cs typeface="Arial" panose="020B0604020202020204" pitchFamily="34" charset="0"/>
                </a:rPr>
                <a:t>Equity</a:t>
              </a:r>
              <a:endParaRPr lang="en-PK" sz="900" kern="100" dirty="0">
                <a:cs typeface="Arial" panose="020B0604020202020204" pitchFamily="34" charset="0"/>
              </a:endParaRP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4F7A17F8-050C-0B06-3859-4808B069573E}"/>
                </a:ext>
              </a:extLst>
            </p:cNvPr>
            <p:cNvSpPr/>
            <p:nvPr/>
          </p:nvSpPr>
          <p:spPr>
            <a:xfrm>
              <a:off x="732570" y="1300322"/>
              <a:ext cx="757356" cy="45696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kern="100" dirty="0">
                  <a:cs typeface="Arial" panose="020B0604020202020204" pitchFamily="34" charset="0"/>
                </a:rPr>
                <a:t>Edge</a:t>
              </a:r>
              <a:endParaRPr lang="en-PK" sz="900" kern="100" dirty="0">
                <a:cs typeface="Arial" panose="020B0604020202020204" pitchFamily="34" charset="0"/>
              </a:endParaRPr>
            </a:p>
          </p:txBody>
        </p:sp>
        <p:sp>
          <p:nvSpPr>
            <p:cNvPr id="3" name="Rounded Rectangle 1">
              <a:extLst>
                <a:ext uri="{FF2B5EF4-FFF2-40B4-BE49-F238E27FC236}">
                  <a16:creationId xmlns:a16="http://schemas.microsoft.com/office/drawing/2014/main" id="{6D3B444B-D7E8-92E7-0C15-2BE333A58A60}"/>
                </a:ext>
              </a:extLst>
            </p:cNvPr>
            <p:cNvSpPr/>
            <p:nvPr/>
          </p:nvSpPr>
          <p:spPr>
            <a:xfrm>
              <a:off x="1439009" y="1031145"/>
              <a:ext cx="757356" cy="36277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kern="100" dirty="0">
                  <a:cs typeface="Arial" panose="020B0604020202020204" pitchFamily="34" charset="0"/>
                </a:rPr>
                <a:t>Enthusiasm</a:t>
              </a:r>
              <a:endParaRPr lang="en-PK" sz="900" kern="100" dirty="0">
                <a:cs typeface="Arial" panose="020B0604020202020204" pitchFamily="34" charset="0"/>
              </a:endParaRPr>
            </a:p>
          </p:txBody>
        </p:sp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A8512B31-7208-4A34-0F1B-6A5CD9EB1F28}"/>
                </a:ext>
              </a:extLst>
            </p:cNvPr>
            <p:cNvSpPr/>
            <p:nvPr/>
          </p:nvSpPr>
          <p:spPr>
            <a:xfrm>
              <a:off x="2342479" y="833575"/>
              <a:ext cx="757356" cy="36277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kern="100" dirty="0">
                  <a:cs typeface="Arial" panose="020B0604020202020204" pitchFamily="34" charset="0"/>
                </a:rPr>
                <a:t>Courage</a:t>
              </a:r>
              <a:endParaRPr lang="en-PK" sz="900" kern="100" dirty="0">
                <a:cs typeface="Arial" panose="020B0604020202020204" pitchFamily="34" charset="0"/>
              </a:endParaRPr>
            </a:p>
          </p:txBody>
        </p:sp>
        <p:sp>
          <p:nvSpPr>
            <p:cNvPr id="9" name="Rounded Rectangle 1">
              <a:extLst>
                <a:ext uri="{FF2B5EF4-FFF2-40B4-BE49-F238E27FC236}">
                  <a16:creationId xmlns:a16="http://schemas.microsoft.com/office/drawing/2014/main" id="{E8B6D783-89BA-C31C-7794-730CB909A766}"/>
                </a:ext>
              </a:extLst>
            </p:cNvPr>
            <p:cNvSpPr/>
            <p:nvPr/>
          </p:nvSpPr>
          <p:spPr>
            <a:xfrm>
              <a:off x="2655887" y="1196349"/>
              <a:ext cx="757356" cy="36277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kern="100" dirty="0">
                  <a:cs typeface="Arial" panose="020B0604020202020204" pitchFamily="34" charset="0"/>
                </a:rPr>
                <a:t>Security</a:t>
              </a:r>
              <a:endParaRPr lang="en-PK" sz="900" kern="100" dirty="0">
                <a:cs typeface="Arial" panose="020B0604020202020204" pitchFamily="34" charset="0"/>
              </a:endParaRPr>
            </a:p>
          </p:txBody>
        </p:sp>
        <p:sp>
          <p:nvSpPr>
            <p:cNvPr id="11" name="Rounded Rectangle 1">
              <a:extLst>
                <a:ext uri="{FF2B5EF4-FFF2-40B4-BE49-F238E27FC236}">
                  <a16:creationId xmlns:a16="http://schemas.microsoft.com/office/drawing/2014/main" id="{9386E972-4890-5FAF-91F7-FCCD16B13395}"/>
                </a:ext>
              </a:extLst>
            </p:cNvPr>
            <p:cNvSpPr/>
            <p:nvPr/>
          </p:nvSpPr>
          <p:spPr>
            <a:xfrm rot="19382903">
              <a:off x="1461140" y="1527607"/>
              <a:ext cx="757356" cy="4596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kern="100" dirty="0">
                  <a:cs typeface="Arial" panose="020B0604020202020204" pitchFamily="34" charset="0"/>
                </a:rPr>
                <a:t>Creativity</a:t>
              </a:r>
              <a:endParaRPr lang="en-PK" sz="900" kern="100" dirty="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5400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words in a shape of a mouth&#10;&#10;Description automatically generated with low confidence">
            <a:extLst>
              <a:ext uri="{FF2B5EF4-FFF2-40B4-BE49-F238E27FC236}">
                <a16:creationId xmlns:a16="http://schemas.microsoft.com/office/drawing/2014/main" id="{C4291B68-8C7A-4E92-D5C9-F70DB240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4" b="26032"/>
          <a:stretch/>
        </p:blipFill>
        <p:spPr>
          <a:xfrm>
            <a:off x="141287" y="221455"/>
            <a:ext cx="3352800" cy="1752601"/>
          </a:xfrm>
        </p:spPr>
      </p:pic>
    </p:spTree>
    <p:extLst>
      <p:ext uri="{BB962C8B-B14F-4D97-AF65-F5344CB8AC3E}">
        <p14:creationId xmlns:p14="http://schemas.microsoft.com/office/powerpoint/2010/main" val="31618381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3D48B8F6-78BE-52BA-A63A-C9F88F68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0" y="11510"/>
            <a:ext cx="3135511" cy="174984"/>
          </a:xfrm>
        </p:spPr>
        <p:txBody>
          <a:bodyPr>
            <a:normAutofit fontScale="90000"/>
          </a:bodyPr>
          <a:lstStyle/>
          <a:p>
            <a:pPr>
              <a:tabLst>
                <a:tab pos="734060" algn="l"/>
              </a:tabLst>
            </a:pPr>
            <a:r>
              <a:rPr lang="en-US" sz="1100" kern="100" dirty="0">
                <a:latin typeface="Calibri" panose="020F0502020204030204" pitchFamily="34" charset="0"/>
                <a:cs typeface="Arial" panose="020B0604020202020204" pitchFamily="34" charset="0"/>
              </a:rPr>
              <a:t>Jacqueline </a:t>
            </a:r>
            <a:r>
              <a:rPr lang="en-US" sz="1100" kern="100" dirty="0" err="1">
                <a:latin typeface="Calibri" panose="020F0502020204030204" pitchFamily="34" charset="0"/>
                <a:cs typeface="Arial" panose="020B0604020202020204" pitchFamily="34" charset="0"/>
              </a:rPr>
              <a:t>Talledo</a:t>
            </a:r>
            <a:endParaRPr lang="en-PK" sz="11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827A0275-7EE0-32A2-FC67-D9F5E2EE796A}"/>
              </a:ext>
            </a:extLst>
          </p:cNvPr>
          <p:cNvSpPr/>
          <p:nvPr/>
        </p:nvSpPr>
        <p:spPr>
          <a:xfrm>
            <a:off x="1040539" y="207415"/>
            <a:ext cx="1878440" cy="1865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ea typeface="Calibri" panose="020F0502020204030204" pitchFamily="34" charset="0"/>
                <a:cs typeface="Arial" panose="020B0604020202020204" pitchFamily="34" charset="0"/>
              </a:rPr>
              <a:t>Impact</a:t>
            </a: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41C11036-5855-1B35-0ECF-0677A2892A26}"/>
              </a:ext>
            </a:extLst>
          </p:cNvPr>
          <p:cNvSpPr/>
          <p:nvPr/>
        </p:nvSpPr>
        <p:spPr>
          <a:xfrm>
            <a:off x="199949" y="699026"/>
            <a:ext cx="901680" cy="1865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Fulfillment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DE690612-7464-250A-1246-51FBD70647AB}"/>
              </a:ext>
            </a:extLst>
          </p:cNvPr>
          <p:cNvSpPr/>
          <p:nvPr/>
        </p:nvSpPr>
        <p:spPr>
          <a:xfrm>
            <a:off x="2685439" y="690619"/>
            <a:ext cx="921238" cy="1865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Family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31" name="Rounded Rectangle 1">
            <a:extLst>
              <a:ext uri="{FF2B5EF4-FFF2-40B4-BE49-F238E27FC236}">
                <a16:creationId xmlns:a16="http://schemas.microsoft.com/office/drawing/2014/main" id="{E67E3BA1-1D60-B1E3-07F9-B2C9B12DDCE0}"/>
              </a:ext>
            </a:extLst>
          </p:cNvPr>
          <p:cNvSpPr/>
          <p:nvPr/>
        </p:nvSpPr>
        <p:spPr>
          <a:xfrm>
            <a:off x="1512887" y="1850044"/>
            <a:ext cx="806784" cy="1865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Growth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1">
            <a:extLst>
              <a:ext uri="{FF2B5EF4-FFF2-40B4-BE49-F238E27FC236}">
                <a16:creationId xmlns:a16="http://schemas.microsoft.com/office/drawing/2014/main" id="{6FF57585-6697-5392-69E2-DBB54C434236}"/>
              </a:ext>
            </a:extLst>
          </p:cNvPr>
          <p:cNvSpPr/>
          <p:nvPr/>
        </p:nvSpPr>
        <p:spPr>
          <a:xfrm>
            <a:off x="2655887" y="1487552"/>
            <a:ext cx="921238" cy="1865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Integrity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ounded Rectangle 1">
            <a:extLst>
              <a:ext uri="{FF2B5EF4-FFF2-40B4-BE49-F238E27FC236}">
                <a16:creationId xmlns:a16="http://schemas.microsoft.com/office/drawing/2014/main" id="{9A5074FD-5CE0-429A-79DC-2FBE692941E9}"/>
              </a:ext>
            </a:extLst>
          </p:cNvPr>
          <p:cNvSpPr/>
          <p:nvPr/>
        </p:nvSpPr>
        <p:spPr>
          <a:xfrm>
            <a:off x="187999" y="1097756"/>
            <a:ext cx="901680" cy="195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Excellence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7B63E13A-AA1F-7D92-739B-D616BB70EDDD}"/>
              </a:ext>
            </a:extLst>
          </p:cNvPr>
          <p:cNvSpPr/>
          <p:nvPr/>
        </p:nvSpPr>
        <p:spPr>
          <a:xfrm>
            <a:off x="187999" y="1503020"/>
            <a:ext cx="901680" cy="195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Innovation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">
            <a:extLst>
              <a:ext uri="{FF2B5EF4-FFF2-40B4-BE49-F238E27FC236}">
                <a16:creationId xmlns:a16="http://schemas.microsoft.com/office/drawing/2014/main" id="{53A2CF74-8A79-F973-2741-4AA3B0C7DB2C}"/>
              </a:ext>
            </a:extLst>
          </p:cNvPr>
          <p:cNvSpPr/>
          <p:nvPr/>
        </p:nvSpPr>
        <p:spPr>
          <a:xfrm>
            <a:off x="2655887" y="1106552"/>
            <a:ext cx="921238" cy="1865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Trust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Straight Arrow Connector 18">
            <a:extLst>
              <a:ext uri="{FF2B5EF4-FFF2-40B4-BE49-F238E27FC236}">
                <a16:creationId xmlns:a16="http://schemas.microsoft.com/office/drawing/2014/main" id="{2EF277A9-9F8F-5824-52DD-9AC3D230400C}"/>
              </a:ext>
            </a:extLst>
          </p:cNvPr>
          <p:cNvCxnSpPr>
            <a:cxnSpLocks/>
          </p:cNvCxnSpPr>
          <p:nvPr/>
        </p:nvCxnSpPr>
        <p:spPr>
          <a:xfrm flipV="1">
            <a:off x="589565" y="310266"/>
            <a:ext cx="933144" cy="40932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" name="Straight Arrow Connector 18">
            <a:extLst>
              <a:ext uri="{FF2B5EF4-FFF2-40B4-BE49-F238E27FC236}">
                <a16:creationId xmlns:a16="http://schemas.microsoft.com/office/drawing/2014/main" id="{A5D5E13D-E46F-1BE5-3916-5BD9E356FF9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60911" y="885530"/>
            <a:ext cx="189878" cy="31607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Straight Arrow Connector 18">
            <a:extLst>
              <a:ext uri="{FF2B5EF4-FFF2-40B4-BE49-F238E27FC236}">
                <a16:creationId xmlns:a16="http://schemas.microsoft.com/office/drawing/2014/main" id="{52E2C866-10A1-CFD4-16DF-83A3C503EA88}"/>
              </a:ext>
            </a:extLst>
          </p:cNvPr>
          <p:cNvCxnSpPr>
            <a:cxnSpLocks/>
          </p:cNvCxnSpPr>
          <p:nvPr/>
        </p:nvCxnSpPr>
        <p:spPr>
          <a:xfrm flipV="1">
            <a:off x="555850" y="1240002"/>
            <a:ext cx="189878" cy="31607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Straight Arrow Connector 18">
            <a:extLst>
              <a:ext uri="{FF2B5EF4-FFF2-40B4-BE49-F238E27FC236}">
                <a16:creationId xmlns:a16="http://schemas.microsoft.com/office/drawing/2014/main" id="{CA0C7C09-8E35-0F55-9D1E-41281F073852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758468" y="344681"/>
            <a:ext cx="387590" cy="34593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Straight Arrow Connector 18">
            <a:extLst>
              <a:ext uri="{FF2B5EF4-FFF2-40B4-BE49-F238E27FC236}">
                <a16:creationId xmlns:a16="http://schemas.microsoft.com/office/drawing/2014/main" id="{F7B0526B-F9AB-07EB-CFBF-7D3C6FE9A23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116506" y="832059"/>
            <a:ext cx="29551" cy="27449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Straight Arrow Connector 18">
            <a:extLst>
              <a:ext uri="{FF2B5EF4-FFF2-40B4-BE49-F238E27FC236}">
                <a16:creationId xmlns:a16="http://schemas.microsoft.com/office/drawing/2014/main" id="{458310EF-B5B7-0512-15DC-42C013C95FC1}"/>
              </a:ext>
            </a:extLst>
          </p:cNvPr>
          <p:cNvCxnSpPr>
            <a:cxnSpLocks/>
          </p:cNvCxnSpPr>
          <p:nvPr/>
        </p:nvCxnSpPr>
        <p:spPr>
          <a:xfrm flipV="1">
            <a:off x="3112456" y="1251859"/>
            <a:ext cx="29551" cy="27449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Straight Arrow Connector 18">
            <a:extLst>
              <a:ext uri="{FF2B5EF4-FFF2-40B4-BE49-F238E27FC236}">
                <a16:creationId xmlns:a16="http://schemas.microsoft.com/office/drawing/2014/main" id="{877E4B43-ED11-BB66-29C6-650EF07E893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1089679" y="1195406"/>
            <a:ext cx="1718608" cy="36066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Straight Arrow Connector 18">
            <a:extLst>
              <a:ext uri="{FF2B5EF4-FFF2-40B4-BE49-F238E27FC236}">
                <a16:creationId xmlns:a16="http://schemas.microsoft.com/office/drawing/2014/main" id="{8576A4A8-6E9A-B85A-B81F-13C6AECD368F}"/>
              </a:ext>
            </a:extLst>
          </p:cNvPr>
          <p:cNvCxnSpPr>
            <a:cxnSpLocks/>
          </p:cNvCxnSpPr>
          <p:nvPr/>
        </p:nvCxnSpPr>
        <p:spPr>
          <a:xfrm flipH="1" flipV="1">
            <a:off x="910086" y="1614107"/>
            <a:ext cx="729439" cy="2711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509059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words in a shape of a mouth&#10;&#10;Description automatically generated with low confidence">
            <a:extLst>
              <a:ext uri="{FF2B5EF4-FFF2-40B4-BE49-F238E27FC236}">
                <a16:creationId xmlns:a16="http://schemas.microsoft.com/office/drawing/2014/main" id="{C4291B68-8C7A-4E92-D5C9-F70DB240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4" b="26032"/>
          <a:stretch/>
        </p:blipFill>
        <p:spPr>
          <a:xfrm>
            <a:off x="141287" y="221455"/>
            <a:ext cx="3352800" cy="1752601"/>
          </a:xfrm>
        </p:spPr>
      </p:pic>
    </p:spTree>
    <p:extLst>
      <p:ext uri="{BB962C8B-B14F-4D97-AF65-F5344CB8AC3E}">
        <p14:creationId xmlns:p14="http://schemas.microsoft.com/office/powerpoint/2010/main" val="19843383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3D48B8F6-78BE-52BA-A63A-C9F88F68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1" y="12284"/>
            <a:ext cx="3135511" cy="174984"/>
          </a:xfrm>
        </p:spPr>
        <p:txBody>
          <a:bodyPr>
            <a:normAutofit fontScale="90000"/>
          </a:bodyPr>
          <a:lstStyle/>
          <a:p>
            <a:pPr>
              <a:tabLst>
                <a:tab pos="734060" algn="l"/>
              </a:tabLst>
            </a:pPr>
            <a:r>
              <a:rPr lang="en-US" sz="1100" kern="100" dirty="0">
                <a:latin typeface="Calibri" panose="020F0502020204030204" pitchFamily="34" charset="0"/>
                <a:cs typeface="Arial" panose="020B0604020202020204" pitchFamily="34" charset="0"/>
              </a:rPr>
              <a:t>Alejandro Torres</a:t>
            </a:r>
            <a:endParaRPr lang="en-PK" sz="11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827A0275-7EE0-32A2-FC67-D9F5E2EE796A}"/>
              </a:ext>
            </a:extLst>
          </p:cNvPr>
          <p:cNvSpPr/>
          <p:nvPr/>
        </p:nvSpPr>
        <p:spPr>
          <a:xfrm>
            <a:off x="1104506" y="246673"/>
            <a:ext cx="1674537" cy="1912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ea typeface="Calibri" panose="020F0502020204030204" pitchFamily="34" charset="0"/>
                <a:cs typeface="Arial" panose="020B0604020202020204" pitchFamily="34" charset="0"/>
              </a:rPr>
              <a:t>Serenity</a:t>
            </a: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41C11036-5855-1B35-0ECF-0677A2892A26}"/>
              </a:ext>
            </a:extLst>
          </p:cNvPr>
          <p:cNvSpPr/>
          <p:nvPr/>
        </p:nvSpPr>
        <p:spPr>
          <a:xfrm>
            <a:off x="543624" y="775374"/>
            <a:ext cx="946446" cy="235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Fun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DE690612-7464-250A-1246-51FBD70647AB}"/>
              </a:ext>
            </a:extLst>
          </p:cNvPr>
          <p:cNvSpPr/>
          <p:nvPr/>
        </p:nvSpPr>
        <p:spPr>
          <a:xfrm>
            <a:off x="1574826" y="778215"/>
            <a:ext cx="897825" cy="319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Friends &amp; Family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4AAC5080-1462-14AD-5D9C-9D0EADFF6C2B}"/>
              </a:ext>
            </a:extLst>
          </p:cNvPr>
          <p:cNvSpPr/>
          <p:nvPr/>
        </p:nvSpPr>
        <p:spPr>
          <a:xfrm>
            <a:off x="2540935" y="777781"/>
            <a:ext cx="813749" cy="2273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Logic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33358C-D720-6932-A67C-8DF7C6E65D47}"/>
              </a:ext>
            </a:extLst>
          </p:cNvPr>
          <p:cNvCxnSpPr>
            <a:cxnSpLocks/>
          </p:cNvCxnSpPr>
          <p:nvPr/>
        </p:nvCxnSpPr>
        <p:spPr>
          <a:xfrm>
            <a:off x="1252938" y="437884"/>
            <a:ext cx="0" cy="3403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">
            <a:extLst>
              <a:ext uri="{FF2B5EF4-FFF2-40B4-BE49-F238E27FC236}">
                <a16:creationId xmlns:a16="http://schemas.microsoft.com/office/drawing/2014/main" id="{10BE6E8E-1741-C61B-8B57-A78EAF413D73}"/>
              </a:ext>
            </a:extLst>
          </p:cNvPr>
          <p:cNvSpPr/>
          <p:nvPr/>
        </p:nvSpPr>
        <p:spPr>
          <a:xfrm>
            <a:off x="280689" y="1475727"/>
            <a:ext cx="802548" cy="2002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Teaching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E69A5B-D3AB-F9F9-A881-70B57590AE2F}"/>
              </a:ext>
            </a:extLst>
          </p:cNvPr>
          <p:cNvCxnSpPr>
            <a:cxnSpLocks/>
            <a:stCxn id="20" idx="0"/>
            <a:endCxn id="7" idx="2"/>
          </p:cNvCxnSpPr>
          <p:nvPr/>
        </p:nvCxnSpPr>
        <p:spPr>
          <a:xfrm flipV="1">
            <a:off x="681963" y="1010705"/>
            <a:ext cx="334884" cy="4650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">
            <a:extLst>
              <a:ext uri="{FF2B5EF4-FFF2-40B4-BE49-F238E27FC236}">
                <a16:creationId xmlns:a16="http://schemas.microsoft.com/office/drawing/2014/main" id="{26573F84-E3F0-B67B-2B6E-4DA3A3826AF0}"/>
              </a:ext>
            </a:extLst>
          </p:cNvPr>
          <p:cNvSpPr/>
          <p:nvPr/>
        </p:nvSpPr>
        <p:spPr>
          <a:xfrm>
            <a:off x="2626957" y="1484745"/>
            <a:ext cx="727727" cy="1912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Respect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28EA1D-9DB0-95FB-9864-6A94DAB7E28F}"/>
              </a:ext>
            </a:extLst>
          </p:cNvPr>
          <p:cNvCxnSpPr>
            <a:cxnSpLocks/>
          </p:cNvCxnSpPr>
          <p:nvPr/>
        </p:nvCxnSpPr>
        <p:spPr>
          <a:xfrm flipV="1">
            <a:off x="3028426" y="1013546"/>
            <a:ext cx="0" cy="4621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58EA48-E841-EF40-8E6A-10A6C4953D50}"/>
              </a:ext>
            </a:extLst>
          </p:cNvPr>
          <p:cNvCxnSpPr>
            <a:cxnSpLocks/>
          </p:cNvCxnSpPr>
          <p:nvPr/>
        </p:nvCxnSpPr>
        <p:spPr>
          <a:xfrm>
            <a:off x="2028847" y="435065"/>
            <a:ext cx="0" cy="3403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8A1952-52A4-3474-3934-4877A75C4081}"/>
              </a:ext>
            </a:extLst>
          </p:cNvPr>
          <p:cNvCxnSpPr>
            <a:cxnSpLocks/>
          </p:cNvCxnSpPr>
          <p:nvPr/>
        </p:nvCxnSpPr>
        <p:spPr>
          <a:xfrm>
            <a:off x="2703775" y="435065"/>
            <a:ext cx="0" cy="3403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">
            <a:extLst>
              <a:ext uri="{FF2B5EF4-FFF2-40B4-BE49-F238E27FC236}">
                <a16:creationId xmlns:a16="http://schemas.microsoft.com/office/drawing/2014/main" id="{6DCB7169-B0E1-C288-388F-15339749C6D0}"/>
              </a:ext>
            </a:extLst>
          </p:cNvPr>
          <p:cNvSpPr/>
          <p:nvPr/>
        </p:nvSpPr>
        <p:spPr>
          <a:xfrm>
            <a:off x="1104600" y="1484745"/>
            <a:ext cx="802548" cy="2002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Challenge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AAC463-8590-A3B2-C855-58663DC6DE40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1016847" y="1010705"/>
            <a:ext cx="489027" cy="4740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1">
            <a:extLst>
              <a:ext uri="{FF2B5EF4-FFF2-40B4-BE49-F238E27FC236}">
                <a16:creationId xmlns:a16="http://schemas.microsoft.com/office/drawing/2014/main" id="{E18B37A6-78F9-D469-0CB8-DE19C2FEC450}"/>
              </a:ext>
            </a:extLst>
          </p:cNvPr>
          <p:cNvSpPr/>
          <p:nvPr/>
        </p:nvSpPr>
        <p:spPr>
          <a:xfrm>
            <a:off x="646375" y="1876684"/>
            <a:ext cx="990600" cy="2002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Empowerment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D05325-EEAC-2884-858E-6285ECF76A70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81963" y="1675956"/>
            <a:ext cx="459712" cy="2007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338608-53E5-81E4-A44A-76E32FC9E7CD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 flipH="1">
            <a:off x="1141675" y="1684974"/>
            <a:ext cx="364199" cy="1917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7101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words in a shape of a mouth&#10;&#10;Description automatically generated with low confidence">
            <a:extLst>
              <a:ext uri="{FF2B5EF4-FFF2-40B4-BE49-F238E27FC236}">
                <a16:creationId xmlns:a16="http://schemas.microsoft.com/office/drawing/2014/main" id="{C4291B68-8C7A-4E92-D5C9-F70DB240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4" b="26032"/>
          <a:stretch/>
        </p:blipFill>
        <p:spPr>
          <a:xfrm>
            <a:off x="141287" y="221455"/>
            <a:ext cx="3352800" cy="1752601"/>
          </a:xfrm>
        </p:spPr>
      </p:pic>
    </p:spTree>
    <p:extLst>
      <p:ext uri="{BB962C8B-B14F-4D97-AF65-F5344CB8AC3E}">
        <p14:creationId xmlns:p14="http://schemas.microsoft.com/office/powerpoint/2010/main" val="21152559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3D48B8F6-78BE-52BA-A63A-C9F88F68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5" y="57354"/>
            <a:ext cx="3135511" cy="174984"/>
          </a:xfrm>
        </p:spPr>
        <p:txBody>
          <a:bodyPr>
            <a:noAutofit/>
          </a:bodyPr>
          <a:lstStyle/>
          <a:p>
            <a:pPr>
              <a:tabLst>
                <a:tab pos="2971800" algn="ctr"/>
                <a:tab pos="5943600" algn="r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Orlando Andrade</a:t>
            </a:r>
            <a:endParaRPr lang="en-PK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9A951E7F-ABA2-2BD4-AF8C-02329419B6A4}"/>
              </a:ext>
            </a:extLst>
          </p:cNvPr>
          <p:cNvSpPr/>
          <p:nvPr/>
        </p:nvSpPr>
        <p:spPr>
          <a:xfrm>
            <a:off x="598490" y="1377080"/>
            <a:ext cx="917812" cy="2002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Equity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827A0275-7EE0-32A2-FC67-D9F5E2EE796A}"/>
              </a:ext>
            </a:extLst>
          </p:cNvPr>
          <p:cNvSpPr/>
          <p:nvPr/>
        </p:nvSpPr>
        <p:spPr>
          <a:xfrm>
            <a:off x="736918" y="411956"/>
            <a:ext cx="1878440" cy="1865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ea typeface="Calibri" panose="020F0502020204030204" pitchFamily="34" charset="0"/>
                <a:cs typeface="Arial" panose="020B0604020202020204" pitchFamily="34" charset="0"/>
              </a:rPr>
              <a:t>Integrity</a:t>
            </a: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41C11036-5855-1B35-0ECF-0677A2892A26}"/>
              </a:ext>
            </a:extLst>
          </p:cNvPr>
          <p:cNvSpPr/>
          <p:nvPr/>
        </p:nvSpPr>
        <p:spPr>
          <a:xfrm>
            <a:off x="598487" y="741581"/>
            <a:ext cx="917811" cy="1865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Respect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33358C-D720-6932-A67C-8DF7C6E65D47}"/>
              </a:ext>
            </a:extLst>
          </p:cNvPr>
          <p:cNvCxnSpPr>
            <a:cxnSpLocks/>
          </p:cNvCxnSpPr>
          <p:nvPr/>
        </p:nvCxnSpPr>
        <p:spPr>
          <a:xfrm>
            <a:off x="1056286" y="583513"/>
            <a:ext cx="0" cy="1580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">
            <a:extLst>
              <a:ext uri="{FF2B5EF4-FFF2-40B4-BE49-F238E27FC236}">
                <a16:creationId xmlns:a16="http://schemas.microsoft.com/office/drawing/2014/main" id="{10BE6E8E-1741-C61B-8B57-A78EAF413D73}"/>
              </a:ext>
            </a:extLst>
          </p:cNvPr>
          <p:cNvSpPr/>
          <p:nvPr/>
        </p:nvSpPr>
        <p:spPr>
          <a:xfrm>
            <a:off x="598488" y="1062095"/>
            <a:ext cx="917814" cy="195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Tolerance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29" name="Rounded Rectangle 1">
            <a:extLst>
              <a:ext uri="{FF2B5EF4-FFF2-40B4-BE49-F238E27FC236}">
                <a16:creationId xmlns:a16="http://schemas.microsoft.com/office/drawing/2014/main" id="{F16473A2-E0C3-37BE-190A-04431D620B89}"/>
              </a:ext>
            </a:extLst>
          </p:cNvPr>
          <p:cNvSpPr/>
          <p:nvPr/>
        </p:nvSpPr>
        <p:spPr>
          <a:xfrm>
            <a:off x="1889363" y="741581"/>
            <a:ext cx="980329" cy="1865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Trust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71563B-F7D0-84E2-796B-A31F68D4F4DA}"/>
              </a:ext>
            </a:extLst>
          </p:cNvPr>
          <p:cNvCxnSpPr>
            <a:cxnSpLocks/>
          </p:cNvCxnSpPr>
          <p:nvPr/>
        </p:nvCxnSpPr>
        <p:spPr>
          <a:xfrm flipV="1">
            <a:off x="2253711" y="610156"/>
            <a:ext cx="0" cy="1327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E3F102-6408-DD70-A411-DF66759D32C2}"/>
              </a:ext>
            </a:extLst>
          </p:cNvPr>
          <p:cNvCxnSpPr>
            <a:cxnSpLocks/>
          </p:cNvCxnSpPr>
          <p:nvPr/>
        </p:nvCxnSpPr>
        <p:spPr>
          <a:xfrm flipV="1">
            <a:off x="1056286" y="931995"/>
            <a:ext cx="0" cy="1327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1">
            <a:extLst>
              <a:ext uri="{FF2B5EF4-FFF2-40B4-BE49-F238E27FC236}">
                <a16:creationId xmlns:a16="http://schemas.microsoft.com/office/drawing/2014/main" id="{92F70233-AC6B-0BCA-62C0-781CE50828AC}"/>
              </a:ext>
            </a:extLst>
          </p:cNvPr>
          <p:cNvSpPr/>
          <p:nvPr/>
        </p:nvSpPr>
        <p:spPr>
          <a:xfrm>
            <a:off x="1878941" y="1071017"/>
            <a:ext cx="990758" cy="1865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Commitment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BDCB1E-D3B2-05DB-3CEE-46A074598B92}"/>
              </a:ext>
            </a:extLst>
          </p:cNvPr>
          <p:cNvCxnSpPr>
            <a:cxnSpLocks/>
          </p:cNvCxnSpPr>
          <p:nvPr/>
        </p:nvCxnSpPr>
        <p:spPr>
          <a:xfrm flipV="1">
            <a:off x="2253711" y="928086"/>
            <a:ext cx="0" cy="1327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">
            <a:extLst>
              <a:ext uri="{FF2B5EF4-FFF2-40B4-BE49-F238E27FC236}">
                <a16:creationId xmlns:a16="http://schemas.microsoft.com/office/drawing/2014/main" id="{E67E3BA1-1D60-B1E3-07F9-B2C9B12DDCE0}"/>
              </a:ext>
            </a:extLst>
          </p:cNvPr>
          <p:cNvSpPr/>
          <p:nvPr/>
        </p:nvSpPr>
        <p:spPr>
          <a:xfrm>
            <a:off x="1879099" y="1388704"/>
            <a:ext cx="990758" cy="1865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Perseverance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1">
            <a:extLst>
              <a:ext uri="{FF2B5EF4-FFF2-40B4-BE49-F238E27FC236}">
                <a16:creationId xmlns:a16="http://schemas.microsoft.com/office/drawing/2014/main" id="{6FF57585-6697-5392-69E2-DBB54C434236}"/>
              </a:ext>
            </a:extLst>
          </p:cNvPr>
          <p:cNvSpPr/>
          <p:nvPr/>
        </p:nvSpPr>
        <p:spPr>
          <a:xfrm>
            <a:off x="1879098" y="1711763"/>
            <a:ext cx="990755" cy="1865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Consistency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82ED8A-827C-FFB2-2E7E-3FA333F080C6}"/>
              </a:ext>
            </a:extLst>
          </p:cNvPr>
          <p:cNvCxnSpPr>
            <a:cxnSpLocks/>
          </p:cNvCxnSpPr>
          <p:nvPr/>
        </p:nvCxnSpPr>
        <p:spPr>
          <a:xfrm flipV="1">
            <a:off x="2253711" y="1255957"/>
            <a:ext cx="0" cy="1327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1FDE92-15AB-198E-48D6-A04346B55959}"/>
              </a:ext>
            </a:extLst>
          </p:cNvPr>
          <p:cNvCxnSpPr>
            <a:cxnSpLocks/>
          </p:cNvCxnSpPr>
          <p:nvPr/>
        </p:nvCxnSpPr>
        <p:spPr>
          <a:xfrm flipV="1">
            <a:off x="2253711" y="1575209"/>
            <a:ext cx="0" cy="1327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D186CF-6D0A-5462-8653-35562464DC3B}"/>
              </a:ext>
            </a:extLst>
          </p:cNvPr>
          <p:cNvCxnSpPr>
            <a:cxnSpLocks/>
          </p:cNvCxnSpPr>
          <p:nvPr/>
        </p:nvCxnSpPr>
        <p:spPr>
          <a:xfrm flipV="1">
            <a:off x="1056286" y="1261431"/>
            <a:ext cx="0" cy="1327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06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words in a shape of a mouth&#10;&#10;Description automatically generated with low confidence">
            <a:extLst>
              <a:ext uri="{FF2B5EF4-FFF2-40B4-BE49-F238E27FC236}">
                <a16:creationId xmlns:a16="http://schemas.microsoft.com/office/drawing/2014/main" id="{C4291B68-8C7A-4E92-D5C9-F70DB240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4" b="26032"/>
          <a:stretch/>
        </p:blipFill>
        <p:spPr>
          <a:xfrm>
            <a:off x="141287" y="221455"/>
            <a:ext cx="3352800" cy="1752601"/>
          </a:xfrm>
        </p:spPr>
      </p:pic>
    </p:spTree>
    <p:extLst>
      <p:ext uri="{BB962C8B-B14F-4D97-AF65-F5344CB8AC3E}">
        <p14:creationId xmlns:p14="http://schemas.microsoft.com/office/powerpoint/2010/main" val="41478890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words in a shape of a mouth&#10;&#10;Description automatically generated with low confidence">
            <a:extLst>
              <a:ext uri="{FF2B5EF4-FFF2-40B4-BE49-F238E27FC236}">
                <a16:creationId xmlns:a16="http://schemas.microsoft.com/office/drawing/2014/main" id="{C4291B68-8C7A-4E92-D5C9-F70DB240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4" b="26032"/>
          <a:stretch/>
        </p:blipFill>
        <p:spPr>
          <a:xfrm>
            <a:off x="141287" y="221455"/>
            <a:ext cx="3352800" cy="1752601"/>
          </a:xfrm>
        </p:spPr>
      </p:pic>
    </p:spTree>
    <p:extLst>
      <p:ext uri="{BB962C8B-B14F-4D97-AF65-F5344CB8AC3E}">
        <p14:creationId xmlns:p14="http://schemas.microsoft.com/office/powerpoint/2010/main" val="9755983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3D48B8F6-78BE-52BA-A63A-C9F88F68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5" y="39383"/>
            <a:ext cx="3135511" cy="174984"/>
          </a:xfrm>
        </p:spPr>
        <p:txBody>
          <a:bodyPr>
            <a:normAutofit fontScale="90000"/>
          </a:bodyPr>
          <a:lstStyle/>
          <a:p>
            <a:pPr>
              <a:tabLst>
                <a:tab pos="734060" algn="l"/>
              </a:tabLst>
            </a:pPr>
            <a:r>
              <a:rPr lang="en-US" sz="1100" kern="100" dirty="0">
                <a:latin typeface="Calibri" panose="020F0502020204030204" pitchFamily="34" charset="0"/>
                <a:cs typeface="Arial" panose="020B0604020202020204" pitchFamily="34" charset="0"/>
              </a:rPr>
              <a:t>Ana </a:t>
            </a:r>
            <a:r>
              <a:rPr lang="en-US" sz="1100" kern="100" dirty="0" err="1">
                <a:latin typeface="Calibri" panose="020F0502020204030204" pitchFamily="34" charset="0"/>
                <a:cs typeface="Arial" panose="020B0604020202020204" pitchFamily="34" charset="0"/>
              </a:rPr>
              <a:t>Zuzul</a:t>
            </a:r>
            <a:endParaRPr lang="en-PK" sz="11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827A0275-7EE0-32A2-FC67-D9F5E2EE796A}"/>
              </a:ext>
            </a:extLst>
          </p:cNvPr>
          <p:cNvSpPr/>
          <p:nvPr/>
        </p:nvSpPr>
        <p:spPr>
          <a:xfrm>
            <a:off x="687608" y="335756"/>
            <a:ext cx="2029084" cy="1912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ea typeface="Calibri" panose="020F0502020204030204" pitchFamily="34" charset="0"/>
                <a:cs typeface="Arial" panose="020B0604020202020204" pitchFamily="34" charset="0"/>
              </a:rPr>
              <a:t>Happiness</a:t>
            </a: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41C11036-5855-1B35-0ECF-0677A2892A26}"/>
              </a:ext>
            </a:extLst>
          </p:cNvPr>
          <p:cNvSpPr/>
          <p:nvPr/>
        </p:nvSpPr>
        <p:spPr>
          <a:xfrm>
            <a:off x="299632" y="864457"/>
            <a:ext cx="946446" cy="235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Love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DE690612-7464-250A-1246-51FBD70647AB}"/>
              </a:ext>
            </a:extLst>
          </p:cNvPr>
          <p:cNvSpPr/>
          <p:nvPr/>
        </p:nvSpPr>
        <p:spPr>
          <a:xfrm>
            <a:off x="1350695" y="867299"/>
            <a:ext cx="897825" cy="2324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Spirituality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4AAC5080-1462-14AD-5D9C-9D0EADFF6C2B}"/>
              </a:ext>
            </a:extLst>
          </p:cNvPr>
          <p:cNvSpPr/>
          <p:nvPr/>
        </p:nvSpPr>
        <p:spPr>
          <a:xfrm>
            <a:off x="2296943" y="866864"/>
            <a:ext cx="813749" cy="2273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Logic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33358C-D720-6932-A67C-8DF7C6E65D47}"/>
              </a:ext>
            </a:extLst>
          </p:cNvPr>
          <p:cNvCxnSpPr>
            <a:cxnSpLocks/>
          </p:cNvCxnSpPr>
          <p:nvPr/>
        </p:nvCxnSpPr>
        <p:spPr>
          <a:xfrm>
            <a:off x="964095" y="524148"/>
            <a:ext cx="0" cy="3403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">
            <a:extLst>
              <a:ext uri="{FF2B5EF4-FFF2-40B4-BE49-F238E27FC236}">
                <a16:creationId xmlns:a16="http://schemas.microsoft.com/office/drawing/2014/main" id="{10BE6E8E-1741-C61B-8B57-A78EAF413D73}"/>
              </a:ext>
            </a:extLst>
          </p:cNvPr>
          <p:cNvSpPr/>
          <p:nvPr/>
        </p:nvSpPr>
        <p:spPr>
          <a:xfrm>
            <a:off x="265905" y="1245860"/>
            <a:ext cx="946444" cy="2002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Freedom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28" name="Rounded Rectangle 1">
            <a:extLst>
              <a:ext uri="{FF2B5EF4-FFF2-40B4-BE49-F238E27FC236}">
                <a16:creationId xmlns:a16="http://schemas.microsoft.com/office/drawing/2014/main" id="{26573F84-E3F0-B67B-2B6E-4DA3A3826AF0}"/>
              </a:ext>
            </a:extLst>
          </p:cNvPr>
          <p:cNvSpPr/>
          <p:nvPr/>
        </p:nvSpPr>
        <p:spPr>
          <a:xfrm>
            <a:off x="1432832" y="1597783"/>
            <a:ext cx="727727" cy="319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Make a Difference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28EA1D-9DB0-95FB-9864-6A94DAB7E28F}"/>
              </a:ext>
            </a:extLst>
          </p:cNvPr>
          <p:cNvCxnSpPr>
            <a:cxnSpLocks/>
          </p:cNvCxnSpPr>
          <p:nvPr/>
        </p:nvCxnSpPr>
        <p:spPr>
          <a:xfrm flipV="1">
            <a:off x="2710516" y="1094166"/>
            <a:ext cx="0" cy="4621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58EA48-E841-EF40-8E6A-10A6C4953D50}"/>
              </a:ext>
            </a:extLst>
          </p:cNvPr>
          <p:cNvCxnSpPr>
            <a:cxnSpLocks/>
          </p:cNvCxnSpPr>
          <p:nvPr/>
        </p:nvCxnSpPr>
        <p:spPr>
          <a:xfrm>
            <a:off x="1784855" y="524148"/>
            <a:ext cx="0" cy="3403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8A1952-52A4-3474-3934-4877A75C4081}"/>
              </a:ext>
            </a:extLst>
          </p:cNvPr>
          <p:cNvCxnSpPr>
            <a:cxnSpLocks/>
          </p:cNvCxnSpPr>
          <p:nvPr/>
        </p:nvCxnSpPr>
        <p:spPr>
          <a:xfrm>
            <a:off x="2564295" y="524148"/>
            <a:ext cx="0" cy="3403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">
            <a:extLst>
              <a:ext uri="{FF2B5EF4-FFF2-40B4-BE49-F238E27FC236}">
                <a16:creationId xmlns:a16="http://schemas.microsoft.com/office/drawing/2014/main" id="{6DCB7169-B0E1-C288-388F-15339749C6D0}"/>
              </a:ext>
            </a:extLst>
          </p:cNvPr>
          <p:cNvSpPr/>
          <p:nvPr/>
        </p:nvSpPr>
        <p:spPr>
          <a:xfrm>
            <a:off x="265905" y="1608681"/>
            <a:ext cx="946441" cy="2002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Fun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1C85AC-C4F4-59D3-55A1-B5ABCACF00E6}"/>
              </a:ext>
            </a:extLst>
          </p:cNvPr>
          <p:cNvCxnSpPr>
            <a:cxnSpLocks/>
          </p:cNvCxnSpPr>
          <p:nvPr/>
        </p:nvCxnSpPr>
        <p:spPr>
          <a:xfrm>
            <a:off x="811695" y="1094166"/>
            <a:ext cx="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43982C-236F-F051-63BD-835FC5236793}"/>
              </a:ext>
            </a:extLst>
          </p:cNvPr>
          <p:cNvCxnSpPr>
            <a:cxnSpLocks/>
          </p:cNvCxnSpPr>
          <p:nvPr/>
        </p:nvCxnSpPr>
        <p:spPr>
          <a:xfrm>
            <a:off x="808956" y="1446089"/>
            <a:ext cx="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">
            <a:extLst>
              <a:ext uri="{FF2B5EF4-FFF2-40B4-BE49-F238E27FC236}">
                <a16:creationId xmlns:a16="http://schemas.microsoft.com/office/drawing/2014/main" id="{0BCADB9C-1E3F-CAE6-9163-389A84A772D5}"/>
              </a:ext>
            </a:extLst>
          </p:cNvPr>
          <p:cNvSpPr/>
          <p:nvPr/>
        </p:nvSpPr>
        <p:spPr>
          <a:xfrm>
            <a:off x="2381045" y="1556347"/>
            <a:ext cx="813749" cy="2273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Obedience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77B44A-2B27-4DE3-1E78-AF3596C927AE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796696" y="1094166"/>
            <a:ext cx="691399" cy="5036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50F628-C935-1C2C-9F19-73355E43AD00}"/>
              </a:ext>
            </a:extLst>
          </p:cNvPr>
          <p:cNvCxnSpPr>
            <a:cxnSpLocks/>
            <a:stCxn id="28" idx="0"/>
            <a:endCxn id="8" idx="2"/>
          </p:cNvCxnSpPr>
          <p:nvPr/>
        </p:nvCxnSpPr>
        <p:spPr>
          <a:xfrm flipV="1">
            <a:off x="1796696" y="1099789"/>
            <a:ext cx="2912" cy="4979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3720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words in a shape of a mouth&#10;&#10;Description automatically generated with low confidence">
            <a:extLst>
              <a:ext uri="{FF2B5EF4-FFF2-40B4-BE49-F238E27FC236}">
                <a16:creationId xmlns:a16="http://schemas.microsoft.com/office/drawing/2014/main" id="{C4291B68-8C7A-4E92-D5C9-F70DB240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4" b="26032"/>
          <a:stretch/>
        </p:blipFill>
        <p:spPr>
          <a:xfrm>
            <a:off x="141287" y="221455"/>
            <a:ext cx="3352800" cy="1752601"/>
          </a:xfrm>
        </p:spPr>
      </p:pic>
    </p:spTree>
    <p:extLst>
      <p:ext uri="{BB962C8B-B14F-4D97-AF65-F5344CB8AC3E}">
        <p14:creationId xmlns:p14="http://schemas.microsoft.com/office/powerpoint/2010/main" val="332950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1599"/>
            <a:ext cx="1345416" cy="215335"/>
          </a:xfrm>
        </p:spPr>
        <p:txBody>
          <a:bodyPr>
            <a:normAutofit fontScale="90000"/>
          </a:bodyPr>
          <a:lstStyle/>
          <a:p>
            <a:pPr>
              <a:tabLst>
                <a:tab pos="734060" algn="l"/>
              </a:tabLst>
            </a:pPr>
            <a:r>
              <a:rPr lang="en-GB" kern="100" dirty="0" err="1">
                <a:latin typeface="Calibri" panose="020F0502020204030204" pitchFamily="34" charset="0"/>
                <a:cs typeface="Arial" panose="020B0604020202020204" pitchFamily="34" charset="0"/>
              </a:rPr>
              <a:t>Oladapo</a:t>
            </a:r>
            <a:r>
              <a:rPr lang="en-GB" kern="1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kern="100" dirty="0" err="1">
                <a:latin typeface="Calibri" panose="020F0502020204030204" pitchFamily="34" charset="0"/>
                <a:cs typeface="Arial" panose="020B0604020202020204" pitchFamily="34" charset="0"/>
              </a:rPr>
              <a:t>Ayelowo</a:t>
            </a:r>
            <a:r>
              <a:rPr lang="en-GB" kern="1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PK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08570-19C0-89FF-A089-697DEAD619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8" y="331746"/>
            <a:ext cx="3048000" cy="160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7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words in a shape of a mouth&#10;&#10;Description automatically generated with low confidence">
            <a:extLst>
              <a:ext uri="{FF2B5EF4-FFF2-40B4-BE49-F238E27FC236}">
                <a16:creationId xmlns:a16="http://schemas.microsoft.com/office/drawing/2014/main" id="{C4291B68-8C7A-4E92-D5C9-F70DB240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4" b="26032"/>
          <a:stretch/>
        </p:blipFill>
        <p:spPr>
          <a:xfrm>
            <a:off x="141287" y="221455"/>
            <a:ext cx="3352800" cy="1752601"/>
          </a:xfrm>
        </p:spPr>
      </p:pic>
    </p:spTree>
    <p:extLst>
      <p:ext uri="{BB962C8B-B14F-4D97-AF65-F5344CB8AC3E}">
        <p14:creationId xmlns:p14="http://schemas.microsoft.com/office/powerpoint/2010/main" val="137183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0" y="8511"/>
            <a:ext cx="3135511" cy="237989"/>
          </a:xfrm>
        </p:spPr>
        <p:txBody>
          <a:bodyPr>
            <a:normAutofit fontScale="90000"/>
          </a:bodyPr>
          <a:lstStyle/>
          <a:p>
            <a:pPr>
              <a:tabLst>
                <a:tab pos="734060" algn="l"/>
              </a:tabLst>
            </a:pPr>
            <a:r>
              <a:rPr lang="en-GB" kern="100" dirty="0">
                <a:latin typeface="Calibri" panose="020F0502020204030204" pitchFamily="34" charset="0"/>
                <a:cs typeface="Arial" panose="020B0604020202020204" pitchFamily="34" charset="0"/>
              </a:rPr>
              <a:t>Ahmad Bilal</a:t>
            </a:r>
            <a:endParaRPr lang="en-PK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827A0275-7EE0-32A2-FC67-D9F5E2EE796A}"/>
              </a:ext>
            </a:extLst>
          </p:cNvPr>
          <p:cNvSpPr/>
          <p:nvPr/>
        </p:nvSpPr>
        <p:spPr>
          <a:xfrm>
            <a:off x="1395572" y="335756"/>
            <a:ext cx="864210" cy="2267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ea typeface="Calibri" panose="020F0502020204030204" pitchFamily="34" charset="0"/>
                <a:cs typeface="Arial" panose="020B0604020202020204" pitchFamily="34" charset="0"/>
              </a:rPr>
              <a:t>Contentment</a:t>
            </a: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41C11036-5855-1B35-0ECF-0677A2892A26}"/>
              </a:ext>
            </a:extLst>
          </p:cNvPr>
          <p:cNvSpPr/>
          <p:nvPr/>
        </p:nvSpPr>
        <p:spPr>
          <a:xfrm>
            <a:off x="666432" y="754605"/>
            <a:ext cx="960854" cy="2790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Family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DE690612-7464-250A-1246-51FBD70647AB}"/>
              </a:ext>
            </a:extLst>
          </p:cNvPr>
          <p:cNvSpPr/>
          <p:nvPr/>
        </p:nvSpPr>
        <p:spPr>
          <a:xfrm>
            <a:off x="2051412" y="743032"/>
            <a:ext cx="784936" cy="2790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Fulfillment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4AAC5080-1462-14AD-5D9C-9D0EADFF6C2B}"/>
              </a:ext>
            </a:extLst>
          </p:cNvPr>
          <p:cNvSpPr/>
          <p:nvPr/>
        </p:nvSpPr>
        <p:spPr>
          <a:xfrm>
            <a:off x="141287" y="1269321"/>
            <a:ext cx="790768" cy="2694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cs typeface="Arial" panose="020B0604020202020204" pitchFamily="34" charset="0"/>
              </a:rPr>
              <a:t>Kindness</a:t>
            </a:r>
            <a:endParaRPr lang="en-PK" sz="900" kern="100" dirty="0">
              <a:cs typeface="Arial" panose="020B0604020202020204" pitchFamily="34" charset="0"/>
            </a:endParaRPr>
          </a:p>
        </p:txBody>
      </p:sp>
      <p:sp>
        <p:nvSpPr>
          <p:cNvPr id="11" name="Rounded Rectangle 1">
            <a:extLst>
              <a:ext uri="{FF2B5EF4-FFF2-40B4-BE49-F238E27FC236}">
                <a16:creationId xmlns:a16="http://schemas.microsoft.com/office/drawing/2014/main" id="{B6AC7116-CCC5-5E4D-A28A-37F7ED3F41F8}"/>
              </a:ext>
            </a:extLst>
          </p:cNvPr>
          <p:cNvSpPr/>
          <p:nvPr/>
        </p:nvSpPr>
        <p:spPr>
          <a:xfrm>
            <a:off x="965390" y="1259801"/>
            <a:ext cx="661895" cy="2790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Tolerance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">
            <a:extLst>
              <a:ext uri="{FF2B5EF4-FFF2-40B4-BE49-F238E27FC236}">
                <a16:creationId xmlns:a16="http://schemas.microsoft.com/office/drawing/2014/main" id="{59BB583F-FE97-DF1A-0DE9-77494488A6E6}"/>
              </a:ext>
            </a:extLst>
          </p:cNvPr>
          <p:cNvSpPr/>
          <p:nvPr/>
        </p:nvSpPr>
        <p:spPr>
          <a:xfrm>
            <a:off x="1698639" y="1259802"/>
            <a:ext cx="864210" cy="2694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Health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">
            <a:extLst>
              <a:ext uri="{FF2B5EF4-FFF2-40B4-BE49-F238E27FC236}">
                <a16:creationId xmlns:a16="http://schemas.microsoft.com/office/drawing/2014/main" id="{72FF0C1D-0A36-E547-510A-E1E085F07AA4}"/>
              </a:ext>
            </a:extLst>
          </p:cNvPr>
          <p:cNvSpPr/>
          <p:nvPr/>
        </p:nvSpPr>
        <p:spPr>
          <a:xfrm>
            <a:off x="2627119" y="1250283"/>
            <a:ext cx="790768" cy="2790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Faith</a:t>
            </a:r>
            <a:endParaRPr lang="en-PK" sz="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33358C-D720-6932-A67C-8DF7C6E65D47}"/>
              </a:ext>
            </a:extLst>
          </p:cNvPr>
          <p:cNvCxnSpPr>
            <a:cxnSpLocks/>
          </p:cNvCxnSpPr>
          <p:nvPr/>
        </p:nvCxnSpPr>
        <p:spPr>
          <a:xfrm flipH="1">
            <a:off x="1199407" y="558172"/>
            <a:ext cx="277420" cy="1996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48EFF0-6271-9418-65E4-18FB970B4B6E}"/>
              </a:ext>
            </a:extLst>
          </p:cNvPr>
          <p:cNvCxnSpPr>
            <a:cxnSpLocks/>
          </p:cNvCxnSpPr>
          <p:nvPr/>
        </p:nvCxnSpPr>
        <p:spPr>
          <a:xfrm flipH="1" flipV="1">
            <a:off x="2051414" y="552952"/>
            <a:ext cx="208369" cy="1902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E34CC2-3783-D5CE-C6E6-2F7F32F5251D}"/>
              </a:ext>
            </a:extLst>
          </p:cNvPr>
          <p:cNvCxnSpPr>
            <a:cxnSpLocks/>
          </p:cNvCxnSpPr>
          <p:nvPr/>
        </p:nvCxnSpPr>
        <p:spPr>
          <a:xfrm flipH="1" flipV="1">
            <a:off x="1272450" y="1039584"/>
            <a:ext cx="217978" cy="2202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65D400-C64C-B617-1895-F6395754EB7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36671" y="1031331"/>
            <a:ext cx="327156" cy="2379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C1D394-78F3-C9C3-CEE0-67E5AFE98C3A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130744" y="1031404"/>
            <a:ext cx="225537" cy="2283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6D06EA-F1C6-1F19-3AF3-AAF094E2272F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729622" y="1022042"/>
            <a:ext cx="292881" cy="2282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546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19"/>
  <p:tag name="AS_OS" val="Unix 5.13.0.1023"/>
  <p:tag name="AS_RELEASE_DATE" val="2021.04.14"/>
  <p:tag name="AS_TITLE" val="Aspose.Slides for .NET Standard 2.0"/>
  <p:tag name="AS_VERSION" val="2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331</Words>
  <Application>Microsoft Macintosh PowerPoint</Application>
  <PresentationFormat>自定义</PresentationFormat>
  <Paragraphs>256</Paragraphs>
  <Slides>62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69" baseType="lpstr">
      <vt:lpstr>等线</vt:lpstr>
      <vt:lpstr>Google Sans</vt:lpstr>
      <vt:lpstr>Arial</vt:lpstr>
      <vt:lpstr>Calibri</vt:lpstr>
      <vt:lpstr>Calibri Light</vt:lpstr>
      <vt:lpstr>Office Theme</vt:lpstr>
      <vt:lpstr>1_Office Theme</vt:lpstr>
      <vt:lpstr>Ariel Anati </vt:lpstr>
      <vt:lpstr>PowerPoint 演示文稿</vt:lpstr>
      <vt:lpstr>Fernando Atias</vt:lpstr>
      <vt:lpstr>PowerPoint 演示文稿</vt:lpstr>
      <vt:lpstr>Ayo Awolope</vt:lpstr>
      <vt:lpstr>PowerPoint 演示文稿</vt:lpstr>
      <vt:lpstr>Oladapo Ayelowo </vt:lpstr>
      <vt:lpstr>PowerPoint 演示文稿</vt:lpstr>
      <vt:lpstr>Ahmad Bilal</vt:lpstr>
      <vt:lpstr>PowerPoint 演示文稿</vt:lpstr>
      <vt:lpstr>Kory Borenkoff</vt:lpstr>
      <vt:lpstr>PowerPoint 演示文稿</vt:lpstr>
      <vt:lpstr>Ahmed Gamal </vt:lpstr>
      <vt:lpstr>PowerPoint 演示文稿</vt:lpstr>
      <vt:lpstr>Max Gingell </vt:lpstr>
      <vt:lpstr>PowerPoint 演示文稿</vt:lpstr>
      <vt:lpstr>Rahul Goel </vt:lpstr>
      <vt:lpstr>PowerPoint 演示文稿</vt:lpstr>
      <vt:lpstr>Chuen Gooi </vt:lpstr>
      <vt:lpstr>PowerPoint 演示文稿</vt:lpstr>
      <vt:lpstr>Christopher Haroun </vt:lpstr>
      <vt:lpstr>PowerPoint 演示文稿</vt:lpstr>
      <vt:lpstr>Elkhan Hasanov</vt:lpstr>
      <vt:lpstr>PowerPoint 演示文稿</vt:lpstr>
      <vt:lpstr>Namita Kain </vt:lpstr>
      <vt:lpstr>PowerPoint 演示文稿</vt:lpstr>
      <vt:lpstr>Seita Kinoshita</vt:lpstr>
      <vt:lpstr>PowerPoint 演示文稿</vt:lpstr>
      <vt:lpstr>Niki Leung </vt:lpstr>
      <vt:lpstr>PowerPoint 演示文稿</vt:lpstr>
      <vt:lpstr>Sophia Lin</vt:lpstr>
      <vt:lpstr>PowerPoint 演示文稿</vt:lpstr>
      <vt:lpstr>Javier Marquez</vt:lpstr>
      <vt:lpstr>PowerPoint 演示文稿</vt:lpstr>
      <vt:lpstr>Danny Mekic</vt:lpstr>
      <vt:lpstr>PowerPoint 演示文稿</vt:lpstr>
      <vt:lpstr>Sean Nasiri</vt:lpstr>
      <vt:lpstr>PowerPoint 演示文稿</vt:lpstr>
      <vt:lpstr>Suzanne Ngan</vt:lpstr>
      <vt:lpstr>PowerPoint 演示文稿</vt:lpstr>
      <vt:lpstr>Gabriela Poplawska</vt:lpstr>
      <vt:lpstr>PowerPoint 演示文稿</vt:lpstr>
      <vt:lpstr>Dardan Pulatani                                    </vt:lpstr>
      <vt:lpstr>PowerPoint 演示文稿</vt:lpstr>
      <vt:lpstr>Juan Quinones</vt:lpstr>
      <vt:lpstr>PowerPoint 演示文稿</vt:lpstr>
      <vt:lpstr>Rob Reeder</vt:lpstr>
      <vt:lpstr>PowerPoint 演示文稿</vt:lpstr>
      <vt:lpstr>Harsh Sahu</vt:lpstr>
      <vt:lpstr>PowerPoint 演示文稿</vt:lpstr>
      <vt:lpstr>Ivan Sobo</vt:lpstr>
      <vt:lpstr>PowerPoint 演示文稿</vt:lpstr>
      <vt:lpstr>Mykhailo Stetsiuk </vt:lpstr>
      <vt:lpstr>PowerPoint 演示文稿</vt:lpstr>
      <vt:lpstr>Jacqueline Talledo</vt:lpstr>
      <vt:lpstr>PowerPoint 演示文稿</vt:lpstr>
      <vt:lpstr>Alejandro Torres</vt:lpstr>
      <vt:lpstr>PowerPoint 演示文稿</vt:lpstr>
      <vt:lpstr>Orlando Andrade</vt:lpstr>
      <vt:lpstr>PowerPoint 演示文稿</vt:lpstr>
      <vt:lpstr>Ana Zuzul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Nicholas Canan</dc:title>
  <dc:creator>Paul L Ingram</dc:creator>
  <cp:lastModifiedBy>Jiazheng Tian</cp:lastModifiedBy>
  <cp:revision>121</cp:revision>
  <cp:lastPrinted>2022-06-03T00:04:25Z</cp:lastPrinted>
  <dcterms:created xsi:type="dcterms:W3CDTF">2022-06-03T00:04:25Z</dcterms:created>
  <dcterms:modified xsi:type="dcterms:W3CDTF">2025-03-30T01:13:57Z</dcterms:modified>
</cp:coreProperties>
</file>