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8" r:id="rId2"/>
    <p:sldId id="421" r:id="rId3"/>
    <p:sldId id="422" r:id="rId4"/>
    <p:sldId id="423" r:id="rId5"/>
    <p:sldId id="424" r:id="rId6"/>
    <p:sldId id="425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7" r:id="rId28"/>
    <p:sldId id="448" r:id="rId29"/>
    <p:sldId id="449" r:id="rId30"/>
    <p:sldId id="450" r:id="rId31"/>
    <p:sldId id="451" r:id="rId32"/>
    <p:sldId id="542" r:id="rId33"/>
    <p:sldId id="452" r:id="rId34"/>
    <p:sldId id="454" r:id="rId35"/>
    <p:sldId id="455" r:id="rId36"/>
    <p:sldId id="456" r:id="rId37"/>
    <p:sldId id="457" r:id="rId38"/>
    <p:sldId id="458" r:id="rId39"/>
    <p:sldId id="459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9" r:id="rId49"/>
    <p:sldId id="470" r:id="rId50"/>
    <p:sldId id="471" r:id="rId51"/>
    <p:sldId id="472" r:id="rId52"/>
    <p:sldId id="473" r:id="rId53"/>
    <p:sldId id="474" r:id="rId54"/>
    <p:sldId id="475" r:id="rId55"/>
    <p:sldId id="476" r:id="rId56"/>
    <p:sldId id="477" r:id="rId57"/>
    <p:sldId id="478" r:id="rId58"/>
    <p:sldId id="479" r:id="rId59"/>
    <p:sldId id="480" r:id="rId60"/>
    <p:sldId id="481" r:id="rId61"/>
    <p:sldId id="482" r:id="rId62"/>
    <p:sldId id="484" r:id="rId63"/>
    <p:sldId id="544" r:id="rId64"/>
  </p:sldIdLst>
  <p:sldSz cx="12192000" cy="9144000"/>
  <p:notesSz cx="6858000" cy="9144000"/>
  <p:custDataLst>
    <p:tags r:id="rId6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ED"/>
    <a:srgbClr val="AFEAFF"/>
    <a:srgbClr val="FB97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02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8321-DDC5-4A36-A2DF-9431F5D403C5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774627" y="1635818"/>
            <a:ext cx="2356309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Impact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Wealth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6919278" y="3272360"/>
            <a:ext cx="281474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Understanding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1424985" y="51055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Discipline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349705" y="5085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054552" y="5105560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Love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10889" y="2504558"/>
            <a:ext cx="2441893" cy="76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52782" y="2504559"/>
            <a:ext cx="2373866" cy="76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2803695" y="4141101"/>
            <a:ext cx="707193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6630505" y="4141101"/>
            <a:ext cx="1696143" cy="94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8326648" y="4141101"/>
            <a:ext cx="2093722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39" idx="0"/>
          </p:cNvCxnSpPr>
          <p:nvPr/>
        </p:nvCxnSpPr>
        <p:spPr>
          <a:xfrm>
            <a:off x="2803695" y="5974301"/>
            <a:ext cx="1970932" cy="1304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9" idx="0"/>
          </p:cNvCxnSpPr>
          <p:nvPr/>
        </p:nvCxnSpPr>
        <p:spPr>
          <a:xfrm flipH="1">
            <a:off x="4774627" y="5954555"/>
            <a:ext cx="1855878" cy="132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682987" y="727872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Health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389105"/>
            <a:ext cx="30551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Raul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</a:t>
            </a:r>
            <a:r>
              <a:rPr lang="en-US" altLang="zh-CN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Alvarado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  <p:sp>
        <p:nvSpPr>
          <p:cNvPr id="22" name="Rectangle: Rounded Corners 8"/>
          <p:cNvSpPr/>
          <p:nvPr/>
        </p:nvSpPr>
        <p:spPr>
          <a:xfrm>
            <a:off x="333344" y="7283845"/>
            <a:ext cx="218328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Ambition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37" name="Straight Arrow Connector 36"/>
          <p:cNvCxnSpPr>
            <a:stCxn id="9" idx="2"/>
            <a:endCxn id="22" idx="0"/>
          </p:cNvCxnSpPr>
          <p:nvPr/>
        </p:nvCxnSpPr>
        <p:spPr>
          <a:xfrm flipH="1">
            <a:off x="1424985" y="5974301"/>
            <a:ext cx="1378710" cy="130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Harmony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Grace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Humor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Theodore Davidson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5989785" y="669744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Creativity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7262495" y="6007735"/>
            <a:ext cx="825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Improvement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Mentoring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Financial Security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Valued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Equanimity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Valued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Generosity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Elvins Derisma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054045" y="669744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Creativity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8326755" y="6007735"/>
            <a:ext cx="825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Success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27715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Progress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>
            <a:off x="3655668" y="4141101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374730" y="669744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Opportunity</a:t>
            </a:r>
          </a:p>
        </p:txBody>
      </p:sp>
      <p:cxnSp>
        <p:nvCxnSpPr>
          <p:cNvPr id="23" name="直接箭头连接符 22"/>
          <p:cNvCxnSpPr>
            <a:stCxn id="18" idx="2"/>
            <a:endCxn id="22" idx="0"/>
          </p:cNvCxnSpPr>
          <p:nvPr/>
        </p:nvCxnSpPr>
        <p:spPr>
          <a:xfrm>
            <a:off x="3655695" y="6007735"/>
            <a:ext cx="0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2374730" y="8060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Adventure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55695" y="7556500"/>
            <a:ext cx="2540" cy="503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429385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13677" y="548089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Reliability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362755" y="692674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929890" y="4121785"/>
            <a:ext cx="28149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2741268" y="6349631"/>
            <a:ext cx="3251200" cy="577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417310" y="4121785"/>
            <a:ext cx="255968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Achievement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86156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Christopher Dionne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717245" y="694953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Deligence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5992495" y="6349365"/>
            <a:ext cx="5715" cy="600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3" idx="2"/>
            <a:endCxn id="12" idx="0"/>
          </p:cNvCxnSpPr>
          <p:nvPr/>
        </p:nvCxnSpPr>
        <p:spPr>
          <a:xfrm flipH="1">
            <a:off x="4337685" y="3539490"/>
            <a:ext cx="1654810" cy="58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2"/>
            <a:endCxn id="39" idx="0"/>
          </p:cNvCxnSpPr>
          <p:nvPr/>
        </p:nvCxnSpPr>
        <p:spPr>
          <a:xfrm>
            <a:off x="5992495" y="3539490"/>
            <a:ext cx="1704975" cy="58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4980940" y="2670810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5" name="直接箭头连接符 4"/>
          <p:cNvCxnSpPr>
            <a:endCxn id="13" idx="0"/>
          </p:cNvCxnSpPr>
          <p:nvPr/>
        </p:nvCxnSpPr>
        <p:spPr>
          <a:xfrm flipH="1">
            <a:off x="5992495" y="2296160"/>
            <a:ext cx="6350" cy="374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7" idx="0"/>
          </p:cNvCxnSpPr>
          <p:nvPr/>
        </p:nvCxnSpPr>
        <p:spPr>
          <a:xfrm>
            <a:off x="4337685" y="4990465"/>
            <a:ext cx="165417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9" idx="2"/>
            <a:endCxn id="7" idx="0"/>
          </p:cNvCxnSpPr>
          <p:nvPr/>
        </p:nvCxnSpPr>
        <p:spPr>
          <a:xfrm flipH="1">
            <a:off x="5992495" y="4990465"/>
            <a:ext cx="170497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: Rounded Corners 8"/>
          <p:cNvSpPr/>
          <p:nvPr/>
        </p:nvSpPr>
        <p:spPr>
          <a:xfrm>
            <a:off x="7903255" y="692674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Passion</a:t>
            </a:r>
          </a:p>
        </p:txBody>
      </p:sp>
      <p:cxnSp>
        <p:nvCxnSpPr>
          <p:cNvPr id="17" name="Straight Arrow Connector 20"/>
          <p:cNvCxnSpPr>
            <a:endCxn id="14" idx="0"/>
          </p:cNvCxnSpPr>
          <p:nvPr/>
        </p:nvCxnSpPr>
        <p:spPr>
          <a:xfrm>
            <a:off x="5998818" y="6355346"/>
            <a:ext cx="3282950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Legacy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160260" y="5139055"/>
            <a:ext cx="19208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Discovery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Matthew Dripps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121015" y="4172585"/>
            <a:ext cx="20574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Stability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61595" y="5139055"/>
            <a:ext cx="261810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Acknowledgement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370938" y="4141101"/>
            <a:ext cx="228473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837180" y="5139055"/>
            <a:ext cx="17481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Agency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655695" y="4140835"/>
            <a:ext cx="558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9175115" y="5139055"/>
            <a:ext cx="30130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Industriousness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235521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4678680" y="5143500"/>
            <a:ext cx="23545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Authenticity</a:t>
            </a:r>
          </a:p>
        </p:txBody>
      </p:sp>
      <p:cxnSp>
        <p:nvCxnSpPr>
          <p:cNvPr id="8" name="直接箭头连接符 7"/>
          <p:cNvCxnSpPr>
            <a:stCxn id="10" idx="2"/>
            <a:endCxn id="7" idx="0"/>
          </p:cNvCxnSpPr>
          <p:nvPr/>
        </p:nvCxnSpPr>
        <p:spPr>
          <a:xfrm flipH="1">
            <a:off x="5855970" y="4172585"/>
            <a:ext cx="2470785" cy="970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</p:cNvCxnSpPr>
          <p:nvPr/>
        </p:nvCxnSpPr>
        <p:spPr>
          <a:xfrm>
            <a:off x="3655695" y="4140835"/>
            <a:ext cx="2265680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Harmony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755185" y="686387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Loyalty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Impact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9" idx="0"/>
          </p:cNvCxnSpPr>
          <p:nvPr/>
        </p:nvCxnSpPr>
        <p:spPr>
          <a:xfrm flipH="1">
            <a:off x="3133698" y="6008001"/>
            <a:ext cx="1488440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Growth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Tiina Drissen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Empathy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>
            <a:off x="4622165" y="6007735"/>
            <a:ext cx="1268095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Authenticity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Fun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331845" y="6863715"/>
            <a:ext cx="25717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Passion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Relationships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9" idx="0"/>
          </p:cNvCxnSpPr>
          <p:nvPr/>
        </p:nvCxnSpPr>
        <p:spPr>
          <a:xfrm flipH="1">
            <a:off x="4617693" y="6008001"/>
            <a:ext cx="4445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5659755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Daniel Enriquez Rodriguez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186170" y="6863715"/>
            <a:ext cx="269240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Perseverance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>
            <a:off x="4622165" y="6007735"/>
            <a:ext cx="2910205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Purpose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Knowledge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Resilience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479470" y="686387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Curiosity</a:t>
            </a:r>
          </a:p>
        </p:txBody>
      </p:sp>
      <p:cxnSp>
        <p:nvCxnSpPr>
          <p:cNvPr id="5" name="Straight Arrow Connector 20"/>
          <p:cNvCxnSpPr/>
          <p:nvPr/>
        </p:nvCxnSpPr>
        <p:spPr>
          <a:xfrm flipH="1">
            <a:off x="1861158" y="6008001"/>
            <a:ext cx="4445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Growth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1865603" y="6008001"/>
            <a:ext cx="4024630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550785" y="5139055"/>
            <a:ext cx="24809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Mindfulness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Octavia Figueroa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>
            <a:off x="4622165" y="6007735"/>
            <a:ext cx="1268095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789035" y="4156710"/>
            <a:ext cx="254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63830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 + Relationships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273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Giving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865603" y="4141101"/>
            <a:ext cx="126174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Stability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127375" y="4140835"/>
            <a:ext cx="149479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92787" y="2504559"/>
            <a:ext cx="7620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</p:cNvCxnSpPr>
          <p:nvPr/>
        </p:nvCxnSpPr>
        <p:spPr>
          <a:xfrm flipH="1">
            <a:off x="5907405" y="6007735"/>
            <a:ext cx="2884170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Significance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27807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Agency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156654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1617953" y="6008001"/>
            <a:ext cx="0" cy="596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Howard Font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37015" y="660409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Grit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767080" y="3272155"/>
            <a:ext cx="233870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Wisdom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1936750" y="2504440"/>
            <a:ext cx="405574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3944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Expertise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617953" y="4141101"/>
            <a:ext cx="31877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09355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Awe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1936750" y="4140835"/>
            <a:ext cx="243776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3489155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 Expression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4770412" y="2504559"/>
            <a:ext cx="122237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9"/>
          <p:cNvSpPr/>
          <p:nvPr/>
        </p:nvSpPr>
        <p:spPr>
          <a:xfrm>
            <a:off x="9067165" y="3272155"/>
            <a:ext cx="28505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Responsibility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9" name="Straight Arrow Connector 18"/>
          <p:cNvCxnSpPr>
            <a:endCxn id="8" idx="0"/>
          </p:cNvCxnSpPr>
          <p:nvPr/>
        </p:nvCxnSpPr>
        <p:spPr>
          <a:xfrm>
            <a:off x="5979452" y="2524244"/>
            <a:ext cx="4513580" cy="74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Harmony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Balance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3113378" y="6008001"/>
            <a:ext cx="2776855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Growth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Jamie Fremgen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Spirituality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 flipH="1">
            <a:off x="5890260" y="6007735"/>
            <a:ext cx="109855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Love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3486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Community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113378" y="41411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71915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Exploration</a:t>
            </a:r>
          </a:p>
        </p:txBody>
      </p:sp>
      <p:cxnSp>
        <p:nvCxnSpPr>
          <p:cNvPr id="23" name="直接箭头连接符 22"/>
          <p:cNvCxnSpPr>
            <a:stCxn id="4" idx="2"/>
            <a:endCxn id="22" idx="0"/>
          </p:cNvCxnSpPr>
          <p:nvPr/>
        </p:nvCxnSpPr>
        <p:spPr>
          <a:xfrm>
            <a:off x="6000115" y="4140835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Nature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92787" y="2504559"/>
            <a:ext cx="7620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</p:cNvCxnSpPr>
          <p:nvPr/>
        </p:nvCxnSpPr>
        <p:spPr>
          <a:xfrm flipH="1">
            <a:off x="5890260" y="6007735"/>
            <a:ext cx="2884170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998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Stability</a:t>
            </a:r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8789035" y="4156710"/>
            <a:ext cx="228346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Grounded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4599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Excel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143446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Expertise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Scott Gladstone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033600" y="679142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Learning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>
            <a:off x="5892800" y="6007735"/>
            <a:ext cx="1421765" cy="783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7426960" y="4156710"/>
            <a:ext cx="134747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67652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Trust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055110" y="2504440"/>
            <a:ext cx="193738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186860" y="508651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Support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2565373" y="4141101"/>
            <a:ext cx="1489710" cy="9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611835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Mentoring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4055110" y="4140835"/>
            <a:ext cx="183769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2" idx="0"/>
          </p:cNvCxnSpPr>
          <p:nvPr/>
        </p:nvCxnSpPr>
        <p:spPr>
          <a:xfrm flipH="1">
            <a:off x="7314565" y="6007735"/>
            <a:ext cx="1459865" cy="783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0" idx="2"/>
            <a:endCxn id="22" idx="0"/>
          </p:cNvCxnSpPr>
          <p:nvPr/>
        </p:nvCxnSpPr>
        <p:spPr>
          <a:xfrm flipH="1">
            <a:off x="5892800" y="4156710"/>
            <a:ext cx="153416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ectangle: Rounded Corners 9"/>
          <p:cNvSpPr/>
          <p:nvPr/>
        </p:nvSpPr>
        <p:spPr>
          <a:xfrm>
            <a:off x="6033600" y="808428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Motivatio </a:t>
            </a:r>
          </a:p>
        </p:txBody>
      </p:sp>
      <p:cxnSp>
        <p:nvCxnSpPr>
          <p:cNvPr id="15" name="直接箭头连接符 14"/>
          <p:cNvCxnSpPr>
            <a:stCxn id="2" idx="2"/>
            <a:endCxn id="12" idx="0"/>
          </p:cNvCxnSpPr>
          <p:nvPr/>
        </p:nvCxnSpPr>
        <p:spPr>
          <a:xfrm>
            <a:off x="7314565" y="7660005"/>
            <a:ext cx="0" cy="424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Relationships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Courage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19278" y="3272360"/>
            <a:ext cx="281474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Appreciation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51055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45005" y="5085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Regard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054552" y="5105560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Gratitude</a:t>
            </a: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11842" y="2504558"/>
            <a:ext cx="248094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4141101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7125863" y="4141101"/>
            <a:ext cx="1201420" cy="944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8326648" y="4141101"/>
            <a:ext cx="2093722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39" idx="0"/>
          </p:cNvCxnSpPr>
          <p:nvPr/>
        </p:nvCxnSpPr>
        <p:spPr>
          <a:xfrm>
            <a:off x="1738800" y="5974301"/>
            <a:ext cx="4150360" cy="130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9" idx="0"/>
          </p:cNvCxnSpPr>
          <p:nvPr/>
        </p:nvCxnSpPr>
        <p:spPr>
          <a:xfrm flipH="1">
            <a:off x="5888825" y="5954555"/>
            <a:ext cx="1236980" cy="13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4797412" y="727872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Learning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" y="389105"/>
            <a:ext cx="30551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Jody Brauns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510549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Mentorship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4140835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2"/>
            <a:endCxn id="39" idx="0"/>
          </p:cNvCxnSpPr>
          <p:nvPr/>
        </p:nvCxnSpPr>
        <p:spPr>
          <a:xfrm>
            <a:off x="4495165" y="5974080"/>
            <a:ext cx="1393825" cy="1304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2" idx="2"/>
            <a:endCxn id="39" idx="0"/>
          </p:cNvCxnSpPr>
          <p:nvPr/>
        </p:nvCxnSpPr>
        <p:spPr>
          <a:xfrm flipH="1">
            <a:off x="5888990" y="5974080"/>
            <a:ext cx="4531360" cy="1304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9" idx="0"/>
          </p:cNvCxnSpPr>
          <p:nvPr/>
        </p:nvCxnSpPr>
        <p:spPr>
          <a:xfrm flipH="1">
            <a:off x="5888990" y="2498090"/>
            <a:ext cx="111760" cy="4780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Amin Gonzalez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5989785" y="669744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7262495" y="6007735"/>
            <a:ext cx="825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Make a difference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Courage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Financial Security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Preservance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Wealth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Energy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Sahil Goswami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216150" y="5139055"/>
            <a:ext cx="28860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Determination</a:t>
            </a:r>
          </a:p>
        </p:txBody>
      </p:sp>
      <p:cxnSp>
        <p:nvCxnSpPr>
          <p:cNvPr id="3" name="直接箭头连接符 2"/>
          <p:cNvCxnSpPr>
            <a:stCxn id="13" idx="2"/>
            <a:endCxn id="2" idx="0"/>
          </p:cNvCxnSpPr>
          <p:nvPr/>
        </p:nvCxnSpPr>
        <p:spPr>
          <a:xfrm>
            <a:off x="3655695" y="4140835"/>
            <a:ext cx="381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Discipline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533445" y="70061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Work Ethic</a:t>
            </a:r>
          </a:p>
        </p:txBody>
      </p:sp>
      <p:cxnSp>
        <p:nvCxnSpPr>
          <p:cNvPr id="20" name="Straight Arrow Connector 20"/>
          <p:cNvCxnSpPr>
            <a:stCxn id="2" idx="2"/>
            <a:endCxn id="18" idx="0"/>
          </p:cNvCxnSpPr>
          <p:nvPr/>
        </p:nvCxnSpPr>
        <p:spPr>
          <a:xfrm flipH="1">
            <a:off x="1911958" y="6008001"/>
            <a:ext cx="174752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8755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Ambition</a:t>
            </a:r>
          </a:p>
        </p:txBody>
      </p:sp>
      <p:cxnSp>
        <p:nvCxnSpPr>
          <p:cNvPr id="23" name="直接箭头连接符 22"/>
          <p:cNvCxnSpPr>
            <a:stCxn id="2" idx="2"/>
            <a:endCxn id="22" idx="0"/>
          </p:cNvCxnSpPr>
          <p:nvPr/>
        </p:nvCxnSpPr>
        <p:spPr>
          <a:xfrm>
            <a:off x="3659505" y="6007735"/>
            <a:ext cx="10090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Health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Kindness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 flipH="1">
            <a:off x="1846553" y="6008001"/>
            <a:ext cx="1905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Make a difference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Charlotte Harrison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565615" y="67755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Purpose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63830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Knowledge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273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Ambition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865603" y="4141101"/>
            <a:ext cx="126174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Self- awareness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127375" y="4140835"/>
            <a:ext cx="149479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7521575" y="6775450"/>
            <a:ext cx="25323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Relationships</a:t>
            </a:r>
          </a:p>
        </p:txBody>
      </p:sp>
      <p:cxnSp>
        <p:nvCxnSpPr>
          <p:cNvPr id="9" name="直接箭头连接符 8"/>
          <p:cNvCxnSpPr>
            <a:stCxn id="39" idx="2"/>
            <a:endCxn id="8" idx="0"/>
          </p:cNvCxnSpPr>
          <p:nvPr/>
        </p:nvCxnSpPr>
        <p:spPr>
          <a:xfrm>
            <a:off x="8774430" y="6007735"/>
            <a:ext cx="1333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Innovation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3980788" y="6008001"/>
            <a:ext cx="1909445" cy="212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75003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Wealth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Lindsay Hylek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813508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Wonder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841615" y="4156710"/>
            <a:ext cx="94742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Connection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60227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Exuberance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>
            <a:off x="3114013" y="4141101"/>
            <a:ext cx="86677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Beauty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92787" y="2504559"/>
            <a:ext cx="7620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" idx="2"/>
            <a:endCxn id="2" idx="0"/>
          </p:cNvCxnSpPr>
          <p:nvPr/>
        </p:nvCxnSpPr>
        <p:spPr>
          <a:xfrm flipH="1">
            <a:off x="5890260" y="7392670"/>
            <a:ext cx="1954530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6753212" y="652370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Accomplishment</a:t>
            </a:r>
          </a:p>
        </p:txBody>
      </p:sp>
      <p:cxnSp>
        <p:nvCxnSpPr>
          <p:cNvPr id="9" name="直接箭头连接符 8"/>
          <p:cNvCxnSpPr>
            <a:stCxn id="39" idx="2"/>
            <a:endCxn id="8" idx="0"/>
          </p:cNvCxnSpPr>
          <p:nvPr/>
        </p:nvCxnSpPr>
        <p:spPr>
          <a:xfrm>
            <a:off x="7841615" y="6007735"/>
            <a:ext cx="317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4" idx="2"/>
            <a:endCxn id="18" idx="0"/>
          </p:cNvCxnSpPr>
          <p:nvPr/>
        </p:nvCxnSpPr>
        <p:spPr>
          <a:xfrm flipH="1">
            <a:off x="3980788" y="4141101"/>
            <a:ext cx="201930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4" idx="2"/>
            <a:endCxn id="39" idx="0"/>
          </p:cNvCxnSpPr>
          <p:nvPr/>
        </p:nvCxnSpPr>
        <p:spPr>
          <a:xfrm>
            <a:off x="6000088" y="4141101"/>
            <a:ext cx="184150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Well being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Adventure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4690718" y="6008001"/>
            <a:ext cx="1199515" cy="97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3091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Family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Di Jing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697938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11" name="直接箭头连接符 10"/>
          <p:cNvCxnSpPr>
            <a:stCxn id="10" idx="2"/>
            <a:endCxn id="2" idx="3"/>
          </p:cNvCxnSpPr>
          <p:nvPr/>
        </p:nvCxnSpPr>
        <p:spPr>
          <a:xfrm flipH="1">
            <a:off x="7171055" y="4156710"/>
            <a:ext cx="1675765" cy="3256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55825" y="3272155"/>
            <a:ext cx="19678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Growth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400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3714750" y="5139055"/>
            <a:ext cx="195199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397375" y="3272155"/>
            <a:ext cx="29952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Relashionships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895632" y="2504559"/>
            <a:ext cx="9715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2" idx="0"/>
          </p:cNvCxnSpPr>
          <p:nvPr/>
        </p:nvCxnSpPr>
        <p:spPr>
          <a:xfrm flipH="1">
            <a:off x="5890260" y="6007735"/>
            <a:ext cx="133223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4" idx="2"/>
            <a:endCxn id="18" idx="0"/>
          </p:cNvCxnSpPr>
          <p:nvPr/>
        </p:nvCxnSpPr>
        <p:spPr>
          <a:xfrm flipH="1">
            <a:off x="4690718" y="4141101"/>
            <a:ext cx="120459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4" idx="2"/>
            <a:endCxn id="39" idx="0"/>
          </p:cNvCxnSpPr>
          <p:nvPr/>
        </p:nvCxnSpPr>
        <p:spPr>
          <a:xfrm>
            <a:off x="5895313" y="4141101"/>
            <a:ext cx="132715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577215" y="5139055"/>
            <a:ext cx="2887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Empowerment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021205" y="4140835"/>
            <a:ext cx="111887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</p:cNvCxnSpPr>
          <p:nvPr/>
        </p:nvCxnSpPr>
        <p:spPr>
          <a:xfrm>
            <a:off x="2021205" y="6007735"/>
            <a:ext cx="2574925" cy="1373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Inner-harmony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Wellbeing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Trust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David Kilybayev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58466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Empathy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>
            <a:off x="1865630" y="6007735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Kindness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370" y="5139055"/>
            <a:ext cx="27152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Unconditional Love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655695" y="4140835"/>
            <a:ext cx="104330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Understanding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Purpose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334260" cy="79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Alexa Koike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434420" y="808745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Grace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>
            <a:off x="2418715" y="6007735"/>
            <a:ext cx="1296670" cy="2079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04017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Innovation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2418688" y="4141101"/>
            <a:ext cx="123698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699000" y="5139055"/>
            <a:ext cx="27152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Achievement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655695" y="4140835"/>
            <a:ext cx="24009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Integrity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0" idx="2"/>
            <a:endCxn id="22" idx="0"/>
          </p:cNvCxnSpPr>
          <p:nvPr/>
        </p:nvCxnSpPr>
        <p:spPr>
          <a:xfrm flipH="1">
            <a:off x="6056630" y="4172585"/>
            <a:ext cx="227012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6981177" y="650783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Reliability</a:t>
            </a:r>
          </a:p>
        </p:txBody>
      </p:sp>
      <p:cxnSp>
        <p:nvCxnSpPr>
          <p:cNvPr id="9" name="直接箭头连接符 8"/>
          <p:cNvCxnSpPr>
            <a:stCxn id="22" idx="2"/>
            <a:endCxn id="8" idx="0"/>
          </p:cNvCxnSpPr>
          <p:nvPr/>
        </p:nvCxnSpPr>
        <p:spPr>
          <a:xfrm>
            <a:off x="6056630" y="6007735"/>
            <a:ext cx="2016125" cy="500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8072755" y="6007735"/>
            <a:ext cx="1591310" cy="500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2" idx="0"/>
          </p:cNvCxnSpPr>
          <p:nvPr/>
        </p:nvCxnSpPr>
        <p:spPr>
          <a:xfrm flipH="1">
            <a:off x="3715385" y="7376795"/>
            <a:ext cx="4357370" cy="710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Valued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30925" y="5139055"/>
            <a:ext cx="28308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Achievement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Bo Lan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36989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Make A Difference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546340" y="4156710"/>
            <a:ext cx="130048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55825" y="3272155"/>
            <a:ext cx="19678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Health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400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3714750" y="5139055"/>
            <a:ext cx="195199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397375" y="3272155"/>
            <a:ext cx="29952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895632" y="2504559"/>
            <a:ext cx="9715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4" idx="2"/>
            <a:endCxn id="18" idx="0"/>
          </p:cNvCxnSpPr>
          <p:nvPr/>
        </p:nvCxnSpPr>
        <p:spPr>
          <a:xfrm flipH="1">
            <a:off x="4690718" y="4141101"/>
            <a:ext cx="120459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/>
          <p:nvPr/>
        </p:nvCxnSpPr>
        <p:spPr>
          <a:xfrm>
            <a:off x="3151478" y="4141101"/>
            <a:ext cx="1541145" cy="99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577215" y="5139055"/>
            <a:ext cx="2887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Calm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021205" y="4140835"/>
            <a:ext cx="111887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843645" y="4154805"/>
            <a:ext cx="1876425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39547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504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Growth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4974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5694680" y="5139055"/>
            <a:ext cx="16973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Wisdom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William Lazar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830185" y="5139055"/>
            <a:ext cx="19742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Curiosity</a:t>
            </a:r>
          </a:p>
        </p:txBody>
      </p:sp>
      <p:cxnSp>
        <p:nvCxnSpPr>
          <p:cNvPr id="3" name="直接箭头连接符 2"/>
          <p:cNvCxnSpPr>
            <a:stCxn id="10" idx="2"/>
            <a:endCxn id="2" idx="0"/>
          </p:cNvCxnSpPr>
          <p:nvPr/>
        </p:nvCxnSpPr>
        <p:spPr>
          <a:xfrm>
            <a:off x="7831455" y="4172585"/>
            <a:ext cx="98615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6543675" y="4172585"/>
            <a:ext cx="128778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995805" y="3272155"/>
            <a:ext cx="23031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Joy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47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566420" y="5139055"/>
            <a:ext cx="231902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Laughter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725903" y="4141101"/>
            <a:ext cx="142176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148330" y="5139055"/>
            <a:ext cx="21310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Teaching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147695" y="4140835"/>
            <a:ext cx="106616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10042525" y="5139055"/>
            <a:ext cx="17075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Engaged</a:t>
            </a:r>
          </a:p>
        </p:txBody>
      </p:sp>
      <p:cxnSp>
        <p:nvCxnSpPr>
          <p:cNvPr id="8" name="直接箭头连接符 7"/>
          <p:cNvCxnSpPr>
            <a:stCxn id="10" idx="2"/>
            <a:endCxn id="7" idx="0"/>
          </p:cNvCxnSpPr>
          <p:nvPr/>
        </p:nvCxnSpPr>
        <p:spPr>
          <a:xfrm>
            <a:off x="7831455" y="4172585"/>
            <a:ext cx="306514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39547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504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Mindfulness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4974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5193030" y="5139055"/>
            <a:ext cx="204152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Friendship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Kelvin Li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830185" y="5139055"/>
            <a:ext cx="19742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Progress</a:t>
            </a:r>
          </a:p>
        </p:txBody>
      </p:sp>
      <p:cxnSp>
        <p:nvCxnSpPr>
          <p:cNvPr id="3" name="直接箭头连接符 2"/>
          <p:cNvCxnSpPr>
            <a:stCxn id="10" idx="2"/>
            <a:endCxn id="2" idx="0"/>
          </p:cNvCxnSpPr>
          <p:nvPr/>
        </p:nvCxnSpPr>
        <p:spPr>
          <a:xfrm>
            <a:off x="7831455" y="4172585"/>
            <a:ext cx="98615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2"/>
            <a:endCxn id="39" idx="0"/>
          </p:cNvCxnSpPr>
          <p:nvPr/>
        </p:nvCxnSpPr>
        <p:spPr>
          <a:xfrm>
            <a:off x="3147695" y="4140835"/>
            <a:ext cx="30664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995805" y="3272155"/>
            <a:ext cx="23031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Tranquility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47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77495" y="5139055"/>
            <a:ext cx="231902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Ease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436978" y="4141101"/>
            <a:ext cx="171069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834640" y="5139055"/>
            <a:ext cx="21310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Awe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147695" y="4140835"/>
            <a:ext cx="75247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10042525" y="5139055"/>
            <a:ext cx="17075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Competency</a:t>
            </a:r>
          </a:p>
        </p:txBody>
      </p:sp>
      <p:cxnSp>
        <p:nvCxnSpPr>
          <p:cNvPr id="8" name="直接箭头连接符 7"/>
          <p:cNvCxnSpPr>
            <a:stCxn id="10" idx="2"/>
            <a:endCxn id="7" idx="0"/>
          </p:cNvCxnSpPr>
          <p:nvPr/>
        </p:nvCxnSpPr>
        <p:spPr>
          <a:xfrm>
            <a:off x="7831455" y="4172585"/>
            <a:ext cx="306514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39" idx="0"/>
          </p:cNvCxnSpPr>
          <p:nvPr/>
        </p:nvCxnSpPr>
        <p:spPr>
          <a:xfrm flipH="1">
            <a:off x="6214110" y="4172585"/>
            <a:ext cx="161734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Contentme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19278" y="3272360"/>
            <a:ext cx="281474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Confidence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51055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88820" y="51118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Determinati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054552" y="5105560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Trust</a:t>
            </a: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11842" y="2504558"/>
            <a:ext cx="248094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4141101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7169678" y="4141101"/>
            <a:ext cx="1157605" cy="9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8326648" y="4141101"/>
            <a:ext cx="2093722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9328772" y="699805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Honesty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Iara Brudner Armele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510549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Kindness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4140835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2" idx="2"/>
            <a:endCxn id="39" idx="0"/>
          </p:cNvCxnSpPr>
          <p:nvPr/>
        </p:nvCxnSpPr>
        <p:spPr>
          <a:xfrm>
            <a:off x="10420350" y="5974080"/>
            <a:ext cx="0" cy="1024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Wonder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Hope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1930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Family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James Lindsey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9215" y="7005955"/>
            <a:ext cx="20275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Learning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 flipH="1">
            <a:off x="1083310" y="6007735"/>
            <a:ext cx="78232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310880" y="4172585"/>
            <a:ext cx="1587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Impact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370" y="5139055"/>
            <a:ext cx="27152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Enthusiasm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655695" y="4140835"/>
            <a:ext cx="104330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38"/>
          <p:cNvSpPr/>
          <p:nvPr/>
        </p:nvSpPr>
        <p:spPr>
          <a:xfrm>
            <a:off x="2341232" y="70056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8" name="直接箭头连接符 7"/>
          <p:cNvCxnSpPr>
            <a:stCxn id="18" idx="2"/>
            <a:endCxn id="7" idx="0"/>
          </p:cNvCxnSpPr>
          <p:nvPr/>
        </p:nvCxnSpPr>
        <p:spPr>
          <a:xfrm>
            <a:off x="1865630" y="6007735"/>
            <a:ext cx="1567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812" y="70056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Energy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Yucan Liu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216150" y="5139055"/>
            <a:ext cx="28860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Achievement</a:t>
            </a:r>
          </a:p>
        </p:txBody>
      </p:sp>
      <p:cxnSp>
        <p:nvCxnSpPr>
          <p:cNvPr id="3" name="直接箭头连接符 2"/>
          <p:cNvCxnSpPr>
            <a:stCxn id="13" idx="2"/>
            <a:endCxn id="2" idx="0"/>
          </p:cNvCxnSpPr>
          <p:nvPr/>
        </p:nvCxnSpPr>
        <p:spPr>
          <a:xfrm>
            <a:off x="3655695" y="4140835"/>
            <a:ext cx="381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39" idx="0"/>
          </p:cNvCxnSpPr>
          <p:nvPr/>
        </p:nvCxnSpPr>
        <p:spPr>
          <a:xfrm>
            <a:off x="8327390" y="6007735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Respect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533445" y="70061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20" name="Straight Arrow Connector 20"/>
          <p:cNvCxnSpPr>
            <a:stCxn id="2" idx="2"/>
            <a:endCxn id="18" idx="0"/>
          </p:cNvCxnSpPr>
          <p:nvPr/>
        </p:nvCxnSpPr>
        <p:spPr>
          <a:xfrm flipH="1">
            <a:off x="1911958" y="6008001"/>
            <a:ext cx="174752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8755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23" name="直接箭头连接符 22"/>
          <p:cNvCxnSpPr>
            <a:stCxn id="2" idx="2"/>
            <a:endCxn id="22" idx="0"/>
          </p:cNvCxnSpPr>
          <p:nvPr/>
        </p:nvCxnSpPr>
        <p:spPr>
          <a:xfrm>
            <a:off x="3659505" y="6007735"/>
            <a:ext cx="10090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723581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Health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63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8327390" y="7023100"/>
            <a:ext cx="25628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Authenticity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Joan Martinez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216150" y="5139055"/>
            <a:ext cx="28860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3" name="直接箭头连接符 2"/>
          <p:cNvCxnSpPr>
            <a:stCxn id="13" idx="2"/>
            <a:endCxn id="2" idx="0"/>
          </p:cNvCxnSpPr>
          <p:nvPr/>
        </p:nvCxnSpPr>
        <p:spPr>
          <a:xfrm>
            <a:off x="3655695" y="4140835"/>
            <a:ext cx="381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39" idx="0"/>
          </p:cNvCxnSpPr>
          <p:nvPr/>
        </p:nvCxnSpPr>
        <p:spPr>
          <a:xfrm>
            <a:off x="8327390" y="6007735"/>
            <a:ext cx="1281430" cy="1015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Impact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838880" y="69978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Intervention</a:t>
            </a:r>
          </a:p>
        </p:txBody>
      </p:sp>
      <p:cxnSp>
        <p:nvCxnSpPr>
          <p:cNvPr id="20" name="Straight Arrow Connector 20"/>
          <p:cNvCxnSpPr>
            <a:stCxn id="2" idx="2"/>
            <a:endCxn id="18" idx="0"/>
          </p:cNvCxnSpPr>
          <p:nvPr/>
        </p:nvCxnSpPr>
        <p:spPr>
          <a:xfrm flipH="1">
            <a:off x="2217393" y="6008001"/>
            <a:ext cx="1442085" cy="989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37815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Hard Work</a:t>
            </a:r>
          </a:p>
        </p:txBody>
      </p:sp>
      <p:cxnSp>
        <p:nvCxnSpPr>
          <p:cNvPr id="23" name="直接箭头连接符 22"/>
          <p:cNvCxnSpPr>
            <a:stCxn id="2" idx="2"/>
            <a:endCxn id="22" idx="0"/>
          </p:cNvCxnSpPr>
          <p:nvPr/>
        </p:nvCxnSpPr>
        <p:spPr>
          <a:xfrm>
            <a:off x="3659505" y="6007735"/>
            <a:ext cx="19996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723581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Empathy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63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22" idx="0"/>
          </p:cNvCxnSpPr>
          <p:nvPr/>
        </p:nvCxnSpPr>
        <p:spPr>
          <a:xfrm flipH="1">
            <a:off x="5659120" y="6007735"/>
            <a:ext cx="266827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78163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Pride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070100" cy="79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586345" y="7005955"/>
            <a:ext cx="2375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Empathy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Kevin McCahey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266950" y="5139055"/>
            <a:ext cx="34524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Acknowledgement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3" name="直接箭头连接符 2"/>
          <p:cNvCxnSpPr>
            <a:stCxn id="13" idx="2"/>
            <a:endCxn id="2" idx="0"/>
          </p:cNvCxnSpPr>
          <p:nvPr/>
        </p:nvCxnSpPr>
        <p:spPr>
          <a:xfrm flipH="1">
            <a:off x="3993515" y="4140835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39" idx="0"/>
          </p:cNvCxnSpPr>
          <p:nvPr/>
        </p:nvCxnSpPr>
        <p:spPr>
          <a:xfrm>
            <a:off x="8067675" y="6007735"/>
            <a:ext cx="7067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505075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Dependability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3994150" y="2504440"/>
            <a:ext cx="199834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871900" y="70061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Autonomy</a:t>
            </a:r>
          </a:p>
        </p:txBody>
      </p:sp>
      <p:cxnSp>
        <p:nvCxnSpPr>
          <p:cNvPr id="20" name="Straight Arrow Connector 20"/>
          <p:cNvCxnSpPr>
            <a:stCxn id="2" idx="2"/>
            <a:endCxn id="18" idx="0"/>
          </p:cNvCxnSpPr>
          <p:nvPr/>
        </p:nvCxnSpPr>
        <p:spPr>
          <a:xfrm flipH="1">
            <a:off x="2250413" y="6008001"/>
            <a:ext cx="174307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18003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Loyalty</a:t>
            </a:r>
          </a:p>
        </p:txBody>
      </p:sp>
      <p:cxnSp>
        <p:nvCxnSpPr>
          <p:cNvPr id="23" name="直接箭头连接符 22"/>
          <p:cNvCxnSpPr>
            <a:stCxn id="2" idx="2"/>
            <a:endCxn id="22" idx="0"/>
          </p:cNvCxnSpPr>
          <p:nvPr/>
        </p:nvCxnSpPr>
        <p:spPr>
          <a:xfrm>
            <a:off x="3993515" y="6007735"/>
            <a:ext cx="146748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6297295" y="5139055"/>
            <a:ext cx="35407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Do the right thing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062595" y="4172585"/>
            <a:ext cx="508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22" idx="0"/>
          </p:cNvCxnSpPr>
          <p:nvPr/>
        </p:nvCxnSpPr>
        <p:spPr>
          <a:xfrm flipH="1">
            <a:off x="5461000" y="6007735"/>
            <a:ext cx="260667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Creativity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2422525" y="7018655"/>
            <a:ext cx="28308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Spirituality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Londyn Miller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037535" y="51455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Impact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1735455" y="32721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Achievement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527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3662680" y="5139055"/>
            <a:ext cx="25463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Relationships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791710" y="327215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Altruism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992152" y="2504559"/>
            <a:ext cx="63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971550" y="513905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Actualization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218690" y="4140835"/>
            <a:ext cx="93408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" idx="0"/>
          </p:cNvCxnSpPr>
          <p:nvPr/>
        </p:nvCxnSpPr>
        <p:spPr>
          <a:xfrm flipH="1">
            <a:off x="8318500" y="4189730"/>
            <a:ext cx="617220" cy="955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2" idx="0"/>
          </p:cNvCxnSpPr>
          <p:nvPr/>
        </p:nvCxnSpPr>
        <p:spPr>
          <a:xfrm>
            <a:off x="5991860" y="4140835"/>
            <a:ext cx="2326640" cy="1004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2"/>
            <a:endCxn id="39" idx="0"/>
          </p:cNvCxnSpPr>
          <p:nvPr/>
        </p:nvCxnSpPr>
        <p:spPr>
          <a:xfrm flipH="1">
            <a:off x="3837940" y="6007735"/>
            <a:ext cx="1097915" cy="1010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</p:cNvCxnSpPr>
          <p:nvPr/>
        </p:nvCxnSpPr>
        <p:spPr>
          <a:xfrm>
            <a:off x="2218690" y="6007735"/>
            <a:ext cx="1640840" cy="101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Gratification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19438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Self-Esteem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48285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297555" y="7018655"/>
            <a:ext cx="28308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Relationships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Molly Muench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19438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Fortitude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610485" y="32721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Connected to the Universe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4027805" y="2506345"/>
            <a:ext cx="1979930" cy="765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364355" y="5139055"/>
            <a:ext cx="20554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sp>
        <p:nvSpPr>
          <p:cNvPr id="3" name="Rectangle: Rounded Corners 8"/>
          <p:cNvSpPr/>
          <p:nvPr/>
        </p:nvSpPr>
        <p:spPr>
          <a:xfrm>
            <a:off x="1986280" y="5139055"/>
            <a:ext cx="21266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Joy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3049905" y="4140835"/>
            <a:ext cx="97790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2" idx="0"/>
          </p:cNvCxnSpPr>
          <p:nvPr/>
        </p:nvCxnSpPr>
        <p:spPr>
          <a:xfrm>
            <a:off x="8475345" y="4156710"/>
            <a:ext cx="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18" idx="0"/>
          </p:cNvCxnSpPr>
          <p:nvPr/>
        </p:nvCxnSpPr>
        <p:spPr>
          <a:xfrm>
            <a:off x="4027805" y="4140835"/>
            <a:ext cx="13646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</p:cNvCxnSpPr>
          <p:nvPr/>
        </p:nvCxnSpPr>
        <p:spPr>
          <a:xfrm>
            <a:off x="3049905" y="6007735"/>
            <a:ext cx="1640840" cy="101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9"/>
          <p:cNvSpPr/>
          <p:nvPr/>
        </p:nvSpPr>
        <p:spPr>
          <a:xfrm>
            <a:off x="532130" y="7021830"/>
            <a:ext cx="23958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Beauty</a:t>
            </a:r>
          </a:p>
        </p:txBody>
      </p:sp>
      <p:cxnSp>
        <p:nvCxnSpPr>
          <p:cNvPr id="15" name="直接箭头连接符 14"/>
          <p:cNvCxnSpPr>
            <a:endCxn id="11" idx="0"/>
          </p:cNvCxnSpPr>
          <p:nvPr/>
        </p:nvCxnSpPr>
        <p:spPr>
          <a:xfrm flipH="1">
            <a:off x="1730375" y="6004560"/>
            <a:ext cx="1297940" cy="1017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934720"/>
            <a:ext cx="3084195" cy="15697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Connected to the Creator / Spirituality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Motivation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051810" y="701865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Fairness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Farheen Mukarram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462860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Opportunity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1735455" y="32721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Gratitude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527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91710" y="327215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Patience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992152" y="2504559"/>
            <a:ext cx="63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3051810" y="513905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 / Friends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>
            <a:off x="3152775" y="4140835"/>
            <a:ext cx="114617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743825" y="4156710"/>
            <a:ext cx="110299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11" idx="0"/>
          </p:cNvCxnSpPr>
          <p:nvPr/>
        </p:nvCxnSpPr>
        <p:spPr>
          <a:xfrm>
            <a:off x="5991860" y="4140835"/>
            <a:ext cx="175196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39" idx="0"/>
          </p:cNvCxnSpPr>
          <p:nvPr/>
        </p:nvCxnSpPr>
        <p:spPr>
          <a:xfrm flipH="1">
            <a:off x="4298315" y="6007735"/>
            <a:ext cx="635" cy="1010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3" idx="0"/>
          </p:cNvCxnSpPr>
          <p:nvPr/>
        </p:nvCxnSpPr>
        <p:spPr>
          <a:xfrm flipH="1">
            <a:off x="4298950" y="4140835"/>
            <a:ext cx="169291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216650" y="5139055"/>
            <a:ext cx="30543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Giving / Helping People</a:t>
            </a:r>
          </a:p>
        </p:txBody>
      </p:sp>
      <p:cxnSp>
        <p:nvCxnSpPr>
          <p:cNvPr id="12" name="直接箭头连接符 11"/>
          <p:cNvCxnSpPr>
            <a:stCxn id="11" idx="2"/>
            <a:endCxn id="2" idx="0"/>
          </p:cNvCxnSpPr>
          <p:nvPr/>
        </p:nvCxnSpPr>
        <p:spPr>
          <a:xfrm>
            <a:off x="7743825" y="6007735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 of mind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Maximize income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Grace Muller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489075" y="7005955"/>
            <a:ext cx="20275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Laughter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 flipH="1">
            <a:off x="2503170" y="6007735"/>
            <a:ext cx="114554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Unconditional love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27017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Friends &amp; Family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648683" y="4141101"/>
            <a:ext cx="698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38"/>
          <p:cNvSpPr/>
          <p:nvPr/>
        </p:nvSpPr>
        <p:spPr>
          <a:xfrm>
            <a:off x="3761092" y="70056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Respect</a:t>
            </a:r>
          </a:p>
        </p:txBody>
      </p:sp>
      <p:cxnSp>
        <p:nvCxnSpPr>
          <p:cNvPr id="8" name="直接箭头连接符 7"/>
          <p:cNvCxnSpPr>
            <a:stCxn id="18" idx="2"/>
            <a:endCxn id="7" idx="0"/>
          </p:cNvCxnSpPr>
          <p:nvPr/>
        </p:nvCxnSpPr>
        <p:spPr>
          <a:xfrm>
            <a:off x="3648710" y="6007735"/>
            <a:ext cx="120396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620385" y="5144770"/>
            <a:ext cx="24415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Make things berrer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 flipH="1">
            <a:off x="6841490" y="4172585"/>
            <a:ext cx="1485265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: Rounded Corners 38"/>
          <p:cNvSpPr/>
          <p:nvPr/>
        </p:nvSpPr>
        <p:spPr>
          <a:xfrm>
            <a:off x="8454390" y="5144770"/>
            <a:ext cx="2760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Achievement</a:t>
            </a:r>
          </a:p>
        </p:txBody>
      </p:sp>
      <p:cxnSp>
        <p:nvCxnSpPr>
          <p:cNvPr id="12" name="直接箭头连接符 11"/>
          <p:cNvCxnSpPr>
            <a:stCxn id="10" idx="2"/>
            <a:endCxn id="9" idx="0"/>
          </p:cNvCxnSpPr>
          <p:nvPr/>
        </p:nvCxnSpPr>
        <p:spPr>
          <a:xfrm>
            <a:off x="8326755" y="4172585"/>
            <a:ext cx="1508125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40220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Unconditional love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811475" y="397265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Awareness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3286879"/>
            <a:ext cx="209994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82358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Wisdom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Akan Nelson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085410" y="582368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Innovation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95668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328676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82358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Self-actualization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82536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759065" y="4841240"/>
            <a:ext cx="3333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82536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5823585"/>
            <a:ext cx="23628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92440" y="4841240"/>
            <a:ext cx="22739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5"/>
          <p:cNvSpPr/>
          <p:nvPr/>
        </p:nvSpPr>
        <p:spPr>
          <a:xfrm>
            <a:off x="4450080" y="612140"/>
            <a:ext cx="3084195" cy="12147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Connected to the Universe</a:t>
            </a:r>
          </a:p>
        </p:txBody>
      </p:sp>
      <p:cxnSp>
        <p:nvCxnSpPr>
          <p:cNvPr id="18" name="直接箭头连接符 17"/>
          <p:cNvCxnSpPr>
            <a:endCxn id="6" idx="0"/>
          </p:cNvCxnSpPr>
          <p:nvPr/>
        </p:nvCxnSpPr>
        <p:spPr>
          <a:xfrm flipH="1">
            <a:off x="5992495" y="1851025"/>
            <a:ext cx="3556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Inner peace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Heart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Creativity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Elyssa Ngai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198610" y="5306695"/>
            <a:ext cx="22898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Grace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Growth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Curiosity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30847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802245" y="4324350"/>
            <a:ext cx="2063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530669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Authentivity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08620" y="4324350"/>
            <a:ext cx="233489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5047615" y="695007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>
          <a:xfrm>
            <a:off x="2580640" y="6175375"/>
            <a:ext cx="3691890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</p:cNvCxnSpPr>
          <p:nvPr/>
        </p:nvCxnSpPr>
        <p:spPr>
          <a:xfrm>
            <a:off x="5159375" y="6175375"/>
            <a:ext cx="1143635" cy="770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</p:cNvCxnSpPr>
          <p:nvPr/>
        </p:nvCxnSpPr>
        <p:spPr>
          <a:xfrm flipH="1">
            <a:off x="6288405" y="6175375"/>
            <a:ext cx="1513840" cy="770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303010" y="6195060"/>
            <a:ext cx="4156075" cy="735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Stong Work Ethic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19278" y="3272360"/>
            <a:ext cx="281474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Humility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51055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Ambition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51118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Survice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081395" y="6455410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11842" y="2504558"/>
            <a:ext cx="248094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4141101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8326648" y="4141101"/>
            <a:ext cx="635" cy="9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8867127" y="645512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Faith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Taylor Callaghan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510549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Passion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4140835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12" idx="0"/>
          </p:cNvCxnSpPr>
          <p:nvPr/>
        </p:nvCxnSpPr>
        <p:spPr>
          <a:xfrm flipH="1">
            <a:off x="7092950" y="5980430"/>
            <a:ext cx="1233805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5980430"/>
            <a:ext cx="163195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Service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Rebecca Park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721860" y="6726555"/>
            <a:ext cx="20275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Engaged</a:t>
            </a:r>
          </a:p>
        </p:txBody>
      </p:sp>
      <p:cxnSp>
        <p:nvCxnSpPr>
          <p:cNvPr id="3" name="直接箭头连接符 2"/>
          <p:cNvCxnSpPr>
            <a:endCxn id="2" idx="0"/>
          </p:cNvCxnSpPr>
          <p:nvPr/>
        </p:nvCxnSpPr>
        <p:spPr>
          <a:xfrm flipH="1">
            <a:off x="5735955" y="5649595"/>
            <a:ext cx="1137285" cy="107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38"/>
          <p:cNvSpPr/>
          <p:nvPr/>
        </p:nvSpPr>
        <p:spPr>
          <a:xfrm>
            <a:off x="6993877" y="67262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Openness</a:t>
            </a:r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6841490" y="5734050"/>
            <a:ext cx="1243965" cy="992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620385" y="4865370"/>
            <a:ext cx="24415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Caring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 flipH="1">
            <a:off x="6841490" y="4172585"/>
            <a:ext cx="1485265" cy="69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: Rounded Corners 38"/>
          <p:cNvSpPr/>
          <p:nvPr/>
        </p:nvSpPr>
        <p:spPr>
          <a:xfrm>
            <a:off x="8454390" y="4865370"/>
            <a:ext cx="2760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Responsibility</a:t>
            </a:r>
          </a:p>
        </p:txBody>
      </p:sp>
      <p:cxnSp>
        <p:nvCxnSpPr>
          <p:cNvPr id="12" name="直接箭头连接符 11"/>
          <p:cNvCxnSpPr>
            <a:stCxn id="10" idx="2"/>
            <a:endCxn id="9" idx="0"/>
          </p:cNvCxnSpPr>
          <p:nvPr/>
        </p:nvCxnSpPr>
        <p:spPr>
          <a:xfrm>
            <a:off x="8326755" y="4172585"/>
            <a:ext cx="1508125" cy="69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38"/>
          <p:cNvSpPr/>
          <p:nvPr/>
        </p:nvSpPr>
        <p:spPr>
          <a:xfrm>
            <a:off x="6993877" y="80946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Learning</a:t>
            </a:r>
          </a:p>
        </p:txBody>
      </p:sp>
      <p:cxnSp>
        <p:nvCxnSpPr>
          <p:cNvPr id="15" name="直接箭头连接符 14"/>
          <p:cNvCxnSpPr>
            <a:stCxn id="7" idx="2"/>
            <a:endCxn id="11" idx="0"/>
          </p:cNvCxnSpPr>
          <p:nvPr/>
        </p:nvCxnSpPr>
        <p:spPr>
          <a:xfrm>
            <a:off x="8085455" y="7595235"/>
            <a:ext cx="0" cy="499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94703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811475" y="451748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3831709"/>
            <a:ext cx="209994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577590" y="6368415"/>
            <a:ext cx="28232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Empowerment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Brittany Peyser 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085410" y="63685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Kindness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450151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Growth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383159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998220" y="636841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Opportunity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245360" y="5370195"/>
            <a:ext cx="21088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759065" y="5386070"/>
            <a:ext cx="3333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5370195"/>
            <a:ext cx="63500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6368415"/>
            <a:ext cx="23628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Loyalty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92440" y="5386070"/>
            <a:ext cx="22739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5"/>
          <p:cNvSpPr/>
          <p:nvPr/>
        </p:nvSpPr>
        <p:spPr>
          <a:xfrm>
            <a:off x="4450080" y="1439545"/>
            <a:ext cx="3084195" cy="9321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cxnSp>
        <p:nvCxnSpPr>
          <p:cNvPr id="18" name="直接箭头连接符 17"/>
          <p:cNvCxnSpPr>
            <a:stCxn id="15" idx="2"/>
            <a:endCxn id="6" idx="0"/>
          </p:cNvCxnSpPr>
          <p:nvPr/>
        </p:nvCxnSpPr>
        <p:spPr>
          <a:xfrm>
            <a:off x="5992495" y="2371725"/>
            <a:ext cx="0" cy="575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Golden rule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Generosity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Zachary Pierce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489075" y="7005955"/>
            <a:ext cx="20275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Discipline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 flipH="1">
            <a:off x="2503170" y="6007735"/>
            <a:ext cx="114554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Honesty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27017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Wisdom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648683" y="4141101"/>
            <a:ext cx="698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38"/>
          <p:cNvSpPr/>
          <p:nvPr/>
        </p:nvSpPr>
        <p:spPr>
          <a:xfrm>
            <a:off x="3761092" y="70056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Patience</a:t>
            </a:r>
          </a:p>
        </p:txBody>
      </p:sp>
      <p:cxnSp>
        <p:nvCxnSpPr>
          <p:cNvPr id="8" name="直接箭头连接符 7"/>
          <p:cNvCxnSpPr>
            <a:stCxn id="18" idx="2"/>
            <a:endCxn id="7" idx="0"/>
          </p:cNvCxnSpPr>
          <p:nvPr/>
        </p:nvCxnSpPr>
        <p:spPr>
          <a:xfrm>
            <a:off x="3648710" y="6007735"/>
            <a:ext cx="120396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620385" y="5144770"/>
            <a:ext cx="24415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Attention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 flipH="1">
            <a:off x="6841490" y="4172585"/>
            <a:ext cx="1485265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: Rounded Corners 38"/>
          <p:cNvSpPr/>
          <p:nvPr/>
        </p:nvSpPr>
        <p:spPr>
          <a:xfrm>
            <a:off x="8454390" y="5144770"/>
            <a:ext cx="2760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Understanding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326755" y="4172585"/>
            <a:ext cx="1508125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38"/>
          <p:cNvSpPr/>
          <p:nvPr/>
        </p:nvSpPr>
        <p:spPr>
          <a:xfrm>
            <a:off x="8454390" y="7005955"/>
            <a:ext cx="2760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Maximize income</a:t>
            </a:r>
          </a:p>
        </p:txBody>
      </p:sp>
      <p:cxnSp>
        <p:nvCxnSpPr>
          <p:cNvPr id="15" name="直接箭头连接符 14"/>
          <p:cNvCxnSpPr>
            <a:stCxn id="9" idx="2"/>
            <a:endCxn id="11" idx="0"/>
          </p:cNvCxnSpPr>
          <p:nvPr/>
        </p:nvCxnSpPr>
        <p:spPr>
          <a:xfrm>
            <a:off x="9834880" y="6013450"/>
            <a:ext cx="0" cy="992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25857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Gratification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2926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12736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476158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Altruism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Andrew Saba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576775" y="6320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8326755" y="5630545"/>
            <a:ext cx="153098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379539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289496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Achievement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13804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277155" y="476202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Critical thinking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>
            <a:off x="3655668" y="3763911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166620" y="6320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Industriousness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3" name="直接箭头连接符 22"/>
          <p:cNvCxnSpPr>
            <a:stCxn id="18" idx="2"/>
            <a:endCxn id="22" idx="0"/>
          </p:cNvCxnSpPr>
          <p:nvPr/>
        </p:nvCxnSpPr>
        <p:spPr>
          <a:xfrm>
            <a:off x="3655695" y="5630545"/>
            <a:ext cx="0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2374730" y="768296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Adventure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55695" y="7179310"/>
            <a:ext cx="2540" cy="503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748485" y="63107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cxnSp>
        <p:nvCxnSpPr>
          <p:cNvPr id="5" name="直接箭头连接符 4"/>
          <p:cNvCxnSpPr>
            <a:stCxn id="39" idx="2"/>
            <a:endCxn id="4" idx="0"/>
          </p:cNvCxnSpPr>
          <p:nvPr/>
        </p:nvCxnSpPr>
        <p:spPr>
          <a:xfrm flipH="1">
            <a:off x="7029450" y="5630545"/>
            <a:ext cx="1297305" cy="680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29857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Well being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28690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Purpose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18324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835775" y="7688580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Growth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Navi Saini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486140" y="4719955"/>
            <a:ext cx="276479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Independence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28530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18313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3107690" y="471995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Loyalty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>
            <a:off x="4354195" y="3721735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089775" y="3737610"/>
            <a:ext cx="91884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5864860" y="471995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Impact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08620" y="3737610"/>
            <a:ext cx="185991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6835775" y="636333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Greatness</a:t>
            </a:r>
          </a:p>
        </p:txBody>
      </p:sp>
      <p:cxnSp>
        <p:nvCxnSpPr>
          <p:cNvPr id="17" name="直接箭头连接符 16"/>
          <p:cNvCxnSpPr>
            <a:stCxn id="11" idx="2"/>
            <a:endCxn id="4" idx="0"/>
          </p:cNvCxnSpPr>
          <p:nvPr/>
        </p:nvCxnSpPr>
        <p:spPr>
          <a:xfrm>
            <a:off x="7089775" y="5588635"/>
            <a:ext cx="970915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 flipH="1">
            <a:off x="8060690" y="5588635"/>
            <a:ext cx="1807845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</p:cNvCxnSpPr>
          <p:nvPr/>
        </p:nvCxnSpPr>
        <p:spPr>
          <a:xfrm>
            <a:off x="8060690" y="7232015"/>
            <a:ext cx="20955" cy="515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06692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Happiness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811645" y="3637280"/>
            <a:ext cx="28352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Empowerment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951599"/>
            <a:ext cx="223710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825240" y="5488305"/>
            <a:ext cx="2403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Impact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Avantika Saisekar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085410" y="54884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Grit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62140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Love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95148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998220" y="548830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245360" y="4490085"/>
            <a:ext cx="21088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759065" y="4505960"/>
            <a:ext cx="4705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490085"/>
            <a:ext cx="67310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5488305"/>
            <a:ext cx="23628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229600" y="4505960"/>
            <a:ext cx="21367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5"/>
          <p:cNvSpPr/>
          <p:nvPr/>
        </p:nvSpPr>
        <p:spPr>
          <a:xfrm>
            <a:off x="7729220" y="6924040"/>
            <a:ext cx="2637155" cy="9321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4" name="直接箭头连接符 3"/>
          <p:cNvCxnSpPr>
            <a:stCxn id="11" idx="2"/>
            <a:endCxn id="15" idx="0"/>
          </p:cNvCxnSpPr>
          <p:nvPr/>
        </p:nvCxnSpPr>
        <p:spPr>
          <a:xfrm>
            <a:off x="7759065" y="6356985"/>
            <a:ext cx="1289050" cy="567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2"/>
            <a:endCxn id="15" idx="0"/>
          </p:cNvCxnSpPr>
          <p:nvPr/>
        </p:nvCxnSpPr>
        <p:spPr>
          <a:xfrm flipH="1">
            <a:off x="9048115" y="6356985"/>
            <a:ext cx="1318260" cy="567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ZEN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407910" y="3288030"/>
            <a:ext cx="26473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Responsibility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3939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 flipH="1">
            <a:off x="2098013" y="6008001"/>
            <a:ext cx="1905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2697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Deligience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Diptendra Sarkar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17075" y="67755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Optimism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18550" y="4156710"/>
            <a:ext cx="133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88976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Unity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378835" y="2500630"/>
            <a:ext cx="2615565" cy="77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73855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2117063" y="4141101"/>
            <a:ext cx="126174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59266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Ethical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378835" y="4140835"/>
            <a:ext cx="149479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9"/>
          <p:cNvSpPr/>
          <p:nvPr/>
        </p:nvSpPr>
        <p:spPr>
          <a:xfrm>
            <a:off x="3592660" y="67755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Truth</a:t>
            </a:r>
          </a:p>
        </p:txBody>
      </p:sp>
      <p:cxnSp>
        <p:nvCxnSpPr>
          <p:cNvPr id="4" name="Straight Arrow Connector 20"/>
          <p:cNvCxnSpPr/>
          <p:nvPr/>
        </p:nvCxnSpPr>
        <p:spPr>
          <a:xfrm flipH="1">
            <a:off x="4848833" y="6008001"/>
            <a:ext cx="1905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407910" y="3288030"/>
            <a:ext cx="26473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Commitment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3939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1358873" y="6008001"/>
            <a:ext cx="73914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543800" y="5139055"/>
            <a:ext cx="23863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Consistency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Zara Sayeed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17075" y="67755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Compassion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731885" y="4156710"/>
            <a:ext cx="508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88976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Moral Courage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378835" y="2500630"/>
            <a:ext cx="2615565" cy="77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76885" y="5139055"/>
            <a:ext cx="17633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Empathy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358873" y="4141101"/>
            <a:ext cx="20199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687955" y="5139055"/>
            <a:ext cx="19996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Inclusion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378835" y="4140835"/>
            <a:ext cx="30924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Arrow Connector 20"/>
          <p:cNvCxnSpPr>
            <a:stCxn id="13" idx="2"/>
            <a:endCxn id="5" idx="0"/>
          </p:cNvCxnSpPr>
          <p:nvPr/>
        </p:nvCxnSpPr>
        <p:spPr>
          <a:xfrm>
            <a:off x="3378808" y="4141101"/>
            <a:ext cx="272796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9"/>
          <p:cNvSpPr/>
          <p:nvPr/>
        </p:nvSpPr>
        <p:spPr>
          <a:xfrm>
            <a:off x="482583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Accountably</a:t>
            </a:r>
          </a:p>
        </p:txBody>
      </p:sp>
      <p:cxnSp>
        <p:nvCxnSpPr>
          <p:cNvPr id="8" name="Straight Arrow Connector 20"/>
          <p:cNvCxnSpPr>
            <a:stCxn id="22" idx="2"/>
            <a:endCxn id="2" idx="0"/>
          </p:cNvCxnSpPr>
          <p:nvPr/>
        </p:nvCxnSpPr>
        <p:spPr>
          <a:xfrm flipH="1">
            <a:off x="2098013" y="6008001"/>
            <a:ext cx="159004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Inner peace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Positivity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Success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Roger Seegolam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198610" y="5306695"/>
            <a:ext cx="22898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Calm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Independence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Maximize income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30847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802245" y="4324350"/>
            <a:ext cx="2063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530669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08620" y="4324350"/>
            <a:ext cx="233489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9121775" y="689292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Honesty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2580640" y="617537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>
            <a:off x="5159375" y="617537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0343515" y="6175375"/>
            <a:ext cx="317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3912870" y="689292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Persistence</a:t>
            </a:r>
          </a:p>
        </p:txBody>
      </p:sp>
      <p:sp>
        <p:nvSpPr>
          <p:cNvPr id="18" name="Rectangle: Rounded Corners 8"/>
          <p:cNvSpPr/>
          <p:nvPr/>
        </p:nvSpPr>
        <p:spPr>
          <a:xfrm>
            <a:off x="1333500" y="689292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Grit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Safety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3912870" y="378396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Wealth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Sumit Shukla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198610" y="3783965"/>
            <a:ext cx="22898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Pleasure</a:t>
            </a:r>
          </a:p>
        </p:txBody>
      </p:sp>
      <p:sp>
        <p:nvSpPr>
          <p:cNvPr id="3" name="Rectangle: Rounded Corners 8"/>
          <p:cNvSpPr/>
          <p:nvPr/>
        </p:nvSpPr>
        <p:spPr>
          <a:xfrm>
            <a:off x="1333500" y="378396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580640" y="2803525"/>
            <a:ext cx="3395345" cy="980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1" idx="0"/>
          </p:cNvCxnSpPr>
          <p:nvPr/>
        </p:nvCxnSpPr>
        <p:spPr>
          <a:xfrm>
            <a:off x="5975985" y="2774950"/>
            <a:ext cx="1826260" cy="1009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39" idx="0"/>
          </p:cNvCxnSpPr>
          <p:nvPr/>
        </p:nvCxnSpPr>
        <p:spPr>
          <a:xfrm flipH="1">
            <a:off x="5159375" y="2769870"/>
            <a:ext cx="833120" cy="101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378396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Health</a:t>
            </a:r>
          </a:p>
        </p:txBody>
      </p:sp>
      <p:cxnSp>
        <p:nvCxnSpPr>
          <p:cNvPr id="12" name="直接箭头连接符 11"/>
          <p:cNvCxnSpPr>
            <a:endCxn id="2" idx="0"/>
          </p:cNvCxnSpPr>
          <p:nvPr/>
        </p:nvCxnSpPr>
        <p:spPr>
          <a:xfrm>
            <a:off x="5990590" y="2774950"/>
            <a:ext cx="4352925" cy="1009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9121775" y="537019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Duty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2580640" y="465264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>
            <a:off x="5159375" y="4652645"/>
            <a:ext cx="131318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0343515" y="4652645"/>
            <a:ext cx="317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5226050" y="53701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Excellence</a:t>
            </a:r>
          </a:p>
        </p:txBody>
      </p:sp>
      <p:sp>
        <p:nvSpPr>
          <p:cNvPr id="18" name="Rectangle: Rounded Corners 8"/>
          <p:cNvSpPr/>
          <p:nvPr/>
        </p:nvSpPr>
        <p:spPr>
          <a:xfrm>
            <a:off x="1333500" y="53701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Trust</a:t>
            </a:r>
          </a:p>
        </p:txBody>
      </p:sp>
      <p:cxnSp>
        <p:nvCxnSpPr>
          <p:cNvPr id="17" name="直接箭头连接符 16"/>
          <p:cNvCxnSpPr>
            <a:stCxn id="11" idx="2"/>
            <a:endCxn id="15" idx="0"/>
          </p:cNvCxnSpPr>
          <p:nvPr/>
        </p:nvCxnSpPr>
        <p:spPr>
          <a:xfrm flipH="1">
            <a:off x="6472555" y="4652645"/>
            <a:ext cx="132969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Self-actualization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4634435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Empathy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646763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Recognition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Feeling Alive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5379720" y="4647565"/>
            <a:ext cx="29470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Understanding</a:t>
            </a:r>
          </a:p>
        </p:txBody>
      </p: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>
          <a:xfrm>
            <a:off x="3511842" y="4140953"/>
            <a:ext cx="0" cy="49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550317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8867127" y="464728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Impact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Christian Cansino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646757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Equity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550291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12" idx="0"/>
          </p:cNvCxnSpPr>
          <p:nvPr/>
        </p:nvCxnSpPr>
        <p:spPr>
          <a:xfrm flipH="1">
            <a:off x="6853555" y="4172585"/>
            <a:ext cx="14732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163195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499995" y="3272155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Help People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511550" y="2454275"/>
            <a:ext cx="2434590" cy="817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61175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Balance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418220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349642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4723130" y="6033135"/>
            <a:ext cx="26371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Health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Mohit Soni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416623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Freedom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349631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780540" y="603313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3027680" y="5034915"/>
            <a:ext cx="13265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>
            <a:off x="8008620" y="5050790"/>
            <a:ext cx="122491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5034915"/>
            <a:ext cx="168783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8008620" y="603313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Excellence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3027680" y="690181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80540" y="761936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Giving</a:t>
            </a:r>
          </a:p>
        </p:txBody>
      </p:sp>
      <p:sp>
        <p:nvSpPr>
          <p:cNvPr id="17" name="Rectangle: Rounded Corners 5"/>
          <p:cNvSpPr/>
          <p:nvPr/>
        </p:nvSpPr>
        <p:spPr>
          <a:xfrm>
            <a:off x="4450080" y="110680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Inner peace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1" name="直接箭头连接符 20"/>
          <p:cNvCxnSpPr>
            <a:stCxn id="10" idx="2"/>
            <a:endCxn id="39" idx="0"/>
          </p:cNvCxnSpPr>
          <p:nvPr/>
        </p:nvCxnSpPr>
        <p:spPr>
          <a:xfrm flipH="1">
            <a:off x="6042025" y="5050790"/>
            <a:ext cx="196659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6" idx="0"/>
          </p:cNvCxnSpPr>
          <p:nvPr/>
        </p:nvCxnSpPr>
        <p:spPr>
          <a:xfrm>
            <a:off x="5992495" y="1991360"/>
            <a:ext cx="0" cy="620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Peace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Fulfillment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Courage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Hassan Tariq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Relationships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Presence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30847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>
            <a:off x="8008620" y="4324350"/>
            <a:ext cx="6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728460" y="5306695"/>
            <a:ext cx="25609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Legacy</a:t>
            </a:r>
          </a:p>
        </p:txBody>
      </p:sp>
      <p:cxnSp>
        <p:nvCxnSpPr>
          <p:cNvPr id="5" name="直接箭头连接符 4"/>
          <p:cNvCxnSpPr>
            <a:stCxn id="11" idx="2"/>
            <a:endCxn id="18" idx="0"/>
          </p:cNvCxnSpPr>
          <p:nvPr/>
        </p:nvCxnSpPr>
        <p:spPr>
          <a:xfrm flipH="1">
            <a:off x="6762750" y="6175375"/>
            <a:ext cx="124650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5" idx="0"/>
          </p:cNvCxnSpPr>
          <p:nvPr/>
        </p:nvCxnSpPr>
        <p:spPr>
          <a:xfrm>
            <a:off x="8000365" y="6180455"/>
            <a:ext cx="1341120" cy="712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8094980" y="689292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Excellence</a:t>
            </a:r>
          </a:p>
        </p:txBody>
      </p:sp>
      <p:sp>
        <p:nvSpPr>
          <p:cNvPr id="18" name="Rectangle: Rounded Corners 8"/>
          <p:cNvSpPr/>
          <p:nvPr/>
        </p:nvSpPr>
        <p:spPr>
          <a:xfrm>
            <a:off x="5515610" y="689292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61175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 &amp; Friends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418220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Faith &amp; Mindfulness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349642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4723130" y="6033135"/>
            <a:ext cx="26371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Enthusiasm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Maisha Tasnim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416623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Success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349631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780540" y="603313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3027680" y="5034915"/>
            <a:ext cx="13265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501890" y="5050790"/>
            <a:ext cx="506730" cy="2568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5034915"/>
            <a:ext cx="168783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276975" y="761936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3027680" y="690181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80540" y="761936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Courage</a:t>
            </a:r>
          </a:p>
        </p:txBody>
      </p:sp>
      <p:sp>
        <p:nvSpPr>
          <p:cNvPr id="17" name="Rectangle: Rounded Corners 5"/>
          <p:cNvSpPr/>
          <p:nvPr/>
        </p:nvSpPr>
        <p:spPr>
          <a:xfrm>
            <a:off x="4450080" y="110680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Integrity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6" idx="0"/>
          </p:cNvCxnSpPr>
          <p:nvPr/>
        </p:nvCxnSpPr>
        <p:spPr>
          <a:xfrm>
            <a:off x="5992495" y="1991360"/>
            <a:ext cx="0" cy="620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39" idx="2"/>
            <a:endCxn id="11" idx="0"/>
          </p:cNvCxnSpPr>
          <p:nvPr/>
        </p:nvCxnSpPr>
        <p:spPr>
          <a:xfrm>
            <a:off x="6042025" y="6901815"/>
            <a:ext cx="145986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Contentment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Connection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3113378" y="60080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Teamwork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Vincent Tasso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735455" y="70059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Work Ethic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Impact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3486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Preseverance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113378" y="41411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Work Life Harmony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92787" y="2504559"/>
            <a:ext cx="7620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8" idx="0"/>
          </p:cNvCxnSpPr>
          <p:nvPr/>
        </p:nvCxnSpPr>
        <p:spPr>
          <a:xfrm>
            <a:off x="8774430" y="6007735"/>
            <a:ext cx="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7682852" y="69897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Honesty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Goodness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Mindfulness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Confidence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Tony Tchoualack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Greatness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3486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Inclusion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113378" y="41411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163185" y="5139055"/>
            <a:ext cx="23450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Balance</a:t>
            </a:r>
          </a:p>
        </p:txBody>
      </p:sp>
      <p:cxnSp>
        <p:nvCxnSpPr>
          <p:cNvPr id="5" name="Straight Arrow Connector 18"/>
          <p:cNvCxnSpPr>
            <a:stCxn id="10" idx="2"/>
            <a:endCxn id="4" idx="0"/>
          </p:cNvCxnSpPr>
          <p:nvPr/>
        </p:nvCxnSpPr>
        <p:spPr>
          <a:xfrm flipH="1">
            <a:off x="6336322" y="4156829"/>
            <a:ext cx="2453005" cy="9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8" idx="0"/>
          </p:cNvCxnSpPr>
          <p:nvPr/>
        </p:nvCxnSpPr>
        <p:spPr>
          <a:xfrm>
            <a:off x="6336030" y="6007735"/>
            <a:ext cx="0" cy="940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5163820" y="6948170"/>
            <a:ext cx="234442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Critical thinking</a:t>
            </a:r>
          </a:p>
        </p:txBody>
      </p:sp>
      <p:sp>
        <p:nvSpPr>
          <p:cNvPr id="3" name="Rectangle: Rounded Corners 38"/>
          <p:cNvSpPr/>
          <p:nvPr/>
        </p:nvSpPr>
        <p:spPr>
          <a:xfrm>
            <a:off x="998472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Gratitude</a:t>
            </a:r>
          </a:p>
        </p:txBody>
      </p:sp>
      <p:cxnSp>
        <p:nvCxnSpPr>
          <p:cNvPr id="9" name="直接箭头连接符 8"/>
          <p:cNvCxnSpPr>
            <a:endCxn id="3" idx="0"/>
          </p:cNvCxnSpPr>
          <p:nvPr/>
        </p:nvCxnSpPr>
        <p:spPr>
          <a:xfrm>
            <a:off x="8814435" y="4203700"/>
            <a:ext cx="2261870" cy="935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Happiness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Growth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31216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Respect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Jyoti Vagare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961120" y="5306695"/>
            <a:ext cx="249110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Actualizetion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73279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Gratitude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1979930" y="4308475"/>
            <a:ext cx="237426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564755" y="4324350"/>
            <a:ext cx="44386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20447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339840" y="530669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Effort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08620" y="4324350"/>
            <a:ext cx="219837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2"/>
            <a:endCxn id="15" idx="0"/>
          </p:cNvCxnSpPr>
          <p:nvPr/>
        </p:nvCxnSpPr>
        <p:spPr>
          <a:xfrm>
            <a:off x="1979930" y="6175375"/>
            <a:ext cx="401256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>
            <a:off x="4558665" y="6175375"/>
            <a:ext cx="143383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15" idx="0"/>
          </p:cNvCxnSpPr>
          <p:nvPr/>
        </p:nvCxnSpPr>
        <p:spPr>
          <a:xfrm flipH="1">
            <a:off x="5992495" y="6175375"/>
            <a:ext cx="421449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4745990" y="689292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17" name="直接箭头连接符 16"/>
          <p:cNvCxnSpPr>
            <a:stCxn id="11" idx="2"/>
            <a:endCxn id="15" idx="0"/>
          </p:cNvCxnSpPr>
          <p:nvPr/>
        </p:nvCxnSpPr>
        <p:spPr>
          <a:xfrm flipH="1">
            <a:off x="5992495" y="6175375"/>
            <a:ext cx="157226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Serenity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Adventure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Dignity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Justin Weatherby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Impact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Service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30847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>
            <a:off x="8008620" y="4324350"/>
            <a:ext cx="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727825" y="5306695"/>
            <a:ext cx="25609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Imagination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2580640" y="617537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>
            <a:off x="5159375" y="617537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3912870" y="689292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Uniqueness</a:t>
            </a:r>
          </a:p>
        </p:txBody>
      </p:sp>
      <p:sp>
        <p:nvSpPr>
          <p:cNvPr id="18" name="Rectangle: Rounded Corners 8"/>
          <p:cNvSpPr/>
          <p:nvPr/>
        </p:nvSpPr>
        <p:spPr>
          <a:xfrm>
            <a:off x="1333500" y="689292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Logic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090035" y="1447165"/>
            <a:ext cx="3793490" cy="10572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  <a:p>
            <a:pPr algn="ctr"/>
            <a:r>
              <a:rPr lang="en-US" sz="3200" b="1" dirty="0">
                <a:ea typeface="Roboto Bk" pitchFamily="2" charset="0"/>
              </a:rPr>
              <a:t>(Holistic / Visionary)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Rigor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87072" y="2504559"/>
            <a:ext cx="280225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3113378" y="6008001"/>
            <a:ext cx="635" cy="89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Justice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Cutler Whitely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833075" y="690572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Openness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Thinking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3486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Imagination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113378" y="41411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557395" y="5139055"/>
            <a:ext cx="28816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Empowerment</a:t>
            </a:r>
          </a:p>
        </p:txBody>
      </p:sp>
      <p:cxnSp>
        <p:nvCxnSpPr>
          <p:cNvPr id="23" name="直接箭头连接符 22"/>
          <p:cNvCxnSpPr>
            <a:stCxn id="4" idx="2"/>
            <a:endCxn id="22" idx="0"/>
          </p:cNvCxnSpPr>
          <p:nvPr/>
        </p:nvCxnSpPr>
        <p:spPr>
          <a:xfrm flipH="1">
            <a:off x="5998210" y="4140835"/>
            <a:ext cx="190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Gratification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87072" y="2504559"/>
            <a:ext cx="1333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23240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829039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Faith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677510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2790177" y="51228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Trust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Tao Zhang</a:t>
            </a:r>
          </a:p>
        </p:txBody>
      </p:sp>
      <p:cxnSp>
        <p:nvCxnSpPr>
          <p:cNvPr id="11" name="直接箭头连接符 10"/>
          <p:cNvCxnSpPr>
            <a:endCxn id="39" idx="0"/>
          </p:cNvCxnSpPr>
          <p:nvPr/>
        </p:nvCxnSpPr>
        <p:spPr>
          <a:xfrm flipH="1">
            <a:off x="3881755" y="4140835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51777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Friends and Family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89636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8192815" y="512334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Dreaming</a:t>
            </a:r>
          </a:p>
        </p:txBody>
      </p:sp>
      <p:cxnSp>
        <p:nvCxnSpPr>
          <p:cNvPr id="20" name="Straight Arrow Connector 20"/>
          <p:cNvCxnSpPr>
            <a:stCxn id="10" idx="2"/>
            <a:endCxn id="18" idx="0"/>
          </p:cNvCxnSpPr>
          <p:nvPr/>
        </p:nvCxnSpPr>
        <p:spPr>
          <a:xfrm>
            <a:off x="9571328" y="4156976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270510" y="5123180"/>
            <a:ext cx="23450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 </a:t>
            </a:r>
          </a:p>
        </p:txBody>
      </p:sp>
      <p:cxnSp>
        <p:nvCxnSpPr>
          <p:cNvPr id="5" name="Straight Arrow Connector 18"/>
          <p:cNvCxnSpPr>
            <a:endCxn id="4" idx="0"/>
          </p:cNvCxnSpPr>
          <p:nvPr/>
        </p:nvCxnSpPr>
        <p:spPr>
          <a:xfrm flipH="1">
            <a:off x="1443647" y="4140954"/>
            <a:ext cx="2453005" cy="9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8" idx="0"/>
          </p:cNvCxnSpPr>
          <p:nvPr/>
        </p:nvCxnSpPr>
        <p:spPr>
          <a:xfrm>
            <a:off x="9571355" y="6017895"/>
            <a:ext cx="0" cy="940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8399145" y="6958330"/>
            <a:ext cx="234442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Motivation</a:t>
            </a:r>
          </a:p>
        </p:txBody>
      </p:sp>
      <p:sp>
        <p:nvSpPr>
          <p:cNvPr id="3" name="Rectangle: Rounded Corners 38"/>
          <p:cNvSpPr/>
          <p:nvPr/>
        </p:nvSpPr>
        <p:spPr>
          <a:xfrm>
            <a:off x="5092052" y="51228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Happiness </a:t>
            </a:r>
          </a:p>
        </p:txBody>
      </p:sp>
      <p:cxnSp>
        <p:nvCxnSpPr>
          <p:cNvPr id="9" name="直接箭头连接符 8"/>
          <p:cNvCxnSpPr>
            <a:endCxn id="3" idx="0"/>
          </p:cNvCxnSpPr>
          <p:nvPr/>
        </p:nvCxnSpPr>
        <p:spPr>
          <a:xfrm>
            <a:off x="3921760" y="4187825"/>
            <a:ext cx="2261870" cy="935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25857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2926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Other Focused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12736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476158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Mentoring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Ramell Ridenhour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576775" y="6320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Critical thinking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8326755" y="5630545"/>
            <a:ext cx="153098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379539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289496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Loyalty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13804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165985" y="476186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Consistency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655033" y="376391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166620" y="6320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Listening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3" name="直接箭头连接符 22"/>
          <p:cNvCxnSpPr>
            <a:stCxn id="18" idx="2"/>
            <a:endCxn id="22" idx="0"/>
          </p:cNvCxnSpPr>
          <p:nvPr/>
        </p:nvCxnSpPr>
        <p:spPr>
          <a:xfrm>
            <a:off x="3655060" y="5630545"/>
            <a:ext cx="63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748485" y="63107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Optimism</a:t>
            </a:r>
          </a:p>
        </p:txBody>
      </p:sp>
      <p:cxnSp>
        <p:nvCxnSpPr>
          <p:cNvPr id="5" name="直接箭头连接符 4"/>
          <p:cNvCxnSpPr>
            <a:stCxn id="39" idx="2"/>
            <a:endCxn id="4" idx="0"/>
          </p:cNvCxnSpPr>
          <p:nvPr/>
        </p:nvCxnSpPr>
        <p:spPr>
          <a:xfrm flipH="1">
            <a:off x="7029450" y="5630545"/>
            <a:ext cx="1297305" cy="680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Success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75660" y="686387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Reward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Competence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9" idx="0"/>
          </p:cNvCxnSpPr>
          <p:nvPr/>
        </p:nvCxnSpPr>
        <p:spPr>
          <a:xfrm flipH="1">
            <a:off x="1854173" y="6008001"/>
            <a:ext cx="11430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Persistence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Joy Chen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329770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Valued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 flipH="1">
            <a:off x="4610735" y="6007735"/>
            <a:ext cx="11430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Self-actualization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Achievement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Adventure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1739265" y="7591425"/>
            <a:ext cx="28308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Challenge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Brandon Gaynor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1735455" y="32721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527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3271520" y="6019165"/>
            <a:ext cx="25463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791710" y="327215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Compassion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992152" y="2504559"/>
            <a:ext cx="63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580390" y="601916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16" name="直接箭头连接符 15"/>
          <p:cNvCxnSpPr>
            <a:stCxn id="11" idx="2"/>
            <a:endCxn id="3" idx="0"/>
          </p:cNvCxnSpPr>
          <p:nvPr/>
        </p:nvCxnSpPr>
        <p:spPr>
          <a:xfrm flipH="1">
            <a:off x="1827530" y="5440680"/>
            <a:ext cx="1325245" cy="578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2"/>
            <a:endCxn id="39" idx="0"/>
          </p:cNvCxnSpPr>
          <p:nvPr/>
        </p:nvCxnSpPr>
        <p:spPr>
          <a:xfrm flipH="1">
            <a:off x="3154680" y="6887845"/>
            <a:ext cx="1390015" cy="703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39" idx="0"/>
          </p:cNvCxnSpPr>
          <p:nvPr/>
        </p:nvCxnSpPr>
        <p:spPr>
          <a:xfrm>
            <a:off x="1827530" y="6887845"/>
            <a:ext cx="1327150" cy="703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11"/>
          <p:cNvSpPr/>
          <p:nvPr/>
        </p:nvSpPr>
        <p:spPr>
          <a:xfrm>
            <a:off x="1735455" y="4572000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Stability</a:t>
            </a:r>
          </a:p>
        </p:txBody>
      </p:sp>
      <p:cxnSp>
        <p:nvCxnSpPr>
          <p:cNvPr id="12" name="直接箭头连接符 11"/>
          <p:cNvCxnSpPr>
            <a:stCxn id="11" idx="2"/>
            <a:endCxn id="18" idx="0"/>
          </p:cNvCxnSpPr>
          <p:nvPr/>
        </p:nvCxnSpPr>
        <p:spPr>
          <a:xfrm>
            <a:off x="3152775" y="5440680"/>
            <a:ext cx="1391920" cy="578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Wealth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2740660" y="3644265"/>
            <a:ext cx="348678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Accompolishment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Stephanie Vyas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961120" y="3644265"/>
            <a:ext cx="249110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Spontaneity</a:t>
            </a:r>
          </a:p>
        </p:txBody>
      </p:sp>
      <p:sp>
        <p:nvSpPr>
          <p:cNvPr id="3" name="Rectangle: Rounded Corners 8"/>
          <p:cNvSpPr/>
          <p:nvPr/>
        </p:nvSpPr>
        <p:spPr>
          <a:xfrm>
            <a:off x="59690" y="3644265"/>
            <a:ext cx="25939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Improvement</a:t>
            </a:r>
          </a:p>
        </p:txBody>
      </p:sp>
      <p:cxnSp>
        <p:nvCxnSpPr>
          <p:cNvPr id="16" name="直接箭头连接符 15"/>
          <p:cNvCxnSpPr>
            <a:stCxn id="6" idx="2"/>
            <a:endCxn id="3" idx="0"/>
          </p:cNvCxnSpPr>
          <p:nvPr/>
        </p:nvCxnSpPr>
        <p:spPr>
          <a:xfrm flipH="1">
            <a:off x="1356995" y="2769870"/>
            <a:ext cx="4635500" cy="874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1" idx="0"/>
          </p:cNvCxnSpPr>
          <p:nvPr/>
        </p:nvCxnSpPr>
        <p:spPr>
          <a:xfrm>
            <a:off x="5988050" y="2774950"/>
            <a:ext cx="1576705" cy="869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39" idx="0"/>
          </p:cNvCxnSpPr>
          <p:nvPr/>
        </p:nvCxnSpPr>
        <p:spPr>
          <a:xfrm flipH="1">
            <a:off x="4484370" y="2769870"/>
            <a:ext cx="1508125" cy="874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339840" y="364426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Confidence</a:t>
            </a:r>
          </a:p>
        </p:txBody>
      </p:sp>
      <p:cxnSp>
        <p:nvCxnSpPr>
          <p:cNvPr id="12" name="直接箭头连接符 11"/>
          <p:cNvCxnSpPr>
            <a:endCxn id="2" idx="0"/>
          </p:cNvCxnSpPr>
          <p:nvPr/>
        </p:nvCxnSpPr>
        <p:spPr>
          <a:xfrm>
            <a:off x="5988050" y="2760345"/>
            <a:ext cx="4218940" cy="88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2"/>
            <a:endCxn id="15" idx="0"/>
          </p:cNvCxnSpPr>
          <p:nvPr/>
        </p:nvCxnSpPr>
        <p:spPr>
          <a:xfrm>
            <a:off x="1356995" y="4512945"/>
            <a:ext cx="1390015" cy="166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 flipH="1">
            <a:off x="2747010" y="4512945"/>
            <a:ext cx="1737360" cy="166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15" idx="0"/>
          </p:cNvCxnSpPr>
          <p:nvPr/>
        </p:nvCxnSpPr>
        <p:spPr>
          <a:xfrm flipH="1">
            <a:off x="2747010" y="4512945"/>
            <a:ext cx="7459980" cy="166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1357630" y="6180455"/>
            <a:ext cx="27787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Relationships</a:t>
            </a:r>
          </a:p>
        </p:txBody>
      </p:sp>
      <p:sp>
        <p:nvSpPr>
          <p:cNvPr id="4" name="Rectangle: Rounded Corners 5"/>
          <p:cNvSpPr/>
          <p:nvPr/>
        </p:nvSpPr>
        <p:spPr>
          <a:xfrm>
            <a:off x="4450080" y="720090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Inner harmony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8" name="Rectangle: Rounded Corners 38"/>
          <p:cNvSpPr/>
          <p:nvPr/>
        </p:nvSpPr>
        <p:spPr>
          <a:xfrm>
            <a:off x="6182360" y="6180455"/>
            <a:ext cx="27787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Validation</a:t>
            </a:r>
          </a:p>
        </p:txBody>
      </p:sp>
      <p:cxnSp>
        <p:nvCxnSpPr>
          <p:cNvPr id="22" name="直接箭头连接符 21"/>
          <p:cNvCxnSpPr>
            <a:stCxn id="11" idx="2"/>
            <a:endCxn id="18" idx="0"/>
          </p:cNvCxnSpPr>
          <p:nvPr/>
        </p:nvCxnSpPr>
        <p:spPr>
          <a:xfrm>
            <a:off x="7564755" y="4512945"/>
            <a:ext cx="6985" cy="166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18" idx="1"/>
          </p:cNvCxnSpPr>
          <p:nvPr/>
        </p:nvCxnSpPr>
        <p:spPr>
          <a:xfrm>
            <a:off x="4136390" y="6614795"/>
            <a:ext cx="204597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7565855" y="256168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Beauty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Cameron Eskandari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1735455" y="254571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Stength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791710" y="254571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Bliss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565855" y="370341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Congeniality</a:t>
            </a:r>
          </a:p>
        </p:txBody>
      </p:sp>
      <p:sp>
        <p:nvSpPr>
          <p:cNvPr id="7" name="Rectangle: Rounded Corners 11"/>
          <p:cNvSpPr/>
          <p:nvPr/>
        </p:nvSpPr>
        <p:spPr>
          <a:xfrm>
            <a:off x="1735455" y="368744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Honor</a:t>
            </a:r>
          </a:p>
        </p:txBody>
      </p:sp>
      <p:sp>
        <p:nvSpPr>
          <p:cNvPr id="8" name="Rectangle: Rounded Corners 9"/>
          <p:cNvSpPr/>
          <p:nvPr/>
        </p:nvSpPr>
        <p:spPr>
          <a:xfrm>
            <a:off x="4791710" y="368744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Wisdom</a:t>
            </a:r>
          </a:p>
        </p:txBody>
      </p:sp>
      <p:sp>
        <p:nvSpPr>
          <p:cNvPr id="15" name="Rectangle: Rounded Corners 11"/>
          <p:cNvSpPr/>
          <p:nvPr/>
        </p:nvSpPr>
        <p:spPr>
          <a:xfrm>
            <a:off x="1735455" y="4954270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Pleasure</a:t>
            </a:r>
          </a:p>
        </p:txBody>
      </p:sp>
      <p:sp>
        <p:nvSpPr>
          <p:cNvPr id="20" name="Rectangle: Rounded Corners 9"/>
          <p:cNvSpPr/>
          <p:nvPr/>
        </p:nvSpPr>
        <p:spPr>
          <a:xfrm>
            <a:off x="4791710" y="4954270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Dreaming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John</a:t>
            </a:r>
            <a:r>
              <a:rPr lang="zh-CN" alt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 </a:t>
            </a:r>
            <a:r>
              <a:rPr lang="en-US" altLang="zh-CN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Swierkocki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  <a:sym typeface="+mn-ea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2E6B50F-629D-EE09-AAB0-C81652306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035685"/>
            <a:ext cx="7772400" cy="78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Serentity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4634435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Effort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646763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Humility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Transparency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5379720" y="4647565"/>
            <a:ext cx="29470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Compassion</a:t>
            </a:r>
          </a:p>
        </p:txBody>
      </p: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>
          <a:xfrm>
            <a:off x="3511842" y="4140953"/>
            <a:ext cx="0" cy="49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550317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8867127" y="464728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Listening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86156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Santiago Colorado Arias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646757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Duty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550291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12" idx="0"/>
          </p:cNvCxnSpPr>
          <p:nvPr/>
        </p:nvCxnSpPr>
        <p:spPr>
          <a:xfrm flipH="1">
            <a:off x="6853555" y="4172585"/>
            <a:ext cx="14732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163195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499995" y="3272155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Outcomes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3511550" y="2504440"/>
            <a:ext cx="248094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429385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13677" y="6545785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Mindfulness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988990" y="799163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Health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230370" y="3843020"/>
            <a:ext cx="35236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Self-actualization &amp; Growth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929890" y="5186680"/>
            <a:ext cx="28149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Persistence</a:t>
            </a:r>
          </a:p>
        </p:txBody>
      </p: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4367503" y="7414526"/>
            <a:ext cx="1624965" cy="577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417297" y="51863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Adapting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86156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Benjamin Costa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343480" y="801443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5992495" y="7414260"/>
            <a:ext cx="1631950" cy="600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12" idx="0"/>
          </p:cNvCxnSpPr>
          <p:nvPr/>
        </p:nvCxnSpPr>
        <p:spPr>
          <a:xfrm flipH="1">
            <a:off x="4337685" y="4711700"/>
            <a:ext cx="165481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5992495" y="4711700"/>
            <a:ext cx="151638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4980940" y="2670810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5" name="直接箭头连接符 4"/>
          <p:cNvCxnSpPr>
            <a:endCxn id="13" idx="0"/>
          </p:cNvCxnSpPr>
          <p:nvPr/>
        </p:nvCxnSpPr>
        <p:spPr>
          <a:xfrm flipH="1">
            <a:off x="5992495" y="2296160"/>
            <a:ext cx="6350" cy="374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3" idx="2"/>
            <a:endCxn id="10" idx="0"/>
          </p:cNvCxnSpPr>
          <p:nvPr/>
        </p:nvCxnSpPr>
        <p:spPr>
          <a:xfrm>
            <a:off x="5992495" y="3539490"/>
            <a:ext cx="0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7" idx="0"/>
          </p:cNvCxnSpPr>
          <p:nvPr/>
        </p:nvCxnSpPr>
        <p:spPr>
          <a:xfrm>
            <a:off x="4337685" y="6055360"/>
            <a:ext cx="165417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9" idx="2"/>
            <a:endCxn id="7" idx="0"/>
          </p:cNvCxnSpPr>
          <p:nvPr/>
        </p:nvCxnSpPr>
        <p:spPr>
          <a:xfrm flipH="1">
            <a:off x="5991860" y="6055360"/>
            <a:ext cx="151701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Legacy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75660" y="686387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Make A Difference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Uniqueness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9" idx="0"/>
          </p:cNvCxnSpPr>
          <p:nvPr/>
        </p:nvCxnSpPr>
        <p:spPr>
          <a:xfrm flipH="1">
            <a:off x="1854173" y="6008001"/>
            <a:ext cx="11430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Heart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Alessandro Creso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329770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Valued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 flipH="1">
            <a:off x="4610735" y="6007735"/>
            <a:ext cx="11430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Fulfilment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Greatness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Diligence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Courage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ZlY2ViYjg5MDEzMDQyM2JmN2VlM2RjOTU4YmE0Y2IifQ=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714</Words>
  <Application>Microsoft Macintosh PowerPoint</Application>
  <PresentationFormat>自定义</PresentationFormat>
  <Paragraphs>566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Roboto Bk</vt:lpstr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Rabbik Royal</dc:creator>
  <cp:lastModifiedBy>Jiazheng Tian</cp:lastModifiedBy>
  <cp:revision>106</cp:revision>
  <dcterms:created xsi:type="dcterms:W3CDTF">2023-06-04T07:50:00Z</dcterms:created>
  <dcterms:modified xsi:type="dcterms:W3CDTF">2025-02-28T21:07:03Z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F3EFE290D89D4F0CAD52EC783CB529A4_12</vt:lpwstr>
  </property>
  <property fmtid="{D5CDD505-2E9C-101B-9397-08002B2CF9AE}" pid="3" name="KSOProductBuildVer">
    <vt:lpwstr>2052-12.1.0.17857</vt:lpwstr>
  </property>
</Properties>
</file>