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6" r:id="rId3"/>
    <p:sldId id="484" r:id="rId4"/>
    <p:sldId id="259" r:id="rId5"/>
    <p:sldId id="258" r:id="rId6"/>
  </p:sldIdLst>
  <p:sldSz cx="3200400" cy="1828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747775"/>
          </p15:clr>
        </p15:guide>
        <p15:guide id="2" pos="10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23" autoAdjust="0"/>
    <p:restoredTop sz="94718"/>
  </p:normalViewPr>
  <p:slideViewPr>
    <p:cSldViewPr snapToGrid="0">
      <p:cViewPr>
        <p:scale>
          <a:sx n="280" d="100"/>
          <a:sy n="280" d="100"/>
        </p:scale>
        <p:origin x="1168" y="1080"/>
      </p:cViewPr>
      <p:guideLst>
        <p:guide orient="horz" pos="576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4F396BF-1DDD-5C11-5775-0281C912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7829526-593E-9D53-575B-50C8D66CD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2E87C8D-C3F2-2359-106E-5956B1FA0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46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0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098" y="264740"/>
            <a:ext cx="2982210" cy="729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095" y="1007691"/>
            <a:ext cx="2982210" cy="28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9095" y="158233"/>
            <a:ext cx="2982210" cy="2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9095" y="409769"/>
            <a:ext cx="2982210" cy="121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200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0035" lvl="1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80053" lvl="2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40071" lvl="3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800088" lvl="4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60106" lvl="5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120123" lvl="6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80141" lvl="7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40158" lvl="8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095" y="158233"/>
            <a:ext cx="2982210" cy="2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095" y="409769"/>
            <a:ext cx="1399965" cy="121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0"/>
            </a:lvl1pPr>
            <a:lvl2pPr marL="320035" lvl="1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2pPr>
            <a:lvl3pPr marL="480053" lvl="2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3pPr>
            <a:lvl4pPr marL="640071" lvl="3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4pPr>
            <a:lvl5pPr marL="800088" lvl="4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5pPr>
            <a:lvl6pPr marL="960106" lvl="5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6pPr>
            <a:lvl7pPr marL="1120123" lvl="6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7pPr>
            <a:lvl8pPr marL="1280141" lvl="7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8pPr>
            <a:lvl9pPr marL="1440158" lvl="8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691340" y="409769"/>
            <a:ext cx="1399965" cy="121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0"/>
            </a:lvl1pPr>
            <a:lvl2pPr marL="320035" lvl="1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2pPr>
            <a:lvl3pPr marL="480053" lvl="2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3pPr>
            <a:lvl4pPr marL="640071" lvl="3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4pPr>
            <a:lvl5pPr marL="800088" lvl="4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5pPr>
            <a:lvl6pPr marL="960106" lvl="5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6pPr>
            <a:lvl7pPr marL="1120123" lvl="6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7pPr>
            <a:lvl8pPr marL="1280141" lvl="7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8pPr>
            <a:lvl9pPr marL="1440158" lvl="8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9095" y="158233"/>
            <a:ext cx="2982210" cy="2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095" y="197549"/>
            <a:ext cx="982800" cy="268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095" y="494082"/>
            <a:ext cx="982800" cy="1130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1pPr>
            <a:lvl2pPr marL="320035" lvl="1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2pPr>
            <a:lvl3pPr marL="480053" lvl="2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3pPr>
            <a:lvl4pPr marL="640071" lvl="3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4pPr>
            <a:lvl5pPr marL="800088" lvl="4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5pPr>
            <a:lvl6pPr marL="960106" lvl="5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6pPr>
            <a:lvl7pPr marL="1120123" lvl="6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7pPr>
            <a:lvl8pPr marL="1280141" lvl="7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8pPr>
            <a:lvl9pPr marL="1440158" lvl="8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1588" y="160055"/>
            <a:ext cx="2228730" cy="14545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00200" y="-44"/>
            <a:ext cx="16002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2925" y="438462"/>
            <a:ext cx="1415820" cy="52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2925" y="996651"/>
            <a:ext cx="1415820" cy="439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28825" y="257451"/>
            <a:ext cx="1342950" cy="1313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60018" lvl="0" indent="-1200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0035" lvl="1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80053" lvl="2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40071" lvl="3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800088" lvl="4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60106" lvl="5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120123" lvl="6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80141" lvl="7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40158" lvl="8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9095" y="1504206"/>
            <a:ext cx="2099580" cy="215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60018" lvl="0" indent="-800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9095" y="393291"/>
            <a:ext cx="2982210" cy="698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9095" y="1120793"/>
            <a:ext cx="2982210" cy="462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200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0035" lvl="1" indent="-1111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80053" lvl="2" indent="-1111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40071" lvl="3" indent="-1111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800088" lvl="4" indent="-1111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60106" lvl="5" indent="-1111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120123" lvl="6" indent="-1111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80141" lvl="7" indent="-1111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40158" lvl="8" indent="-1111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095" y="158233"/>
            <a:ext cx="2982210" cy="2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095" y="409769"/>
            <a:ext cx="2982210" cy="12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50">
                <a:solidFill>
                  <a:schemeClr val="dk2"/>
                </a:solidFill>
              </a:defRPr>
            </a:lvl1pPr>
            <a:lvl2pPr lvl="1" algn="r">
              <a:buNone/>
              <a:defRPr sz="350">
                <a:solidFill>
                  <a:schemeClr val="dk2"/>
                </a:solidFill>
              </a:defRPr>
            </a:lvl2pPr>
            <a:lvl3pPr lvl="2" algn="r">
              <a:buNone/>
              <a:defRPr sz="350">
                <a:solidFill>
                  <a:schemeClr val="dk2"/>
                </a:solidFill>
              </a:defRPr>
            </a:lvl3pPr>
            <a:lvl4pPr lvl="3" algn="r">
              <a:buNone/>
              <a:defRPr sz="350">
                <a:solidFill>
                  <a:schemeClr val="dk2"/>
                </a:solidFill>
              </a:defRPr>
            </a:lvl4pPr>
            <a:lvl5pPr lvl="4" algn="r">
              <a:buNone/>
              <a:defRPr sz="350">
                <a:solidFill>
                  <a:schemeClr val="dk2"/>
                </a:solidFill>
              </a:defRPr>
            </a:lvl5pPr>
            <a:lvl6pPr lvl="5" algn="r">
              <a:buNone/>
              <a:defRPr sz="350">
                <a:solidFill>
                  <a:schemeClr val="dk2"/>
                </a:solidFill>
              </a:defRPr>
            </a:lvl6pPr>
            <a:lvl7pPr lvl="6" algn="r">
              <a:buNone/>
              <a:defRPr sz="350">
                <a:solidFill>
                  <a:schemeClr val="dk2"/>
                </a:solidFill>
              </a:defRPr>
            </a:lvl7pPr>
            <a:lvl8pPr lvl="7" algn="r">
              <a:buNone/>
              <a:defRPr sz="350">
                <a:solidFill>
                  <a:schemeClr val="dk2"/>
                </a:solidFill>
              </a:defRPr>
            </a:lvl8pPr>
            <a:lvl9pPr lvl="8" algn="r">
              <a:buNone/>
              <a:defRPr sz="3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F28F97C-D2BA-83EF-905A-458AB640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E52E2E9-1C8E-90EC-F1FF-7B6C5A49E3DD}"/>
              </a:ext>
            </a:extLst>
          </p:cNvPr>
          <p:cNvSpPr/>
          <p:nvPr/>
        </p:nvSpPr>
        <p:spPr>
          <a:xfrm>
            <a:off x="1123044" y="295321"/>
            <a:ext cx="886019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Serenity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705ECEF-4E39-A91D-B9F3-F1CE1BC6BFD0}"/>
              </a:ext>
            </a:extLst>
          </p:cNvPr>
          <p:cNvSpPr/>
          <p:nvPr/>
        </p:nvSpPr>
        <p:spPr>
          <a:xfrm>
            <a:off x="1702184" y="925145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t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a Difference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1648E648-591A-F2A3-670D-039DD1789447}"/>
              </a:ext>
            </a:extLst>
          </p:cNvPr>
          <p:cNvSpPr/>
          <p:nvPr/>
        </p:nvSpPr>
        <p:spPr>
          <a:xfrm>
            <a:off x="582506" y="611780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Humor</a:t>
            </a:r>
            <a:endParaRPr sz="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1FA9F66-834B-B050-B343-00B504471F63}"/>
              </a:ext>
            </a:extLst>
          </p:cNvPr>
          <p:cNvSpPr/>
          <p:nvPr/>
        </p:nvSpPr>
        <p:spPr>
          <a:xfrm>
            <a:off x="1142346" y="1484708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Discipline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>
            <a:extLst>
              <a:ext uri="{FF2B5EF4-FFF2-40B4-BE49-F238E27FC236}">
                <a16:creationId xmlns:a16="http://schemas.microsoft.com/office/drawing/2014/main" id="{64BD1C9F-1CB5-528F-3CC7-D27C153FFFAF}"/>
              </a:ext>
            </a:extLst>
          </p:cNvPr>
          <p:cNvSpPr/>
          <p:nvPr/>
        </p:nvSpPr>
        <p:spPr>
          <a:xfrm>
            <a:off x="1702183" y="594001"/>
            <a:ext cx="857570" cy="184380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General Love</a:t>
            </a:r>
            <a:b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Friend + Romantic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ACCF70FF-CFB0-6452-0BDB-3FFCC93530C7}"/>
              </a:ext>
            </a:extLst>
          </p:cNvPr>
          <p:cNvSpPr txBox="1"/>
          <p:nvPr/>
        </p:nvSpPr>
        <p:spPr>
          <a:xfrm>
            <a:off x="26670" y="89047"/>
            <a:ext cx="980805" cy="1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999" tIns="31999" rIns="31999" bIns="31999" anchor="t" anchorCtr="0">
            <a:spAutoFit/>
          </a:bodyPr>
          <a:lstStyle/>
          <a:p>
            <a:r>
              <a:rPr lang="en" sz="840" b="1" dirty="0">
                <a:solidFill>
                  <a:srgbClr val="1A191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Bleecker Alexander</a:t>
            </a:r>
            <a:endParaRPr sz="840" b="1" dirty="0">
              <a:solidFill>
                <a:srgbClr val="1A191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FAA12321-379E-9228-27FB-FDEFF56A4E25}"/>
              </a:ext>
            </a:extLst>
          </p:cNvPr>
          <p:cNvSpPr/>
          <p:nvPr/>
        </p:nvSpPr>
        <p:spPr>
          <a:xfrm>
            <a:off x="582508" y="925142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Intellectualism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>
            <a:extLst>
              <a:ext uri="{FF2B5EF4-FFF2-40B4-BE49-F238E27FC236}">
                <a16:creationId xmlns:a16="http://schemas.microsoft.com/office/drawing/2014/main" id="{A8FE51DC-7C1B-7DC0-547F-B1451F4B7389}"/>
              </a:ext>
            </a:extLst>
          </p:cNvPr>
          <p:cNvSpPr/>
          <p:nvPr/>
        </p:nvSpPr>
        <p:spPr>
          <a:xfrm>
            <a:off x="582508" y="1185064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Accomplishment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>
            <a:extLst>
              <a:ext uri="{FF2B5EF4-FFF2-40B4-BE49-F238E27FC236}">
                <a16:creationId xmlns:a16="http://schemas.microsoft.com/office/drawing/2014/main" id="{DBFDDEF1-EB04-5E9A-32DC-D44F0DE6440D}"/>
              </a:ext>
            </a:extLst>
          </p:cNvPr>
          <p:cNvSpPr/>
          <p:nvPr/>
        </p:nvSpPr>
        <p:spPr>
          <a:xfrm>
            <a:off x="1702184" y="1185064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3">
            <a:extLst>
              <a:ext uri="{FF2B5EF4-FFF2-40B4-BE49-F238E27FC236}">
                <a16:creationId xmlns:a16="http://schemas.microsoft.com/office/drawing/2014/main" id="{143442F5-B78F-4046-B6FD-59C41810E7B1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flipH="1">
            <a:off x="1011291" y="427306"/>
            <a:ext cx="554763" cy="18447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>
            <a:extLst>
              <a:ext uri="{FF2B5EF4-FFF2-40B4-BE49-F238E27FC236}">
                <a16:creationId xmlns:a16="http://schemas.microsoft.com/office/drawing/2014/main" id="{F9A7203D-6D83-C190-6AFE-D2834A7F999B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>
            <a:off x="1566054" y="427306"/>
            <a:ext cx="564914" cy="166695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>
            <a:extLst>
              <a:ext uri="{FF2B5EF4-FFF2-40B4-BE49-F238E27FC236}">
                <a16:creationId xmlns:a16="http://schemas.microsoft.com/office/drawing/2014/main" id="{C80EC05F-44F1-9C64-4E1F-8CB3B5758211}"/>
              </a:ext>
            </a:extLst>
          </p:cNvPr>
          <p:cNvCxnSpPr>
            <a:stCxn id="58" idx="2"/>
            <a:endCxn id="55" idx="0"/>
          </p:cNvCxnSpPr>
          <p:nvPr/>
        </p:nvCxnSpPr>
        <p:spPr>
          <a:xfrm>
            <a:off x="2130968" y="778381"/>
            <a:ext cx="1" cy="14676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>
            <a:extLst>
              <a:ext uri="{FF2B5EF4-FFF2-40B4-BE49-F238E27FC236}">
                <a16:creationId xmlns:a16="http://schemas.microsoft.com/office/drawing/2014/main" id="{2C9F0928-6924-E1AE-1588-75833FAB8205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>
            <a:off x="2130969" y="1057130"/>
            <a:ext cx="0" cy="12793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>
            <a:extLst>
              <a:ext uri="{FF2B5EF4-FFF2-40B4-BE49-F238E27FC236}">
                <a16:creationId xmlns:a16="http://schemas.microsoft.com/office/drawing/2014/main" id="{F7C4B509-428F-8DEE-B596-18AECFC95C68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1011291" y="743765"/>
            <a:ext cx="2" cy="181377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>
            <a:extLst>
              <a:ext uri="{FF2B5EF4-FFF2-40B4-BE49-F238E27FC236}">
                <a16:creationId xmlns:a16="http://schemas.microsoft.com/office/drawing/2014/main" id="{1CB8EC9F-734A-5470-FC2E-6E8E6581795F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1011293" y="1057127"/>
            <a:ext cx="0" cy="127937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65294A2-8300-7FCD-08A1-FE0FC99F88CB}"/>
              </a:ext>
            </a:extLst>
          </p:cNvPr>
          <p:cNvCxnSpPr>
            <a:stCxn id="61" idx="2"/>
          </p:cNvCxnSpPr>
          <p:nvPr/>
        </p:nvCxnSpPr>
        <p:spPr>
          <a:xfrm>
            <a:off x="1011293" y="1317049"/>
            <a:ext cx="313812" cy="16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11C846C-4403-377C-8B63-93F9F03E2FC0}"/>
              </a:ext>
            </a:extLst>
          </p:cNvPr>
          <p:cNvCxnSpPr>
            <a:stCxn id="62" idx="2"/>
          </p:cNvCxnSpPr>
          <p:nvPr/>
        </p:nvCxnSpPr>
        <p:spPr>
          <a:xfrm flipH="1">
            <a:off x="1762932" y="1317049"/>
            <a:ext cx="368037" cy="1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9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23044" y="295321"/>
            <a:ext cx="886019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Serenity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702184" y="925145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t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a Difference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82506" y="611780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Humor</a:t>
            </a:r>
            <a:endParaRPr sz="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142346" y="1484708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Discipline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702183" y="594001"/>
            <a:ext cx="857570" cy="184380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General Love</a:t>
            </a:r>
            <a:b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Friend + Romantic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670" y="89047"/>
            <a:ext cx="980805" cy="1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999" tIns="31999" rIns="31999" bIns="31999" anchor="t" anchorCtr="0">
            <a:spAutoFit/>
          </a:bodyPr>
          <a:lstStyle/>
          <a:p>
            <a:r>
              <a:rPr lang="en" sz="840" b="1" dirty="0">
                <a:solidFill>
                  <a:srgbClr val="1A191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Bleecker Alexander</a:t>
            </a:r>
            <a:endParaRPr sz="840" b="1" dirty="0">
              <a:solidFill>
                <a:srgbClr val="1A191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2508" y="925142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Intellectualism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82508" y="1185064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Accomplishment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702184" y="1185064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3"/>
          <p:cNvCxnSpPr>
            <a:stCxn id="54" idx="2"/>
            <a:endCxn id="56" idx="0"/>
          </p:cNvCxnSpPr>
          <p:nvPr/>
        </p:nvCxnSpPr>
        <p:spPr>
          <a:xfrm flipH="1">
            <a:off x="1011291" y="427306"/>
            <a:ext cx="554763" cy="18447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/>
          <p:cNvCxnSpPr>
            <a:stCxn id="54" idx="2"/>
            <a:endCxn id="58" idx="0"/>
          </p:cNvCxnSpPr>
          <p:nvPr/>
        </p:nvCxnSpPr>
        <p:spPr>
          <a:xfrm>
            <a:off x="1566054" y="427306"/>
            <a:ext cx="564914" cy="166695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stCxn id="58" idx="2"/>
            <a:endCxn id="55" idx="0"/>
          </p:cNvCxnSpPr>
          <p:nvPr/>
        </p:nvCxnSpPr>
        <p:spPr>
          <a:xfrm>
            <a:off x="2130968" y="778381"/>
            <a:ext cx="1" cy="14676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5" idx="2"/>
            <a:endCxn id="62" idx="0"/>
          </p:cNvCxnSpPr>
          <p:nvPr/>
        </p:nvCxnSpPr>
        <p:spPr>
          <a:xfrm>
            <a:off x="2130969" y="1057130"/>
            <a:ext cx="0" cy="12793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61" idx="2"/>
            <a:endCxn id="57" idx="1"/>
          </p:cNvCxnSpPr>
          <p:nvPr/>
        </p:nvCxnSpPr>
        <p:spPr>
          <a:xfrm rot="16200000" flipH="1">
            <a:off x="959993" y="1368348"/>
            <a:ext cx="233652" cy="131053"/>
          </a:xfrm>
          <a:prstGeom prst="bentConnector2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>
            <a:stCxn id="62" idx="2"/>
            <a:endCxn id="57" idx="3"/>
          </p:cNvCxnSpPr>
          <p:nvPr/>
        </p:nvCxnSpPr>
        <p:spPr>
          <a:xfrm rot="5400000">
            <a:off x="1948617" y="1368349"/>
            <a:ext cx="233652" cy="131053"/>
          </a:xfrm>
          <a:prstGeom prst="bentConnector2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/>
          <p:cNvCxnSpPr>
            <a:stCxn id="56" idx="2"/>
            <a:endCxn id="60" idx="0"/>
          </p:cNvCxnSpPr>
          <p:nvPr/>
        </p:nvCxnSpPr>
        <p:spPr>
          <a:xfrm>
            <a:off x="1011291" y="743765"/>
            <a:ext cx="2" cy="181377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/>
          <p:cNvCxnSpPr>
            <a:stCxn id="60" idx="2"/>
            <a:endCxn id="61" idx="0"/>
          </p:cNvCxnSpPr>
          <p:nvPr/>
        </p:nvCxnSpPr>
        <p:spPr>
          <a:xfrm>
            <a:off x="1011293" y="1057127"/>
            <a:ext cx="0" cy="127937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/>
          <p:cNvSpPr/>
          <p:nvPr/>
        </p:nvSpPr>
        <p:spPr>
          <a:xfrm>
            <a:off x="1894171" y="512338"/>
            <a:ext cx="512320" cy="17374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40" b="1" dirty="0">
                <a:ea typeface="Roboto Bk" pitchFamily="2" charset="0"/>
                <a:sym typeface="+mn-ea"/>
              </a:rPr>
              <a:t>Beauty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0" y="77851"/>
            <a:ext cx="1271016" cy="129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" kern="100" dirty="0">
                <a:solidFill>
                  <a:schemeClr val="tx1"/>
                </a:solidFill>
                <a:ea typeface="Roboto Bk" pitchFamily="2" charset="0"/>
                <a:cs typeface="Vrinda" panose="020B0502040204020203" pitchFamily="34" charset="0"/>
                <a:sym typeface="+mn-ea"/>
              </a:rPr>
              <a:t>Cameron Eskandari</a:t>
            </a:r>
          </a:p>
        </p:txBody>
      </p:sp>
      <p:sp>
        <p:nvSpPr>
          <p:cNvPr id="13" name="Rectangle: Rounded Corners 11"/>
          <p:cNvSpPr/>
          <p:nvPr/>
        </p:nvSpPr>
        <p:spPr>
          <a:xfrm>
            <a:off x="728091" y="509143"/>
            <a:ext cx="566928" cy="1737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40" b="1" dirty="0">
                <a:ea typeface="Roboto Bk" pitchFamily="2" charset="0"/>
                <a:sym typeface="+mn-ea"/>
              </a:rPr>
              <a:t>Stength</a:t>
            </a:r>
          </a:p>
        </p:txBody>
      </p:sp>
      <p:sp>
        <p:nvSpPr>
          <p:cNvPr id="4" name="Rectangle: Rounded Corners 9"/>
          <p:cNvSpPr/>
          <p:nvPr/>
        </p:nvSpPr>
        <p:spPr>
          <a:xfrm>
            <a:off x="1339342" y="509143"/>
            <a:ext cx="479933" cy="1737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40" b="1" dirty="0">
                <a:ea typeface="Roboto Bk" pitchFamily="2" charset="0"/>
              </a:rPr>
              <a:t>Bliss</a:t>
            </a:r>
          </a:p>
        </p:txBody>
      </p:sp>
      <p:sp>
        <p:nvSpPr>
          <p:cNvPr id="2" name="Rectangle: Rounded Corners 9"/>
          <p:cNvSpPr/>
          <p:nvPr/>
        </p:nvSpPr>
        <p:spPr>
          <a:xfrm>
            <a:off x="1894171" y="740684"/>
            <a:ext cx="512320" cy="17374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40" b="1" dirty="0">
                <a:ea typeface="Roboto Bk" pitchFamily="2" charset="0"/>
                <a:sym typeface="+mn-ea"/>
              </a:rPr>
              <a:t>Congeniality</a:t>
            </a:r>
          </a:p>
        </p:txBody>
      </p:sp>
      <p:sp>
        <p:nvSpPr>
          <p:cNvPr id="7" name="Rectangle: Rounded Corners 11"/>
          <p:cNvSpPr/>
          <p:nvPr/>
        </p:nvSpPr>
        <p:spPr>
          <a:xfrm>
            <a:off x="728091" y="737489"/>
            <a:ext cx="566928" cy="1737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40" b="1" dirty="0">
                <a:ea typeface="Roboto Bk" pitchFamily="2" charset="0"/>
                <a:sym typeface="+mn-ea"/>
              </a:rPr>
              <a:t>Honor</a:t>
            </a:r>
          </a:p>
        </p:txBody>
      </p:sp>
      <p:sp>
        <p:nvSpPr>
          <p:cNvPr id="8" name="Rectangle: Rounded Corners 9"/>
          <p:cNvSpPr/>
          <p:nvPr/>
        </p:nvSpPr>
        <p:spPr>
          <a:xfrm>
            <a:off x="1339342" y="737489"/>
            <a:ext cx="479933" cy="1737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40" b="1" dirty="0">
                <a:ea typeface="Roboto Bk" pitchFamily="2" charset="0"/>
              </a:rPr>
              <a:t>Wisdom</a:t>
            </a:r>
          </a:p>
        </p:txBody>
      </p:sp>
      <p:sp>
        <p:nvSpPr>
          <p:cNvPr id="15" name="Rectangle: Rounded Corners 11"/>
          <p:cNvSpPr/>
          <p:nvPr/>
        </p:nvSpPr>
        <p:spPr>
          <a:xfrm>
            <a:off x="728091" y="990854"/>
            <a:ext cx="566928" cy="1737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640" b="1" dirty="0">
                <a:ea typeface="Roboto Bk" pitchFamily="2" charset="0"/>
                <a:sym typeface="+mn-ea"/>
              </a:rPr>
              <a:t>Pleasure</a:t>
            </a:r>
          </a:p>
        </p:txBody>
      </p:sp>
      <p:sp>
        <p:nvSpPr>
          <p:cNvPr id="20" name="Rectangle: Rounded Corners 9"/>
          <p:cNvSpPr/>
          <p:nvPr/>
        </p:nvSpPr>
        <p:spPr>
          <a:xfrm>
            <a:off x="1339342" y="990854"/>
            <a:ext cx="479933" cy="173736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40" b="1" dirty="0">
                <a:ea typeface="Roboto Bk" pitchFamily="2" charset="0"/>
              </a:rPr>
              <a:t>Dreaming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31;p39">
            <a:extLst>
              <a:ext uri="{FF2B5EF4-FFF2-40B4-BE49-F238E27FC236}">
                <a16:creationId xmlns:a16="http://schemas.microsoft.com/office/drawing/2014/main" id="{17F3C075-0736-EB22-7EEE-84C80AAFEDD8}"/>
              </a:ext>
            </a:extLst>
          </p:cNvPr>
          <p:cNvSpPr txBox="1"/>
          <p:nvPr/>
        </p:nvSpPr>
        <p:spPr>
          <a:xfrm>
            <a:off x="43815" y="46129"/>
            <a:ext cx="980805" cy="1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999" tIns="31999" rIns="31999" bIns="31999" anchor="t" anchorCtr="0">
            <a:spAutoFit/>
          </a:bodyPr>
          <a:lstStyle/>
          <a:p>
            <a:r>
              <a:rPr lang="en-US" sz="840" b="1" dirty="0">
                <a:solidFill>
                  <a:srgbClr val="1A1918"/>
                </a:solidFill>
                <a:highlight>
                  <a:srgbClr val="FFFFFF"/>
                </a:highlight>
                <a:latin typeface="Calibri"/>
                <a:cs typeface="Calibri"/>
                <a:sym typeface="Calibri"/>
              </a:rPr>
              <a:t>Laura</a:t>
            </a:r>
            <a:r>
              <a:rPr lang="en-US" sz="560" b="1" dirty="0">
                <a:solidFill>
                  <a:srgbClr val="1A191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840" b="1" dirty="0">
                <a:solidFill>
                  <a:srgbClr val="1A1918"/>
                </a:solidFill>
                <a:highlight>
                  <a:srgbClr val="FFFFFF"/>
                </a:highlight>
                <a:latin typeface="Calibri"/>
                <a:cs typeface="Calibri"/>
                <a:sym typeface="Calibri"/>
              </a:rPr>
              <a:t>Tejeda</a:t>
            </a:r>
            <a:endParaRPr sz="840" b="1" dirty="0">
              <a:solidFill>
                <a:srgbClr val="1A1918"/>
              </a:solidFill>
              <a:highlight>
                <a:srgbClr val="FFFFFF"/>
              </a:highlight>
              <a:latin typeface="Calibri"/>
              <a:cs typeface="Calibri"/>
              <a:sym typeface="Calibri"/>
            </a:endParaRPr>
          </a:p>
        </p:txBody>
      </p:sp>
      <p:pic>
        <p:nvPicPr>
          <p:cNvPr id="7" name="Picture 2" descr="A diagram of a family&#10;&#10;Description automatically generated">
            <a:extLst>
              <a:ext uri="{FF2B5EF4-FFF2-40B4-BE49-F238E27FC236}">
                <a16:creationId xmlns:a16="http://schemas.microsoft.com/office/drawing/2014/main" id="{253E009E-1831-18FA-FBA2-61A5CCA31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87" y="239934"/>
            <a:ext cx="2593513" cy="154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83C5FFA-BE89-B6F3-97D0-F612F37F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0"/>
            <a:ext cx="1420585" cy="914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E48330E-9CC1-E8F6-C545-2F83E369F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914400"/>
            <a:ext cx="1420585" cy="914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E192038-88B0-EED3-47BE-15CC4C65C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615" y="914400"/>
            <a:ext cx="142058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03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46</Words>
  <Application>Microsoft Macintosh PowerPoint</Application>
  <PresentationFormat>自定义</PresentationFormat>
  <Paragraphs>28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Roboto Bk</vt:lpstr>
      <vt:lpstr>Arial</vt:lpstr>
      <vt:lpstr>Calibri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Jiazheng Tian</cp:lastModifiedBy>
  <cp:revision>88</cp:revision>
  <dcterms:modified xsi:type="dcterms:W3CDTF">2025-03-03T22:32:10Z</dcterms:modified>
</cp:coreProperties>
</file>