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3200400" cy="18288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6" userDrawn="1">
          <p15:clr>
            <a:srgbClr val="747775"/>
          </p15:clr>
        </p15:guide>
        <p15:guide id="2" pos="100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523" autoAdjust="0"/>
    <p:restoredTop sz="94718"/>
  </p:normalViewPr>
  <p:slideViewPr>
    <p:cSldViewPr snapToGrid="0">
      <p:cViewPr varScale="1">
        <p:scale>
          <a:sx n="379" d="100"/>
          <a:sy n="379" d="100"/>
        </p:scale>
        <p:origin x="176" y="512"/>
      </p:cViewPr>
      <p:guideLst>
        <p:guide orient="horz" pos="576"/>
        <p:guide pos="10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493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4F396BF-1DDD-5C11-5775-0281C912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E7829526-593E-9D53-575B-50C8D66CDD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28625" y="685800"/>
            <a:ext cx="6000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42E87C8D-C3F2-2359-106E-5956B1FA0B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94695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09098" y="264740"/>
            <a:ext cx="2982210" cy="72981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182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09095" y="1007691"/>
            <a:ext cx="2982210" cy="2818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98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9095" y="158233"/>
            <a:ext cx="2982210" cy="203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9095" y="409769"/>
            <a:ext cx="1399965" cy="121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60018" lvl="0" indent="-1111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90"/>
            </a:lvl1pPr>
            <a:lvl2pPr marL="320035" lvl="1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2pPr>
            <a:lvl3pPr marL="480053" lvl="2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3pPr>
            <a:lvl4pPr marL="640071" lvl="3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4pPr>
            <a:lvl5pPr marL="800088" lvl="4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5pPr>
            <a:lvl6pPr marL="960106" lvl="5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6pPr>
            <a:lvl7pPr marL="1120123" lvl="6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7pPr>
            <a:lvl8pPr marL="1280141" lvl="7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8pPr>
            <a:lvl9pPr marL="1440158" lvl="8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691340" y="409769"/>
            <a:ext cx="1399965" cy="12147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60018" lvl="0" indent="-1111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90"/>
            </a:lvl1pPr>
            <a:lvl2pPr marL="320035" lvl="1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2pPr>
            <a:lvl3pPr marL="480053" lvl="2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3pPr>
            <a:lvl4pPr marL="640071" lvl="3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4pPr>
            <a:lvl5pPr marL="800088" lvl="4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5pPr>
            <a:lvl6pPr marL="960106" lvl="5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6pPr>
            <a:lvl7pPr marL="1120123" lvl="6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7pPr>
            <a:lvl8pPr marL="1280141" lvl="7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8pPr>
            <a:lvl9pPr marL="1440158" lvl="8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109095" y="158233"/>
            <a:ext cx="2982210" cy="2036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9095" y="197549"/>
            <a:ext cx="982800" cy="26869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84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9095" y="494082"/>
            <a:ext cx="982800" cy="11304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60018" lvl="0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1pPr>
            <a:lvl2pPr marL="320035" lvl="1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2pPr>
            <a:lvl3pPr marL="480053" lvl="2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3pPr>
            <a:lvl4pPr marL="640071" lvl="3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4pPr>
            <a:lvl5pPr marL="800088" lvl="4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5pPr>
            <a:lvl6pPr marL="960106" lvl="5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6pPr>
            <a:lvl7pPr marL="1120123" lvl="6" indent="-106678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420"/>
            </a:lvl7pPr>
            <a:lvl8pPr marL="1280141" lvl="7" indent="-106678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420"/>
            </a:lvl8pPr>
            <a:lvl9pPr marL="1440158" lvl="8" indent="-106678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42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71588" y="160055"/>
            <a:ext cx="2228730" cy="145450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168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600200" y="-44"/>
            <a:ext cx="1600200" cy="1828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3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92925" y="438462"/>
            <a:ext cx="1415820" cy="5270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147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92925" y="996651"/>
            <a:ext cx="1415820" cy="4391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735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728825" y="257451"/>
            <a:ext cx="1342950" cy="13138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60018" lvl="0" indent="-120013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320035" lvl="1" indent="-1111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80053" lvl="2" indent="-1111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640071" lvl="3" indent="-1111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800088" lvl="4" indent="-1111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960106" lvl="5" indent="-1111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120123" lvl="6" indent="-1111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280141" lvl="7" indent="-1111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440158" lvl="8" indent="-1111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109095" y="1504206"/>
            <a:ext cx="2099580" cy="2151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160018" lvl="0" indent="-80009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109095" y="393291"/>
            <a:ext cx="2982210" cy="69813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4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109095" y="1120793"/>
            <a:ext cx="2982210" cy="4625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160018" lvl="0" indent="-120013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320035" lvl="1" indent="-1111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480053" lvl="2" indent="-1111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640071" lvl="3" indent="-1111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800088" lvl="4" indent="-1111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960106" lvl="5" indent="-1111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1120123" lvl="6" indent="-1111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1280141" lvl="7" indent="-1111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1440158" lvl="8" indent="-1111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095" y="158233"/>
            <a:ext cx="2982210" cy="20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9095" y="409769"/>
            <a:ext cx="2982210" cy="121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965361" y="1658035"/>
            <a:ext cx="192045" cy="13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350">
                <a:solidFill>
                  <a:schemeClr val="dk2"/>
                </a:solidFill>
              </a:defRPr>
            </a:lvl1pPr>
            <a:lvl2pPr lvl="1" algn="r">
              <a:buNone/>
              <a:defRPr sz="350">
                <a:solidFill>
                  <a:schemeClr val="dk2"/>
                </a:solidFill>
              </a:defRPr>
            </a:lvl2pPr>
            <a:lvl3pPr lvl="2" algn="r">
              <a:buNone/>
              <a:defRPr sz="350">
                <a:solidFill>
                  <a:schemeClr val="dk2"/>
                </a:solidFill>
              </a:defRPr>
            </a:lvl3pPr>
            <a:lvl4pPr lvl="3" algn="r">
              <a:buNone/>
              <a:defRPr sz="350">
                <a:solidFill>
                  <a:schemeClr val="dk2"/>
                </a:solidFill>
              </a:defRPr>
            </a:lvl4pPr>
            <a:lvl5pPr lvl="4" algn="r">
              <a:buNone/>
              <a:defRPr sz="350">
                <a:solidFill>
                  <a:schemeClr val="dk2"/>
                </a:solidFill>
              </a:defRPr>
            </a:lvl5pPr>
            <a:lvl6pPr lvl="5" algn="r">
              <a:buNone/>
              <a:defRPr sz="350">
                <a:solidFill>
                  <a:schemeClr val="dk2"/>
                </a:solidFill>
              </a:defRPr>
            </a:lvl6pPr>
            <a:lvl7pPr lvl="6" algn="r">
              <a:buNone/>
              <a:defRPr sz="350">
                <a:solidFill>
                  <a:schemeClr val="dk2"/>
                </a:solidFill>
              </a:defRPr>
            </a:lvl7pPr>
            <a:lvl8pPr lvl="7" algn="r">
              <a:buNone/>
              <a:defRPr sz="350">
                <a:solidFill>
                  <a:schemeClr val="dk2"/>
                </a:solidFill>
              </a:defRPr>
            </a:lvl8pPr>
            <a:lvl9pPr lvl="8" algn="r">
              <a:buNone/>
              <a:defRPr sz="35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49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AF28F97C-D2BA-83EF-905A-458AB6402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9E52E2E9-1C8E-90EC-F1FF-7B6C5A49E3DD}"/>
              </a:ext>
            </a:extLst>
          </p:cNvPr>
          <p:cNvSpPr/>
          <p:nvPr/>
        </p:nvSpPr>
        <p:spPr>
          <a:xfrm>
            <a:off x="1123044" y="295321"/>
            <a:ext cx="886019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/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Serenity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A705ECEF-4E39-A91D-B9F3-F1CE1BC6BFD0}"/>
              </a:ext>
            </a:extLst>
          </p:cNvPr>
          <p:cNvSpPr/>
          <p:nvPr/>
        </p:nvSpPr>
        <p:spPr>
          <a:xfrm>
            <a:off x="1702184" y="925145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t" anchorCtr="0">
            <a:noAutofit/>
          </a:bodyPr>
          <a:lstStyle/>
          <a:p>
            <a:pPr algn="ctr">
              <a:buSzPts val="1100"/>
            </a:pPr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Make a Difference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/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>
            <a:extLst>
              <a:ext uri="{FF2B5EF4-FFF2-40B4-BE49-F238E27FC236}">
                <a16:creationId xmlns:a16="http://schemas.microsoft.com/office/drawing/2014/main" id="{1648E648-591A-F2A3-670D-039DD1789447}"/>
              </a:ext>
            </a:extLst>
          </p:cNvPr>
          <p:cNvSpPr/>
          <p:nvPr/>
        </p:nvSpPr>
        <p:spPr>
          <a:xfrm>
            <a:off x="582506" y="611780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>
              <a:buSzPts val="1100"/>
            </a:pPr>
            <a:r>
              <a:rPr lang="en" sz="600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Humor</a:t>
            </a:r>
            <a:endParaRPr sz="60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>
            <a:extLst>
              <a:ext uri="{FF2B5EF4-FFF2-40B4-BE49-F238E27FC236}">
                <a16:creationId xmlns:a16="http://schemas.microsoft.com/office/drawing/2014/main" id="{31FA9F66-834B-B050-B343-00B504471F63}"/>
              </a:ext>
            </a:extLst>
          </p:cNvPr>
          <p:cNvSpPr/>
          <p:nvPr/>
        </p:nvSpPr>
        <p:spPr>
          <a:xfrm>
            <a:off x="1142346" y="1484708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>
              <a:buSzPts val="1100"/>
            </a:pPr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Discipline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>
            <a:extLst>
              <a:ext uri="{FF2B5EF4-FFF2-40B4-BE49-F238E27FC236}">
                <a16:creationId xmlns:a16="http://schemas.microsoft.com/office/drawing/2014/main" id="{64BD1C9F-1CB5-528F-3CC7-D27C153FFFAF}"/>
              </a:ext>
            </a:extLst>
          </p:cNvPr>
          <p:cNvSpPr/>
          <p:nvPr/>
        </p:nvSpPr>
        <p:spPr>
          <a:xfrm>
            <a:off x="1702183" y="594001"/>
            <a:ext cx="857570" cy="184380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>
              <a:buSzPts val="1100"/>
            </a:pPr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General Love</a:t>
            </a:r>
            <a:b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Friend + Romantic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>
            <a:extLst>
              <a:ext uri="{FF2B5EF4-FFF2-40B4-BE49-F238E27FC236}">
                <a16:creationId xmlns:a16="http://schemas.microsoft.com/office/drawing/2014/main" id="{ACCF70FF-CFB0-6452-0BDB-3FFCC93530C7}"/>
              </a:ext>
            </a:extLst>
          </p:cNvPr>
          <p:cNvSpPr txBox="1"/>
          <p:nvPr/>
        </p:nvSpPr>
        <p:spPr>
          <a:xfrm>
            <a:off x="26670" y="89047"/>
            <a:ext cx="980805" cy="19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1999" tIns="31999" rIns="31999" bIns="31999" anchor="t" anchorCtr="0">
            <a:spAutoFit/>
          </a:bodyPr>
          <a:lstStyle/>
          <a:p>
            <a:r>
              <a:rPr lang="en" sz="840" b="1" dirty="0">
                <a:solidFill>
                  <a:srgbClr val="1A1918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Bleecker Alexander</a:t>
            </a:r>
            <a:endParaRPr sz="840" b="1" dirty="0">
              <a:solidFill>
                <a:srgbClr val="1A1918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>
            <a:extLst>
              <a:ext uri="{FF2B5EF4-FFF2-40B4-BE49-F238E27FC236}">
                <a16:creationId xmlns:a16="http://schemas.microsoft.com/office/drawing/2014/main" id="{FAA12321-379E-9228-27FB-FDEFF56A4E25}"/>
              </a:ext>
            </a:extLst>
          </p:cNvPr>
          <p:cNvSpPr/>
          <p:nvPr/>
        </p:nvSpPr>
        <p:spPr>
          <a:xfrm>
            <a:off x="582508" y="925142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/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Intellectualism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>
            <a:extLst>
              <a:ext uri="{FF2B5EF4-FFF2-40B4-BE49-F238E27FC236}">
                <a16:creationId xmlns:a16="http://schemas.microsoft.com/office/drawing/2014/main" id="{A8FE51DC-7C1B-7DC0-547F-B1451F4B7389}"/>
              </a:ext>
            </a:extLst>
          </p:cNvPr>
          <p:cNvSpPr/>
          <p:nvPr/>
        </p:nvSpPr>
        <p:spPr>
          <a:xfrm>
            <a:off x="582508" y="1185064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/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Accomplishment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>
            <a:extLst>
              <a:ext uri="{FF2B5EF4-FFF2-40B4-BE49-F238E27FC236}">
                <a16:creationId xmlns:a16="http://schemas.microsoft.com/office/drawing/2014/main" id="{DBFDDEF1-EB04-5E9A-32DC-D44F0DE6440D}"/>
              </a:ext>
            </a:extLst>
          </p:cNvPr>
          <p:cNvSpPr/>
          <p:nvPr/>
        </p:nvSpPr>
        <p:spPr>
          <a:xfrm>
            <a:off x="1702184" y="1185064"/>
            <a:ext cx="857570" cy="131985"/>
          </a:xfrm>
          <a:prstGeom prst="rect">
            <a:avLst/>
          </a:prstGeom>
          <a:solidFill>
            <a:srgbClr val="429DDA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1999" tIns="31999" rIns="31999" bIns="31999" anchor="ctr" anchorCtr="0">
            <a:noAutofit/>
          </a:bodyPr>
          <a:lstStyle/>
          <a:p>
            <a:pPr algn="ctr"/>
            <a:r>
              <a:rPr lang="en" sz="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Organization</a:t>
            </a:r>
            <a:endParaRPr sz="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3" name="Google Shape;63;p13">
            <a:extLst>
              <a:ext uri="{FF2B5EF4-FFF2-40B4-BE49-F238E27FC236}">
                <a16:creationId xmlns:a16="http://schemas.microsoft.com/office/drawing/2014/main" id="{143442F5-B78F-4046-B6FD-59C41810E7B1}"/>
              </a:ext>
            </a:extLst>
          </p:cNvPr>
          <p:cNvCxnSpPr>
            <a:stCxn id="54" idx="2"/>
            <a:endCxn id="56" idx="0"/>
          </p:cNvCxnSpPr>
          <p:nvPr/>
        </p:nvCxnSpPr>
        <p:spPr>
          <a:xfrm flipH="1">
            <a:off x="1011291" y="427306"/>
            <a:ext cx="554763" cy="184474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13">
            <a:extLst>
              <a:ext uri="{FF2B5EF4-FFF2-40B4-BE49-F238E27FC236}">
                <a16:creationId xmlns:a16="http://schemas.microsoft.com/office/drawing/2014/main" id="{F9A7203D-6D83-C190-6AFE-D2834A7F999B}"/>
              </a:ext>
            </a:extLst>
          </p:cNvPr>
          <p:cNvCxnSpPr>
            <a:stCxn id="54" idx="2"/>
            <a:endCxn id="58" idx="0"/>
          </p:cNvCxnSpPr>
          <p:nvPr/>
        </p:nvCxnSpPr>
        <p:spPr>
          <a:xfrm>
            <a:off x="1566054" y="427306"/>
            <a:ext cx="564914" cy="166695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13">
            <a:extLst>
              <a:ext uri="{FF2B5EF4-FFF2-40B4-BE49-F238E27FC236}">
                <a16:creationId xmlns:a16="http://schemas.microsoft.com/office/drawing/2014/main" id="{C80EC05F-44F1-9C64-4E1F-8CB3B5758211}"/>
              </a:ext>
            </a:extLst>
          </p:cNvPr>
          <p:cNvCxnSpPr>
            <a:stCxn id="58" idx="2"/>
            <a:endCxn id="55" idx="0"/>
          </p:cNvCxnSpPr>
          <p:nvPr/>
        </p:nvCxnSpPr>
        <p:spPr>
          <a:xfrm>
            <a:off x="2130968" y="778381"/>
            <a:ext cx="1" cy="146764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66;p13">
            <a:extLst>
              <a:ext uri="{FF2B5EF4-FFF2-40B4-BE49-F238E27FC236}">
                <a16:creationId xmlns:a16="http://schemas.microsoft.com/office/drawing/2014/main" id="{2C9F0928-6924-E1AE-1588-75833FAB8205}"/>
              </a:ext>
            </a:extLst>
          </p:cNvPr>
          <p:cNvCxnSpPr>
            <a:stCxn id="55" idx="2"/>
            <a:endCxn id="62" idx="0"/>
          </p:cNvCxnSpPr>
          <p:nvPr/>
        </p:nvCxnSpPr>
        <p:spPr>
          <a:xfrm>
            <a:off x="2130969" y="1057130"/>
            <a:ext cx="0" cy="127934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69;p13">
            <a:extLst>
              <a:ext uri="{FF2B5EF4-FFF2-40B4-BE49-F238E27FC236}">
                <a16:creationId xmlns:a16="http://schemas.microsoft.com/office/drawing/2014/main" id="{F7C4B509-428F-8DEE-B596-18AECFC95C68}"/>
              </a:ext>
            </a:extLst>
          </p:cNvPr>
          <p:cNvCxnSpPr>
            <a:stCxn id="56" idx="2"/>
            <a:endCxn id="60" idx="0"/>
          </p:cNvCxnSpPr>
          <p:nvPr/>
        </p:nvCxnSpPr>
        <p:spPr>
          <a:xfrm>
            <a:off x="1011291" y="743765"/>
            <a:ext cx="2" cy="181377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70;p13">
            <a:extLst>
              <a:ext uri="{FF2B5EF4-FFF2-40B4-BE49-F238E27FC236}">
                <a16:creationId xmlns:a16="http://schemas.microsoft.com/office/drawing/2014/main" id="{1CB8EC9F-734A-5470-FC2E-6E8E6581795F}"/>
              </a:ext>
            </a:extLst>
          </p:cNvPr>
          <p:cNvCxnSpPr>
            <a:stCxn id="60" idx="2"/>
            <a:endCxn id="61" idx="0"/>
          </p:cNvCxnSpPr>
          <p:nvPr/>
        </p:nvCxnSpPr>
        <p:spPr>
          <a:xfrm>
            <a:off x="1011293" y="1057127"/>
            <a:ext cx="0" cy="127937"/>
          </a:xfrm>
          <a:prstGeom prst="straightConnector1">
            <a:avLst/>
          </a:prstGeom>
          <a:noFill/>
          <a:ln w="9525" cap="flat" cmpd="sng">
            <a:solidFill>
              <a:srgbClr val="429DDA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" name="直线连接符 2">
            <a:extLst>
              <a:ext uri="{FF2B5EF4-FFF2-40B4-BE49-F238E27FC236}">
                <a16:creationId xmlns:a16="http://schemas.microsoft.com/office/drawing/2014/main" id="{B65294A2-8300-7FCD-08A1-FE0FC99F88CB}"/>
              </a:ext>
            </a:extLst>
          </p:cNvPr>
          <p:cNvCxnSpPr>
            <a:stCxn id="61" idx="2"/>
          </p:cNvCxnSpPr>
          <p:nvPr/>
        </p:nvCxnSpPr>
        <p:spPr>
          <a:xfrm>
            <a:off x="1011293" y="1317049"/>
            <a:ext cx="313812" cy="1676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>
            <a:extLst>
              <a:ext uri="{FF2B5EF4-FFF2-40B4-BE49-F238E27FC236}">
                <a16:creationId xmlns:a16="http://schemas.microsoft.com/office/drawing/2014/main" id="{811C846C-4403-377C-8B63-93F9F03E2FC0}"/>
              </a:ext>
            </a:extLst>
          </p:cNvPr>
          <p:cNvCxnSpPr>
            <a:stCxn id="62" idx="2"/>
          </p:cNvCxnSpPr>
          <p:nvPr/>
        </p:nvCxnSpPr>
        <p:spPr>
          <a:xfrm flipH="1">
            <a:off x="1762932" y="1317049"/>
            <a:ext cx="368037" cy="197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39147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17</Words>
  <Application>Microsoft Macintosh PowerPoint</Application>
  <PresentationFormat>自定义</PresentationFormat>
  <Paragraphs>9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Simple Light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Jiazheng Tian</cp:lastModifiedBy>
  <cp:revision>89</cp:revision>
  <dcterms:modified xsi:type="dcterms:W3CDTF">2025-03-20T02:38:55Z</dcterms:modified>
</cp:coreProperties>
</file>