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sldIdLst>
    <p:sldId id="350" r:id="rId3"/>
    <p:sldId id="417" r:id="rId4"/>
    <p:sldId id="433" r:id="rId5"/>
  </p:sldIdLst>
  <p:sldSz cx="3200400" cy="18288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7700"/>
    <p:restoredTop sz="0"/>
  </p:normalViewPr>
  <p:slideViewPr>
    <p:cSldViewPr>
      <p:cViewPr varScale="1">
        <p:scale>
          <a:sx n="395" d="100"/>
          <a:sy n="395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CF8697-1FFA-4031-82B5-4ADD1A2DC6B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F9674B-700B-4B91-A091-A274637FDCA1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2C9275-1784-4E1A-85D9-96C764DAED79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19CFF9-05DD-4D9E-BD33-B0D9E1CB608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C311F-534E-4CA7-8DFB-5942C3C1AB1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920E4A-A398-4233-BE78-5D2A8551B8C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E851E9F-574B-43D4-905A-2B98971CCB30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9D4002-A1F2-4509-8AD9-C5B3D207BCDB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09FA37-8A66-40A1-B3DF-940807581F27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7FA178-BA1D-492F-9437-A66082F27E71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596E21-B8ED-4BB6-83DF-B78F71CD55C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Josh Adler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D843E-D39F-9AF8-07C2-6A1F58AE7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0" y="244475"/>
            <a:ext cx="2346590" cy="1546225"/>
          </a:xfrm>
        </p:spPr>
      </p:pic>
    </p:spTree>
    <p:extLst>
      <p:ext uri="{BB962C8B-B14F-4D97-AF65-F5344CB8AC3E}">
        <p14:creationId xmlns:p14="http://schemas.microsoft.com/office/powerpoint/2010/main" val="42878054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Mohit Agarwal 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30EC82-30D3-6B8E-6438-928431136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75466"/>
            <a:ext cx="2495550" cy="1084242"/>
          </a:xfrm>
        </p:spPr>
      </p:pic>
    </p:spTree>
    <p:extLst>
      <p:ext uri="{BB962C8B-B14F-4D97-AF65-F5344CB8AC3E}">
        <p14:creationId xmlns:p14="http://schemas.microsoft.com/office/powerpoint/2010/main" val="24902159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Ding 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87E28-AA7E-45FA-AFAE-1B78640CE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1136348" cy="14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84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3.0.1023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Office Theme</vt:lpstr>
      <vt:lpstr>Josh Adler </vt:lpstr>
      <vt:lpstr>Mohit Agarwal </vt:lpstr>
      <vt:lpstr>Ke 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Nicholas Canan</dc:title>
  <dc:creator>Paul L Ingram</dc:creator>
  <cp:lastModifiedBy>Jiazheng Tian</cp:lastModifiedBy>
  <cp:revision>30</cp:revision>
  <cp:lastPrinted>2022-06-03T00:04:25Z</cp:lastPrinted>
  <dcterms:created xsi:type="dcterms:W3CDTF">2022-06-03T00:04:25Z</dcterms:created>
  <dcterms:modified xsi:type="dcterms:W3CDTF">2025-03-15T14:36:43Z</dcterms:modified>
</cp:coreProperties>
</file>