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3" r:id="rId4"/>
    <p:sldId id="264" r:id="rId5"/>
    <p:sldId id="262" r:id="rId6"/>
    <p:sldId id="260" r:id="rId7"/>
    <p:sldId id="266" r:id="rId8"/>
    <p:sldId id="267" r:id="rId9"/>
    <p:sldId id="265" r:id="rId10"/>
  </p:sldIdLst>
  <p:sldSz cx="16200438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5103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94660"/>
  </p:normalViewPr>
  <p:slideViewPr>
    <p:cSldViewPr snapToGrid="0">
      <p:cViewPr>
        <p:scale>
          <a:sx n="125" d="100"/>
          <a:sy n="125" d="100"/>
        </p:scale>
        <p:origin x="90" y="354"/>
      </p:cViewPr>
      <p:guideLst>
        <p:guide orient="horz" pos="1620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68f34ac6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68f34ac6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68f34ac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68f34ac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68f34ac6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68f34ac6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68f34ac6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68f34ac6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68f34ac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68f34ac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68f34ac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68f34ac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509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68f34ac6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68f34ac6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01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68f34ac6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685800"/>
            <a:ext cx="107981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68f34ac6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33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2254" y="744575"/>
            <a:ext cx="1509595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2240" y="2834125"/>
            <a:ext cx="1509595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552240" y="1106125"/>
            <a:ext cx="15095959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52240" y="3152225"/>
            <a:ext cx="15095959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99" lvl="0" indent="-34289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98" lvl="1" indent="-317499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97" lvl="2" indent="-317499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96" lvl="3" indent="-317499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96" lvl="4" indent="-317499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94" lvl="5" indent="-317499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94" lvl="6" indent="-317499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92" lvl="7" indent="-317499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792" lvl="8" indent="-317499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52240" y="2150850"/>
            <a:ext cx="1509595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52240" y="445025"/>
            <a:ext cx="150959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52240" y="1152475"/>
            <a:ext cx="1509595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99" lvl="0" indent="-34289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98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97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96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96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94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94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92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792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52240" y="445025"/>
            <a:ext cx="150959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52240" y="1152475"/>
            <a:ext cx="708662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99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98" lvl="1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97" lvl="2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96" lvl="3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96" lvl="4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94" lvl="5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94" lvl="6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92" lvl="7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792" lvl="8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8561570" y="1152475"/>
            <a:ext cx="708662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99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98" lvl="1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97" lvl="2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96" lvl="3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96" lvl="4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94" lvl="5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94" lvl="6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92" lvl="7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792" lvl="8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52240" y="445025"/>
            <a:ext cx="150959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52239" y="555600"/>
            <a:ext cx="497493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52239" y="1389600"/>
            <a:ext cx="4974938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99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98" lvl="1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97" lvl="2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96" lvl="3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96" lvl="4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94" lvl="5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94" lvl="6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92" lvl="7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792" lvl="8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68577" y="450150"/>
            <a:ext cx="1128184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8100219" y="-125"/>
            <a:ext cx="810022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70386" y="1233175"/>
            <a:ext cx="7166887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70386" y="2803075"/>
            <a:ext cx="7166887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751320" y="724075"/>
            <a:ext cx="6798018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99" lvl="0" indent="-34289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98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97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96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96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94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94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92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792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52239" y="4230575"/>
            <a:ext cx="10628083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99" lvl="0" indent="-22859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2240" y="445025"/>
            <a:ext cx="150959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52240" y="1152475"/>
            <a:ext cx="1509595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5010667" y="4663217"/>
            <a:ext cx="972132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59AA74-D1E4-1B22-0048-7BA9FAA31AC9}"/>
              </a:ext>
            </a:extLst>
          </p:cNvPr>
          <p:cNvSpPr/>
          <p:nvPr/>
        </p:nvSpPr>
        <p:spPr>
          <a:xfrm>
            <a:off x="3617119" y="152400"/>
            <a:ext cx="8902700" cy="497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369" y="676575"/>
            <a:ext cx="5752700" cy="43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619" y="676575"/>
            <a:ext cx="2876350" cy="431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>
            <a:cxnSpLocks/>
          </p:cNvCxnSpPr>
          <p:nvPr/>
        </p:nvCxnSpPr>
        <p:spPr>
          <a:xfrm flipV="1">
            <a:off x="4581669" y="433026"/>
            <a:ext cx="0" cy="5415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>
            <a:cxnSpLocks/>
          </p:cNvCxnSpPr>
          <p:nvPr/>
        </p:nvCxnSpPr>
        <p:spPr>
          <a:xfrm>
            <a:off x="4581669" y="442550"/>
            <a:ext cx="6981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5269869" y="447850"/>
            <a:ext cx="0" cy="28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4581669" y="84075"/>
            <a:ext cx="688200" cy="3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sz="2400" dirty="0"/>
              <a:t>*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5FAB4E7-16CD-80F8-58F4-C5267A3101ED}"/>
              </a:ext>
            </a:extLst>
          </p:cNvPr>
          <p:cNvGrpSpPr/>
          <p:nvPr/>
        </p:nvGrpSpPr>
        <p:grpSpPr>
          <a:xfrm>
            <a:off x="3820321" y="434975"/>
            <a:ext cx="8743949" cy="4273550"/>
            <a:chOff x="292100" y="434975"/>
            <a:chExt cx="8743949" cy="42735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1432F2-B624-DBE7-3439-57FC54B3EC30}"/>
                </a:ext>
              </a:extLst>
            </p:cNvPr>
            <p:cNvSpPr/>
            <p:nvPr/>
          </p:nvSpPr>
          <p:spPr>
            <a:xfrm>
              <a:off x="292100" y="434975"/>
              <a:ext cx="8699499" cy="4273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6448C9-3B95-8DC7-9EA0-014615B46F86}"/>
                </a:ext>
              </a:extLst>
            </p:cNvPr>
            <p:cNvGrpSpPr/>
            <p:nvPr/>
          </p:nvGrpSpPr>
          <p:grpSpPr>
            <a:xfrm>
              <a:off x="292101" y="434975"/>
              <a:ext cx="8743948" cy="4273550"/>
              <a:chOff x="292101" y="434975"/>
              <a:chExt cx="8743948" cy="4273550"/>
            </a:xfrm>
          </p:grpSpPr>
          <p:pic>
            <p:nvPicPr>
              <p:cNvPr id="3" name="Picture 2" descr="A bar graph showing a number of objects&#10;&#10;Description automatically generated with medium confidence">
                <a:extLst>
                  <a:ext uri="{FF2B5EF4-FFF2-40B4-BE49-F238E27FC236}">
                    <a16:creationId xmlns:a16="http://schemas.microsoft.com/office/drawing/2014/main" id="{9F17201A-6A3B-1A89-F88E-FCD003D7E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101" y="434975"/>
                <a:ext cx="2849034" cy="4273550"/>
              </a:xfrm>
              <a:prstGeom prst="rect">
                <a:avLst/>
              </a:prstGeom>
            </p:spPr>
          </p:pic>
          <p:pic>
            <p:nvPicPr>
              <p:cNvPr id="5" name="Picture 4" descr="A graph showing different colored squares&#10;&#10;Description automatically generated">
                <a:extLst>
                  <a:ext uri="{FF2B5EF4-FFF2-40B4-BE49-F238E27FC236}">
                    <a16:creationId xmlns:a16="http://schemas.microsoft.com/office/drawing/2014/main" id="{6EFF35EB-3A8C-C969-D984-58621BA08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983" y="434975"/>
                <a:ext cx="5698066" cy="427355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F1AE1D5-CFA4-DE86-804C-D585AAA0D7E2}"/>
              </a:ext>
            </a:extLst>
          </p:cNvPr>
          <p:cNvGrpSpPr/>
          <p:nvPr/>
        </p:nvGrpSpPr>
        <p:grpSpPr>
          <a:xfrm>
            <a:off x="3598069" y="548404"/>
            <a:ext cx="6350000" cy="4518897"/>
            <a:chOff x="69850" y="548402"/>
            <a:chExt cx="6350000" cy="451889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55DD015-C9E2-4367-D7F8-4CCB3DC2E9A9}"/>
                </a:ext>
              </a:extLst>
            </p:cNvPr>
            <p:cNvSpPr/>
            <p:nvPr/>
          </p:nvSpPr>
          <p:spPr>
            <a:xfrm>
              <a:off x="69850" y="548402"/>
              <a:ext cx="6350000" cy="4518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74DF6D8D-5585-FBEA-C080-E6CF9C837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118" r="8002" b="10124"/>
            <a:stretch/>
          </p:blipFill>
          <p:spPr>
            <a:xfrm>
              <a:off x="69850" y="1170632"/>
              <a:ext cx="6309236" cy="3896667"/>
            </a:xfrm>
            <a:prstGeom prst="rect">
              <a:avLst/>
            </a:prstGeom>
          </p:spPr>
        </p:pic>
        <p:cxnSp>
          <p:nvCxnSpPr>
            <p:cNvPr id="4" name="Google Shape;58;p13">
              <a:extLst>
                <a:ext uri="{FF2B5EF4-FFF2-40B4-BE49-F238E27FC236}">
                  <a16:creationId xmlns:a16="http://schemas.microsoft.com/office/drawing/2014/main" id="{688C2D36-DBD5-741D-2A1D-F132E03DB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2507" y="1331826"/>
              <a:ext cx="0" cy="61277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59;p13">
              <a:extLst>
                <a:ext uri="{FF2B5EF4-FFF2-40B4-BE49-F238E27FC236}">
                  <a16:creationId xmlns:a16="http://schemas.microsoft.com/office/drawing/2014/main" id="{8738CEA6-4C09-9A65-99ED-F62C3F5D597B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07" y="1341350"/>
              <a:ext cx="26909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60;p13">
              <a:extLst>
                <a:ext uri="{FF2B5EF4-FFF2-40B4-BE49-F238E27FC236}">
                  <a16:creationId xmlns:a16="http://schemas.microsoft.com/office/drawing/2014/main" id="{A7C6E458-447D-ABB9-74B8-1DD46F10E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1607" y="1331826"/>
              <a:ext cx="0" cy="10006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A40AB4CE-886C-951B-EE66-06DE41816743}"/>
                </a:ext>
              </a:extLst>
            </p:cNvPr>
            <p:cNvSpPr txBox="1"/>
            <p:nvPr/>
          </p:nvSpPr>
          <p:spPr>
            <a:xfrm>
              <a:off x="957850" y="985964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dirty="0"/>
                <a:t>***</a:t>
              </a:r>
              <a:endParaRPr sz="2400" dirty="0"/>
            </a:p>
          </p:txBody>
        </p:sp>
        <p:cxnSp>
          <p:nvCxnSpPr>
            <p:cNvPr id="10" name="Google Shape;58;p13">
              <a:extLst>
                <a:ext uri="{FF2B5EF4-FFF2-40B4-BE49-F238E27FC236}">
                  <a16:creationId xmlns:a16="http://schemas.microsoft.com/office/drawing/2014/main" id="{9B4D9000-29E5-3B88-3BBB-3181D0995B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432" y="1331826"/>
              <a:ext cx="0" cy="77152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59;p13">
              <a:extLst>
                <a:ext uri="{FF2B5EF4-FFF2-40B4-BE49-F238E27FC236}">
                  <a16:creationId xmlns:a16="http://schemas.microsoft.com/office/drawing/2014/main" id="{E14AC5CC-810A-7294-E760-F5218F2B16C0}"/>
                </a:ext>
              </a:extLst>
            </p:cNvPr>
            <p:cNvCxnSpPr>
              <a:cxnSpLocks/>
            </p:cNvCxnSpPr>
            <p:nvPr/>
          </p:nvCxnSpPr>
          <p:spPr>
            <a:xfrm>
              <a:off x="1919432" y="1341350"/>
              <a:ext cx="26909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60;p13">
              <a:extLst>
                <a:ext uri="{FF2B5EF4-FFF2-40B4-BE49-F238E27FC236}">
                  <a16:creationId xmlns:a16="http://schemas.microsoft.com/office/drawing/2014/main" id="{4974DD92-ED5F-0E85-4F96-5E58F9347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8532" y="1331826"/>
              <a:ext cx="0" cy="43668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58;p13">
              <a:extLst>
                <a:ext uri="{FF2B5EF4-FFF2-40B4-BE49-F238E27FC236}">
                  <a16:creationId xmlns:a16="http://schemas.microsoft.com/office/drawing/2014/main" id="{E1400834-EDB5-172D-5F4E-47585D6C2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332" y="1331826"/>
              <a:ext cx="0" cy="61277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59;p13">
              <a:extLst>
                <a:ext uri="{FF2B5EF4-FFF2-40B4-BE49-F238E27FC236}">
                  <a16:creationId xmlns:a16="http://schemas.microsoft.com/office/drawing/2014/main" id="{857FB21C-A2D7-63A1-B47C-FE3EDBC5C125}"/>
                </a:ext>
              </a:extLst>
            </p:cNvPr>
            <p:cNvCxnSpPr>
              <a:cxnSpLocks/>
            </p:cNvCxnSpPr>
            <p:nvPr/>
          </p:nvCxnSpPr>
          <p:spPr>
            <a:xfrm>
              <a:off x="3532332" y="1341350"/>
              <a:ext cx="26909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60;p13">
              <a:extLst>
                <a:ext uri="{FF2B5EF4-FFF2-40B4-BE49-F238E27FC236}">
                  <a16:creationId xmlns:a16="http://schemas.microsoft.com/office/drawing/2014/main" id="{AD5ADC08-E984-91E8-7A67-9EA3C44B8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1432" y="1331826"/>
              <a:ext cx="0" cy="1754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58;p13">
              <a:extLst>
                <a:ext uri="{FF2B5EF4-FFF2-40B4-BE49-F238E27FC236}">
                  <a16:creationId xmlns:a16="http://schemas.microsoft.com/office/drawing/2014/main" id="{5FAE7A98-06AB-67D7-221A-3D96E02CF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1957" y="1331826"/>
              <a:ext cx="0" cy="53214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59;p13">
              <a:extLst>
                <a:ext uri="{FF2B5EF4-FFF2-40B4-BE49-F238E27FC236}">
                  <a16:creationId xmlns:a16="http://schemas.microsoft.com/office/drawing/2014/main" id="{24D1520F-1AE6-564C-733C-DBCD5EB66A63}"/>
                </a:ext>
              </a:extLst>
            </p:cNvPr>
            <p:cNvCxnSpPr>
              <a:cxnSpLocks/>
            </p:cNvCxnSpPr>
            <p:nvPr/>
          </p:nvCxnSpPr>
          <p:spPr>
            <a:xfrm>
              <a:off x="4341957" y="1341350"/>
              <a:ext cx="26909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60;p13">
              <a:extLst>
                <a:ext uri="{FF2B5EF4-FFF2-40B4-BE49-F238E27FC236}">
                  <a16:creationId xmlns:a16="http://schemas.microsoft.com/office/drawing/2014/main" id="{CD9A0A3A-4BF0-7553-79F8-040898F0C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1057" y="1331826"/>
              <a:ext cx="0" cy="1754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58;p13">
              <a:extLst>
                <a:ext uri="{FF2B5EF4-FFF2-40B4-BE49-F238E27FC236}">
                  <a16:creationId xmlns:a16="http://schemas.microsoft.com/office/drawing/2014/main" id="{CCD5AA91-B690-BDF4-090B-23EB04FD2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5232" y="1328650"/>
              <a:ext cx="0" cy="111812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59;p13">
              <a:extLst>
                <a:ext uri="{FF2B5EF4-FFF2-40B4-BE49-F238E27FC236}">
                  <a16:creationId xmlns:a16="http://schemas.microsoft.com/office/drawing/2014/main" id="{52402E8B-6B4C-9E86-4A9E-05C55EBBDF67}"/>
                </a:ext>
              </a:extLst>
            </p:cNvPr>
            <p:cNvCxnSpPr>
              <a:cxnSpLocks/>
            </p:cNvCxnSpPr>
            <p:nvPr/>
          </p:nvCxnSpPr>
          <p:spPr>
            <a:xfrm>
              <a:off x="5145232" y="1338174"/>
              <a:ext cx="26909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60;p13">
              <a:extLst>
                <a:ext uri="{FF2B5EF4-FFF2-40B4-BE49-F238E27FC236}">
                  <a16:creationId xmlns:a16="http://schemas.microsoft.com/office/drawing/2014/main" id="{404B8531-069F-B2F3-157D-941EC9BE7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4332" y="1328650"/>
              <a:ext cx="0" cy="77470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58;p13">
              <a:extLst>
                <a:ext uri="{FF2B5EF4-FFF2-40B4-BE49-F238E27FC236}">
                  <a16:creationId xmlns:a16="http://schemas.microsoft.com/office/drawing/2014/main" id="{445D986A-9E0B-86C2-1E91-04F832206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5332" y="1328650"/>
              <a:ext cx="0" cy="6759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59;p13">
              <a:extLst>
                <a:ext uri="{FF2B5EF4-FFF2-40B4-BE49-F238E27FC236}">
                  <a16:creationId xmlns:a16="http://schemas.microsoft.com/office/drawing/2014/main" id="{4E59457B-53F8-C6BB-37E4-909B74BD1C0D}"/>
                </a:ext>
              </a:extLst>
            </p:cNvPr>
            <p:cNvCxnSpPr>
              <a:cxnSpLocks/>
            </p:cNvCxnSpPr>
            <p:nvPr/>
          </p:nvCxnSpPr>
          <p:spPr>
            <a:xfrm>
              <a:off x="5945332" y="1338174"/>
              <a:ext cx="26909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60;p13">
              <a:extLst>
                <a:ext uri="{FF2B5EF4-FFF2-40B4-BE49-F238E27FC236}">
                  <a16:creationId xmlns:a16="http://schemas.microsoft.com/office/drawing/2014/main" id="{F6678F08-E0E8-4D4F-926C-49D4ADA0D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4432" y="1328650"/>
              <a:ext cx="0" cy="33435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" name="Google Shape;61;p13">
              <a:extLst>
                <a:ext uri="{FF2B5EF4-FFF2-40B4-BE49-F238E27FC236}">
                  <a16:creationId xmlns:a16="http://schemas.microsoft.com/office/drawing/2014/main" id="{CB9CBF6D-5BA6-06C1-9BEF-4462BEAD0E94}"/>
                </a:ext>
              </a:extLst>
            </p:cNvPr>
            <p:cNvSpPr txBox="1"/>
            <p:nvPr/>
          </p:nvSpPr>
          <p:spPr>
            <a:xfrm>
              <a:off x="1754775" y="985964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b="1" dirty="0"/>
                <a:t>*</a:t>
              </a:r>
              <a:endParaRPr sz="2400" b="1" dirty="0"/>
            </a:p>
          </p:txBody>
        </p:sp>
        <p:sp>
          <p:nvSpPr>
            <p:cNvPr id="115" name="Google Shape;61;p13">
              <a:extLst>
                <a:ext uri="{FF2B5EF4-FFF2-40B4-BE49-F238E27FC236}">
                  <a16:creationId xmlns:a16="http://schemas.microsoft.com/office/drawing/2014/main" id="{43FEF645-1E02-FAEC-1086-C4EE038A60C7}"/>
                </a:ext>
              </a:extLst>
            </p:cNvPr>
            <p:cNvSpPr txBox="1"/>
            <p:nvPr/>
          </p:nvSpPr>
          <p:spPr>
            <a:xfrm>
              <a:off x="3372209" y="985964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b="1" dirty="0"/>
                <a:t>**</a:t>
              </a:r>
              <a:endParaRPr sz="2400" b="1" dirty="0"/>
            </a:p>
          </p:txBody>
        </p:sp>
        <p:sp>
          <p:nvSpPr>
            <p:cNvPr id="116" name="Google Shape;61;p13">
              <a:extLst>
                <a:ext uri="{FF2B5EF4-FFF2-40B4-BE49-F238E27FC236}">
                  <a16:creationId xmlns:a16="http://schemas.microsoft.com/office/drawing/2014/main" id="{E62FE6F9-FE94-9D70-1A38-EA82F3DE7093}"/>
                </a:ext>
              </a:extLst>
            </p:cNvPr>
            <p:cNvSpPr txBox="1"/>
            <p:nvPr/>
          </p:nvSpPr>
          <p:spPr>
            <a:xfrm>
              <a:off x="4177300" y="985964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b="1" dirty="0"/>
                <a:t>**</a:t>
              </a:r>
              <a:endParaRPr sz="2400" b="1" dirty="0"/>
            </a:p>
          </p:txBody>
        </p:sp>
        <p:sp>
          <p:nvSpPr>
            <p:cNvPr id="117" name="Google Shape;61;p13">
              <a:extLst>
                <a:ext uri="{FF2B5EF4-FFF2-40B4-BE49-F238E27FC236}">
                  <a16:creationId xmlns:a16="http://schemas.microsoft.com/office/drawing/2014/main" id="{E2B191C2-E619-E603-EC52-7E53B4EC8FA7}"/>
                </a:ext>
              </a:extLst>
            </p:cNvPr>
            <p:cNvSpPr txBox="1"/>
            <p:nvPr/>
          </p:nvSpPr>
          <p:spPr>
            <a:xfrm>
              <a:off x="4982391" y="982788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b="1" dirty="0"/>
                <a:t>*</a:t>
              </a:r>
              <a:endParaRPr sz="2400" b="1" dirty="0"/>
            </a:p>
          </p:txBody>
        </p:sp>
        <p:sp>
          <p:nvSpPr>
            <p:cNvPr id="118" name="Google Shape;61;p13">
              <a:extLst>
                <a:ext uri="{FF2B5EF4-FFF2-40B4-BE49-F238E27FC236}">
                  <a16:creationId xmlns:a16="http://schemas.microsoft.com/office/drawing/2014/main" id="{1E71B5E9-61CF-B59B-B0EA-A5974DB9F400}"/>
                </a:ext>
              </a:extLst>
            </p:cNvPr>
            <p:cNvSpPr txBox="1"/>
            <p:nvPr/>
          </p:nvSpPr>
          <p:spPr>
            <a:xfrm>
              <a:off x="5780675" y="990726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b="1" dirty="0"/>
                <a:t>***</a:t>
              </a:r>
              <a:endParaRPr sz="2400" b="1" dirty="0"/>
            </a:p>
          </p:txBody>
        </p:sp>
        <p:pic>
          <p:nvPicPr>
            <p:cNvPr id="119" name="Picture 118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D7271F7C-9732-84F1-88D0-CFF697DA9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034" t="3536" r="4368" b="85437"/>
            <a:stretch/>
          </p:blipFill>
          <p:spPr>
            <a:xfrm>
              <a:off x="4968555" y="548402"/>
              <a:ext cx="1412564" cy="5671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2FC7EBD-BE25-2868-67BB-AE0399FA74A6}"/>
              </a:ext>
            </a:extLst>
          </p:cNvPr>
          <p:cNvGrpSpPr/>
          <p:nvPr/>
        </p:nvGrpSpPr>
        <p:grpSpPr>
          <a:xfrm>
            <a:off x="4045744" y="233346"/>
            <a:ext cx="6350000" cy="4857766"/>
            <a:chOff x="517525" y="233346"/>
            <a:chExt cx="6350000" cy="485776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89E47C2-D1DB-795B-0612-BA1BDE4B2E1E}"/>
                </a:ext>
              </a:extLst>
            </p:cNvPr>
            <p:cNvSpPr/>
            <p:nvPr/>
          </p:nvSpPr>
          <p:spPr>
            <a:xfrm>
              <a:off x="517525" y="233346"/>
              <a:ext cx="6350000" cy="4857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 descr="A bar graph with different colored bars&#10;&#10;Description automatically generated">
              <a:extLst>
                <a:ext uri="{FF2B5EF4-FFF2-40B4-BE49-F238E27FC236}">
                  <a16:creationId xmlns:a16="http://schemas.microsoft.com/office/drawing/2014/main" id="{C05C46D8-BA65-2B95-6449-1D0360ED0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055" r="7570" b="10000"/>
            <a:stretch/>
          </p:blipFill>
          <p:spPr>
            <a:xfrm>
              <a:off x="528637" y="1390649"/>
              <a:ext cx="6338888" cy="3700463"/>
            </a:xfrm>
            <a:prstGeom prst="rect">
              <a:avLst/>
            </a:prstGeom>
          </p:spPr>
        </p:pic>
        <p:pic>
          <p:nvPicPr>
            <p:cNvPr id="4" name="Picture 3" descr="A bar graph with different colored bars&#10;&#10;Description automatically generated">
              <a:extLst>
                <a:ext uri="{FF2B5EF4-FFF2-40B4-BE49-F238E27FC236}">
                  <a16:creationId xmlns:a16="http://schemas.microsoft.com/office/drawing/2014/main" id="{A2F25DD1-3299-5A60-ED84-EB285E28D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110" t="-649" r="4654" b="83797"/>
            <a:stretch/>
          </p:blipFill>
          <p:spPr>
            <a:xfrm>
              <a:off x="4862512" y="233346"/>
              <a:ext cx="2005013" cy="866776"/>
            </a:xfrm>
            <a:prstGeom prst="rect">
              <a:avLst/>
            </a:prstGeom>
          </p:spPr>
        </p:pic>
        <p:cxnSp>
          <p:nvCxnSpPr>
            <p:cNvPr id="8" name="Google Shape;58;p13">
              <a:extLst>
                <a:ext uri="{FF2B5EF4-FFF2-40B4-BE49-F238E27FC236}">
                  <a16:creationId xmlns:a16="http://schemas.microsoft.com/office/drawing/2014/main" id="{E9168466-7F86-27B7-A3F2-108A10100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8925" y="1339885"/>
              <a:ext cx="0" cy="77152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59;p13">
              <a:extLst>
                <a:ext uri="{FF2B5EF4-FFF2-40B4-BE49-F238E27FC236}">
                  <a16:creationId xmlns:a16="http://schemas.microsoft.com/office/drawing/2014/main" id="{435E9E27-A9A7-CDF3-5B34-8BBC7F656008}"/>
                </a:ext>
              </a:extLst>
            </p:cNvPr>
            <p:cNvCxnSpPr>
              <a:cxnSpLocks/>
            </p:cNvCxnSpPr>
            <p:nvPr/>
          </p:nvCxnSpPr>
          <p:spPr>
            <a:xfrm>
              <a:off x="1674162" y="1350114"/>
              <a:ext cx="16908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0;p13">
              <a:extLst>
                <a:ext uri="{FF2B5EF4-FFF2-40B4-BE49-F238E27FC236}">
                  <a16:creationId xmlns:a16="http://schemas.microsoft.com/office/drawing/2014/main" id="{EA8DFFC4-5EF1-8F32-387B-1072D315F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251" y="1339885"/>
              <a:ext cx="0" cy="2183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61;p13">
              <a:extLst>
                <a:ext uri="{FF2B5EF4-FFF2-40B4-BE49-F238E27FC236}">
                  <a16:creationId xmlns:a16="http://schemas.microsoft.com/office/drawing/2014/main" id="{A72E448F-D798-F7AA-D42B-8A7AF798CF81}"/>
                </a:ext>
              </a:extLst>
            </p:cNvPr>
            <p:cNvSpPr txBox="1"/>
            <p:nvPr/>
          </p:nvSpPr>
          <p:spPr>
            <a:xfrm>
              <a:off x="1459500" y="1027218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  <p:cxnSp>
          <p:nvCxnSpPr>
            <p:cNvPr id="18" name="Google Shape;58;p13">
              <a:extLst>
                <a:ext uri="{FF2B5EF4-FFF2-40B4-BE49-F238E27FC236}">
                  <a16:creationId xmlns:a16="http://schemas.microsoft.com/office/drawing/2014/main" id="{EC543E24-BAF0-2E58-5D44-B217FAA7C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424" y="1339885"/>
              <a:ext cx="0" cy="93897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59;p13">
              <a:extLst>
                <a:ext uri="{FF2B5EF4-FFF2-40B4-BE49-F238E27FC236}">
                  <a16:creationId xmlns:a16="http://schemas.microsoft.com/office/drawing/2014/main" id="{9E28C352-35D7-EC0A-D5E7-F9E291308769}"/>
                </a:ext>
              </a:extLst>
            </p:cNvPr>
            <p:cNvCxnSpPr>
              <a:cxnSpLocks/>
            </p:cNvCxnSpPr>
            <p:nvPr/>
          </p:nvCxnSpPr>
          <p:spPr>
            <a:xfrm>
              <a:off x="2458661" y="1350114"/>
              <a:ext cx="16908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60;p13">
              <a:extLst>
                <a:ext uri="{FF2B5EF4-FFF2-40B4-BE49-F238E27FC236}">
                  <a16:creationId xmlns:a16="http://schemas.microsoft.com/office/drawing/2014/main" id="{7D246DBC-A0CB-9261-0F4B-7368AFDDA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50" y="1339885"/>
              <a:ext cx="0" cy="37937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61;p13">
              <a:extLst>
                <a:ext uri="{FF2B5EF4-FFF2-40B4-BE49-F238E27FC236}">
                  <a16:creationId xmlns:a16="http://schemas.microsoft.com/office/drawing/2014/main" id="{C26FDA7A-35ED-ED2B-B120-A298D5115745}"/>
                </a:ext>
              </a:extLst>
            </p:cNvPr>
            <p:cNvSpPr txBox="1"/>
            <p:nvPr/>
          </p:nvSpPr>
          <p:spPr>
            <a:xfrm>
              <a:off x="2243999" y="1027218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  <p:cxnSp>
          <p:nvCxnSpPr>
            <p:cNvPr id="24" name="Google Shape;58;p13">
              <a:extLst>
                <a:ext uri="{FF2B5EF4-FFF2-40B4-BE49-F238E27FC236}">
                  <a16:creationId xmlns:a16="http://schemas.microsoft.com/office/drawing/2014/main" id="{179DADEA-24F2-F01D-AD7A-B753ACE93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2330" y="1625723"/>
              <a:ext cx="0" cy="6429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59;p13">
              <a:extLst>
                <a:ext uri="{FF2B5EF4-FFF2-40B4-BE49-F238E27FC236}">
                  <a16:creationId xmlns:a16="http://schemas.microsoft.com/office/drawing/2014/main" id="{1471951A-31C4-3681-4E33-49BA55B00480}"/>
                </a:ext>
              </a:extLst>
            </p:cNvPr>
            <p:cNvCxnSpPr>
              <a:cxnSpLocks/>
            </p:cNvCxnSpPr>
            <p:nvPr/>
          </p:nvCxnSpPr>
          <p:spPr>
            <a:xfrm>
              <a:off x="6402805" y="1625723"/>
              <a:ext cx="16908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60;p13">
              <a:extLst>
                <a:ext uri="{FF2B5EF4-FFF2-40B4-BE49-F238E27FC236}">
                  <a16:creationId xmlns:a16="http://schemas.microsoft.com/office/drawing/2014/main" id="{27719A97-8096-FE18-99F6-419153107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1894" y="1329744"/>
              <a:ext cx="0" cy="37937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61;p13">
              <a:extLst>
                <a:ext uri="{FF2B5EF4-FFF2-40B4-BE49-F238E27FC236}">
                  <a16:creationId xmlns:a16="http://schemas.microsoft.com/office/drawing/2014/main" id="{EBFF971C-BC68-C60C-6D03-236F50DE6D6E}"/>
                </a:ext>
              </a:extLst>
            </p:cNvPr>
            <p:cNvSpPr txBox="1"/>
            <p:nvPr/>
          </p:nvSpPr>
          <p:spPr>
            <a:xfrm>
              <a:off x="6124038" y="1024211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  <p:cxnSp>
          <p:nvCxnSpPr>
            <p:cNvPr id="28" name="Google Shape;59;p13">
              <a:extLst>
                <a:ext uri="{FF2B5EF4-FFF2-40B4-BE49-F238E27FC236}">
                  <a16:creationId xmlns:a16="http://schemas.microsoft.com/office/drawing/2014/main" id="{684EF03A-8471-B0BD-0869-91277375C50E}"/>
                </a:ext>
              </a:extLst>
            </p:cNvPr>
            <p:cNvCxnSpPr>
              <a:cxnSpLocks/>
            </p:cNvCxnSpPr>
            <p:nvPr/>
          </p:nvCxnSpPr>
          <p:spPr>
            <a:xfrm>
              <a:off x="6265069" y="1338598"/>
              <a:ext cx="3163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58;p13">
              <a:extLst>
                <a:ext uri="{FF2B5EF4-FFF2-40B4-BE49-F238E27FC236}">
                  <a16:creationId xmlns:a16="http://schemas.microsoft.com/office/drawing/2014/main" id="{929FACD4-10D3-936A-09AD-E9618654E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5069" y="1329744"/>
              <a:ext cx="0" cy="78166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" name="Google Shape;61;p13">
              <a:extLst>
                <a:ext uri="{FF2B5EF4-FFF2-40B4-BE49-F238E27FC236}">
                  <a16:creationId xmlns:a16="http://schemas.microsoft.com/office/drawing/2014/main" id="{D6F67493-7453-47A5-8A04-D77A359BA7E5}"/>
                </a:ext>
              </a:extLst>
            </p:cNvPr>
            <p:cNvSpPr txBox="1"/>
            <p:nvPr/>
          </p:nvSpPr>
          <p:spPr>
            <a:xfrm>
              <a:off x="6188143" y="1323832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BB6597-9BF5-DD11-19A1-1F9A397682E8}"/>
              </a:ext>
            </a:extLst>
          </p:cNvPr>
          <p:cNvSpPr/>
          <p:nvPr/>
        </p:nvSpPr>
        <p:spPr>
          <a:xfrm>
            <a:off x="118926" y="151517"/>
            <a:ext cx="13772046" cy="490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BFC18C-A895-BD99-54E7-BDE391CC155A}"/>
              </a:ext>
            </a:extLst>
          </p:cNvPr>
          <p:cNvGrpSpPr/>
          <p:nvPr/>
        </p:nvGrpSpPr>
        <p:grpSpPr>
          <a:xfrm>
            <a:off x="8132909" y="447930"/>
            <a:ext cx="5547569" cy="4538203"/>
            <a:chOff x="909037" y="477247"/>
            <a:chExt cx="5547569" cy="4538203"/>
          </a:xfrm>
        </p:grpSpPr>
        <p:pic>
          <p:nvPicPr>
            <p:cNvPr id="70" name="Picture 69" descr="A graph showing different colored bars&#10;&#10;Description automatically generated">
              <a:extLst>
                <a:ext uri="{FF2B5EF4-FFF2-40B4-BE49-F238E27FC236}">
                  <a16:creationId xmlns:a16="http://schemas.microsoft.com/office/drawing/2014/main" id="{76ABAD60-6D5A-B64F-959B-C05264D66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-535" b="5778"/>
            <a:stretch/>
          </p:blipFill>
          <p:spPr>
            <a:xfrm>
              <a:off x="909037" y="867765"/>
              <a:ext cx="5547569" cy="3899453"/>
            </a:xfrm>
            <a:prstGeom prst="rect">
              <a:avLst/>
            </a:prstGeom>
          </p:spPr>
        </p:pic>
        <p:cxnSp>
          <p:nvCxnSpPr>
            <p:cNvPr id="71" name="Google Shape;58;p13">
              <a:extLst>
                <a:ext uri="{FF2B5EF4-FFF2-40B4-BE49-F238E27FC236}">
                  <a16:creationId xmlns:a16="http://schemas.microsoft.com/office/drawing/2014/main" id="{C61F1495-5D51-2710-13E5-D38ACA6FB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4800" y="779851"/>
              <a:ext cx="0" cy="91242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59;p13">
              <a:extLst>
                <a:ext uri="{FF2B5EF4-FFF2-40B4-BE49-F238E27FC236}">
                  <a16:creationId xmlns:a16="http://schemas.microsoft.com/office/drawing/2014/main" id="{2756A508-BE3F-2B62-597E-103B2D40774C}"/>
                </a:ext>
              </a:extLst>
            </p:cNvPr>
            <p:cNvCxnSpPr>
              <a:cxnSpLocks/>
            </p:cNvCxnSpPr>
            <p:nvPr/>
          </p:nvCxnSpPr>
          <p:spPr>
            <a:xfrm>
              <a:off x="3794800" y="791174"/>
              <a:ext cx="909588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60;p13">
              <a:extLst>
                <a:ext uri="{FF2B5EF4-FFF2-40B4-BE49-F238E27FC236}">
                  <a16:creationId xmlns:a16="http://schemas.microsoft.com/office/drawing/2014/main" id="{FBB4BEA3-5135-1680-94EF-D68C2AA5F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388" y="779851"/>
              <a:ext cx="0" cy="30599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61;p13">
              <a:extLst>
                <a:ext uri="{FF2B5EF4-FFF2-40B4-BE49-F238E27FC236}">
                  <a16:creationId xmlns:a16="http://schemas.microsoft.com/office/drawing/2014/main" id="{BA025311-DEA5-E958-F9C3-F05B619A8164}"/>
                </a:ext>
              </a:extLst>
            </p:cNvPr>
            <p:cNvSpPr txBox="1"/>
            <p:nvPr/>
          </p:nvSpPr>
          <p:spPr>
            <a:xfrm>
              <a:off x="3794800" y="477247"/>
              <a:ext cx="907459" cy="306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dirty="0"/>
                <a:t>*</a:t>
              </a:r>
              <a:endParaRPr sz="2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C821C10-4030-2A55-5C52-232935A35296}"/>
                </a:ext>
              </a:extLst>
            </p:cNvPr>
            <p:cNvSpPr txBox="1"/>
            <p:nvPr/>
          </p:nvSpPr>
          <p:spPr>
            <a:xfrm>
              <a:off x="1240286" y="4707673"/>
              <a:ext cx="281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AU" dirty="0"/>
            </a:p>
          </p:txBody>
        </p:sp>
      </p:grpSp>
      <p:pic>
        <p:nvPicPr>
          <p:cNvPr id="3" name="Picture 2" descr="A bar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237924F-536E-5C5C-88AF-88AA6737AD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24" b="4411"/>
          <a:stretch/>
        </p:blipFill>
        <p:spPr>
          <a:xfrm>
            <a:off x="369622" y="852468"/>
            <a:ext cx="3089618" cy="3955749"/>
          </a:xfrm>
          <a:prstGeom prst="rect">
            <a:avLst/>
          </a:prstGeom>
        </p:spPr>
      </p:pic>
      <p:cxnSp>
        <p:nvCxnSpPr>
          <p:cNvPr id="7" name="Google Shape;58;p13">
            <a:extLst>
              <a:ext uri="{FF2B5EF4-FFF2-40B4-BE49-F238E27FC236}">
                <a16:creationId xmlns:a16="http://schemas.microsoft.com/office/drawing/2014/main" id="{7027E329-8E48-EB66-875F-CD5A4C2B2C18}"/>
              </a:ext>
            </a:extLst>
          </p:cNvPr>
          <p:cNvCxnSpPr>
            <a:cxnSpLocks/>
          </p:cNvCxnSpPr>
          <p:nvPr/>
        </p:nvCxnSpPr>
        <p:spPr>
          <a:xfrm flipV="1">
            <a:off x="1131660" y="764282"/>
            <a:ext cx="0" cy="16514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59;p13">
            <a:extLst>
              <a:ext uri="{FF2B5EF4-FFF2-40B4-BE49-F238E27FC236}">
                <a16:creationId xmlns:a16="http://schemas.microsoft.com/office/drawing/2014/main" id="{134E4E59-91ED-E80F-CBC5-1C09E9E0EF4C}"/>
              </a:ext>
            </a:extLst>
          </p:cNvPr>
          <p:cNvCxnSpPr>
            <a:cxnSpLocks/>
          </p:cNvCxnSpPr>
          <p:nvPr/>
        </p:nvCxnSpPr>
        <p:spPr>
          <a:xfrm>
            <a:off x="1131660" y="772430"/>
            <a:ext cx="103658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60;p13">
            <a:extLst>
              <a:ext uri="{FF2B5EF4-FFF2-40B4-BE49-F238E27FC236}">
                <a16:creationId xmlns:a16="http://schemas.microsoft.com/office/drawing/2014/main" id="{3C509AF9-D4F6-5756-AC50-65450E36C53E}"/>
              </a:ext>
            </a:extLst>
          </p:cNvPr>
          <p:cNvCxnSpPr>
            <a:cxnSpLocks/>
          </p:cNvCxnSpPr>
          <p:nvPr/>
        </p:nvCxnSpPr>
        <p:spPr>
          <a:xfrm flipV="1">
            <a:off x="2168248" y="764282"/>
            <a:ext cx="0" cy="12728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61;p13">
            <a:extLst>
              <a:ext uri="{FF2B5EF4-FFF2-40B4-BE49-F238E27FC236}">
                <a16:creationId xmlns:a16="http://schemas.microsoft.com/office/drawing/2014/main" id="{D4E47743-3822-57F0-EF5E-7002F8F4649B}"/>
              </a:ext>
            </a:extLst>
          </p:cNvPr>
          <p:cNvSpPr txBox="1"/>
          <p:nvPr/>
        </p:nvSpPr>
        <p:spPr>
          <a:xfrm>
            <a:off x="1131660" y="461678"/>
            <a:ext cx="1036588" cy="30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sz="2400" dirty="0"/>
              <a:t>***</a:t>
            </a:r>
            <a:endParaRPr sz="2400" dirty="0"/>
          </a:p>
        </p:txBody>
      </p:sp>
      <p:pic>
        <p:nvPicPr>
          <p:cNvPr id="78" name="Picture 77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53C7E8B6-EA3A-0E41-5040-3D617F704A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5612"/>
          <a:stretch/>
        </p:blipFill>
        <p:spPr>
          <a:xfrm>
            <a:off x="116797" y="846854"/>
            <a:ext cx="252824" cy="413620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1007C4-2FEF-AAC6-4F1B-B6A133DB1A31}"/>
              </a:ext>
            </a:extLst>
          </p:cNvPr>
          <p:cNvSpPr txBox="1"/>
          <p:nvPr/>
        </p:nvSpPr>
        <p:spPr>
          <a:xfrm>
            <a:off x="269487" y="4684483"/>
            <a:ext cx="28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327EAB-A0B0-EB52-D651-7CCAB114A2B8}"/>
              </a:ext>
            </a:extLst>
          </p:cNvPr>
          <p:cNvGrpSpPr/>
          <p:nvPr/>
        </p:nvGrpSpPr>
        <p:grpSpPr>
          <a:xfrm>
            <a:off x="3480536" y="275480"/>
            <a:ext cx="4562633" cy="4718271"/>
            <a:chOff x="10377076" y="304798"/>
            <a:chExt cx="4562633" cy="4718271"/>
          </a:xfrm>
        </p:grpSpPr>
        <p:pic>
          <p:nvPicPr>
            <p:cNvPr id="5" name="Picture 4" descr="A graph showing different colored squares&#10;&#10;Description automatically generated">
              <a:extLst>
                <a:ext uri="{FF2B5EF4-FFF2-40B4-BE49-F238E27FC236}">
                  <a16:creationId xmlns:a16="http://schemas.microsoft.com/office/drawing/2014/main" id="{5E91A268-970F-A7BB-B4E5-FA09C02913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0816" b="5724"/>
            <a:stretch/>
          </p:blipFill>
          <p:spPr>
            <a:xfrm>
              <a:off x="10377076" y="870132"/>
              <a:ext cx="4562633" cy="3899454"/>
            </a:xfrm>
            <a:prstGeom prst="rect">
              <a:avLst/>
            </a:prstGeom>
          </p:spPr>
        </p:pic>
        <p:cxnSp>
          <p:nvCxnSpPr>
            <p:cNvPr id="15" name="Google Shape;58;p13">
              <a:extLst>
                <a:ext uri="{FF2B5EF4-FFF2-40B4-BE49-F238E27FC236}">
                  <a16:creationId xmlns:a16="http://schemas.microsoft.com/office/drawing/2014/main" id="{12451075-B9ED-896D-13DF-0C4BBF851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3091" y="601937"/>
              <a:ext cx="0" cy="4128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59;p13">
              <a:extLst>
                <a:ext uri="{FF2B5EF4-FFF2-40B4-BE49-F238E27FC236}">
                  <a16:creationId xmlns:a16="http://schemas.microsoft.com/office/drawing/2014/main" id="{FB262304-6812-C8F6-44D8-02F8C3A88FE8}"/>
                </a:ext>
              </a:extLst>
            </p:cNvPr>
            <p:cNvCxnSpPr>
              <a:cxnSpLocks/>
            </p:cNvCxnSpPr>
            <p:nvPr/>
          </p:nvCxnSpPr>
          <p:spPr>
            <a:xfrm>
              <a:off x="12377953" y="890537"/>
              <a:ext cx="98183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60;p13">
              <a:extLst>
                <a:ext uri="{FF2B5EF4-FFF2-40B4-BE49-F238E27FC236}">
                  <a16:creationId xmlns:a16="http://schemas.microsoft.com/office/drawing/2014/main" id="{E61751BB-B2B5-7C2D-EE80-C064DA7BA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80082" y="882389"/>
              <a:ext cx="0" cy="1364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61;p13">
              <a:extLst>
                <a:ext uri="{FF2B5EF4-FFF2-40B4-BE49-F238E27FC236}">
                  <a16:creationId xmlns:a16="http://schemas.microsoft.com/office/drawing/2014/main" id="{5A675CEA-E701-3433-3423-14433A2AB7B9}"/>
                </a:ext>
              </a:extLst>
            </p:cNvPr>
            <p:cNvSpPr txBox="1"/>
            <p:nvPr/>
          </p:nvSpPr>
          <p:spPr>
            <a:xfrm>
              <a:off x="12377953" y="571637"/>
              <a:ext cx="966938" cy="306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dirty="0"/>
                <a:t>*</a:t>
              </a:r>
              <a:endParaRPr sz="2400" dirty="0"/>
            </a:p>
          </p:txBody>
        </p:sp>
        <p:cxnSp>
          <p:nvCxnSpPr>
            <p:cNvPr id="23" name="Google Shape;60;p13">
              <a:extLst>
                <a:ext uri="{FF2B5EF4-FFF2-40B4-BE49-F238E27FC236}">
                  <a16:creationId xmlns:a16="http://schemas.microsoft.com/office/drawing/2014/main" id="{EBB07E3E-2EFB-AA54-4C3E-228D137AE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53404" y="606011"/>
              <a:ext cx="0" cy="173161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59;p13">
              <a:extLst>
                <a:ext uri="{FF2B5EF4-FFF2-40B4-BE49-F238E27FC236}">
                  <a16:creationId xmlns:a16="http://schemas.microsoft.com/office/drawing/2014/main" id="{49E810F9-BD02-0DC0-0AB6-C10EF70EF43A}"/>
                </a:ext>
              </a:extLst>
            </p:cNvPr>
            <p:cNvCxnSpPr>
              <a:cxnSpLocks/>
            </p:cNvCxnSpPr>
            <p:nvPr/>
          </p:nvCxnSpPr>
          <p:spPr>
            <a:xfrm>
              <a:off x="11403091" y="610085"/>
              <a:ext cx="195882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" name="Google Shape;61;p13">
              <a:extLst>
                <a:ext uri="{FF2B5EF4-FFF2-40B4-BE49-F238E27FC236}">
                  <a16:creationId xmlns:a16="http://schemas.microsoft.com/office/drawing/2014/main" id="{65BE50E7-96BC-A70F-9952-9D3C9C7964B7}"/>
                </a:ext>
              </a:extLst>
            </p:cNvPr>
            <p:cNvSpPr txBox="1"/>
            <p:nvPr/>
          </p:nvSpPr>
          <p:spPr>
            <a:xfrm>
              <a:off x="11403090" y="304798"/>
              <a:ext cx="1956698" cy="306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dirty="0"/>
                <a:t>*</a:t>
              </a:r>
              <a:endParaRPr sz="2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6E2C364-F808-8A0B-1E39-75BE708A19EB}"/>
                </a:ext>
              </a:extLst>
            </p:cNvPr>
            <p:cNvSpPr txBox="1"/>
            <p:nvPr/>
          </p:nvSpPr>
          <p:spPr>
            <a:xfrm>
              <a:off x="10587725" y="4715292"/>
              <a:ext cx="281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AU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53201E5-91E5-479F-85B9-00E7A232916B}"/>
              </a:ext>
            </a:extLst>
          </p:cNvPr>
          <p:cNvSpPr txBox="1"/>
          <p:nvPr/>
        </p:nvSpPr>
        <p:spPr>
          <a:xfrm>
            <a:off x="631185" y="4763188"/>
            <a:ext cx="963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b="1" dirty="0"/>
              <a:t>Furniture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C496F2-28C4-4EA4-BB39-2DF77E78195C}"/>
              </a:ext>
            </a:extLst>
          </p:cNvPr>
          <p:cNvSpPr txBox="1"/>
          <p:nvPr/>
        </p:nvSpPr>
        <p:spPr>
          <a:xfrm>
            <a:off x="1639644" y="4763188"/>
            <a:ext cx="1057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b="1" dirty="0" err="1"/>
              <a:t>NoFurniture</a:t>
            </a:r>
            <a:endParaRPr lang="en-AU" sz="9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C15CCD-E1CE-4EFD-ABCC-E011D7F71B64}"/>
              </a:ext>
            </a:extLst>
          </p:cNvPr>
          <p:cNvSpPr txBox="1"/>
          <p:nvPr/>
        </p:nvSpPr>
        <p:spPr>
          <a:xfrm>
            <a:off x="3903800" y="4694493"/>
            <a:ext cx="122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/>
              <a:t>Furniture-</a:t>
            </a:r>
          </a:p>
          <a:p>
            <a:pPr algn="ctr"/>
            <a:r>
              <a:rPr lang="en-AU" sz="1000" b="1" dirty="0"/>
              <a:t>Irregular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7103B-80B7-4F40-A446-D46D7E6E6291}"/>
              </a:ext>
            </a:extLst>
          </p:cNvPr>
          <p:cNvSpPr txBox="1"/>
          <p:nvPr/>
        </p:nvSpPr>
        <p:spPr>
          <a:xfrm>
            <a:off x="4875496" y="4694493"/>
            <a:ext cx="122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/>
              <a:t>Furniture-</a:t>
            </a:r>
          </a:p>
          <a:p>
            <a:pPr algn="ctr"/>
            <a:r>
              <a:rPr lang="en-AU" sz="1000" b="1" dirty="0"/>
              <a:t>Regular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63E84C-F59F-42D7-BED4-325BC10AEADB}"/>
              </a:ext>
            </a:extLst>
          </p:cNvPr>
          <p:cNvSpPr txBox="1"/>
          <p:nvPr/>
        </p:nvSpPr>
        <p:spPr>
          <a:xfrm>
            <a:off x="5831978" y="4694493"/>
            <a:ext cx="122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 err="1"/>
              <a:t>NoFurniture</a:t>
            </a:r>
            <a:r>
              <a:rPr lang="en-AU" sz="1000" b="1" dirty="0"/>
              <a:t>-</a:t>
            </a:r>
          </a:p>
          <a:p>
            <a:pPr algn="ctr"/>
            <a:r>
              <a:rPr lang="en-AU" sz="1000" b="1" dirty="0"/>
              <a:t>Irregular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DB307E-339C-418A-B89C-29B75E421419}"/>
              </a:ext>
            </a:extLst>
          </p:cNvPr>
          <p:cNvSpPr txBox="1"/>
          <p:nvPr/>
        </p:nvSpPr>
        <p:spPr>
          <a:xfrm>
            <a:off x="6798897" y="4694493"/>
            <a:ext cx="122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 err="1"/>
              <a:t>NoFurniture</a:t>
            </a:r>
            <a:r>
              <a:rPr lang="en-AU" sz="1000" b="1" dirty="0"/>
              <a:t>-</a:t>
            </a:r>
          </a:p>
          <a:p>
            <a:pPr algn="ctr"/>
            <a:r>
              <a:rPr lang="en-AU" sz="1000" b="1" dirty="0"/>
              <a:t>Regular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3FC811-0B03-4B06-A4EB-59B301ABB117}"/>
              </a:ext>
            </a:extLst>
          </p:cNvPr>
          <p:cNvSpPr txBox="1"/>
          <p:nvPr/>
        </p:nvSpPr>
        <p:spPr>
          <a:xfrm>
            <a:off x="8613835" y="4694493"/>
            <a:ext cx="122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/>
              <a:t>Furniture-</a:t>
            </a:r>
          </a:p>
          <a:p>
            <a:pPr algn="ctr"/>
            <a:r>
              <a:rPr lang="en-AU" sz="1000" b="1" dirty="0"/>
              <a:t>Irregular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ADB7BC-7784-4CFD-8031-4673EBEFEE2A}"/>
              </a:ext>
            </a:extLst>
          </p:cNvPr>
          <p:cNvSpPr txBox="1"/>
          <p:nvPr/>
        </p:nvSpPr>
        <p:spPr>
          <a:xfrm>
            <a:off x="9516933" y="4694493"/>
            <a:ext cx="122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/>
              <a:t>Furniture-</a:t>
            </a:r>
          </a:p>
          <a:p>
            <a:pPr algn="ctr"/>
            <a:r>
              <a:rPr lang="en-AU" sz="1000" b="1" dirty="0"/>
              <a:t>Regular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D84D8A-947C-4A43-B367-1DA08682FBAA}"/>
              </a:ext>
            </a:extLst>
          </p:cNvPr>
          <p:cNvSpPr txBox="1"/>
          <p:nvPr/>
        </p:nvSpPr>
        <p:spPr>
          <a:xfrm>
            <a:off x="10408090" y="4695066"/>
            <a:ext cx="122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 err="1"/>
              <a:t>NoFurniture</a:t>
            </a:r>
            <a:r>
              <a:rPr lang="en-AU" sz="1000" b="1" dirty="0"/>
              <a:t>-</a:t>
            </a:r>
          </a:p>
          <a:p>
            <a:pPr algn="ctr"/>
            <a:r>
              <a:rPr lang="en-AU" sz="1000" b="1" dirty="0"/>
              <a:t>Irregular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D771EF-96EF-43BB-A5CC-15C6E086B2D4}"/>
              </a:ext>
            </a:extLst>
          </p:cNvPr>
          <p:cNvSpPr txBox="1"/>
          <p:nvPr/>
        </p:nvSpPr>
        <p:spPr>
          <a:xfrm>
            <a:off x="11311188" y="4699475"/>
            <a:ext cx="122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b="1" dirty="0" err="1"/>
              <a:t>NoFurniture</a:t>
            </a:r>
            <a:r>
              <a:rPr lang="en-AU" sz="1000" b="1" dirty="0"/>
              <a:t>-</a:t>
            </a:r>
          </a:p>
          <a:p>
            <a:pPr algn="ctr"/>
            <a:r>
              <a:rPr lang="en-AU" sz="1000" b="1" dirty="0"/>
              <a:t>Regular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D0A4487-AB78-4B16-A07C-ACA12A599B89}"/>
              </a:ext>
            </a:extLst>
          </p:cNvPr>
          <p:cNvGrpSpPr/>
          <p:nvPr/>
        </p:nvGrpSpPr>
        <p:grpSpPr>
          <a:xfrm>
            <a:off x="0" y="108498"/>
            <a:ext cx="13245742" cy="5000767"/>
            <a:chOff x="0" y="108498"/>
            <a:chExt cx="13245742" cy="50007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43ACEA-90E6-5FC0-4E62-2E507DE3B6FF}"/>
                </a:ext>
              </a:extLst>
            </p:cNvPr>
            <p:cNvSpPr/>
            <p:nvPr/>
          </p:nvSpPr>
          <p:spPr>
            <a:xfrm>
              <a:off x="0" y="108498"/>
              <a:ext cx="13210411" cy="5000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</a:endParaRPr>
            </a:p>
          </p:txBody>
        </p:sp>
        <p:pic>
          <p:nvPicPr>
            <p:cNvPr id="5" name="Google Shape;55;p13">
              <a:extLst>
                <a:ext uri="{FF2B5EF4-FFF2-40B4-BE49-F238E27FC236}">
                  <a16:creationId xmlns:a16="http://schemas.microsoft.com/office/drawing/2014/main" id="{027ACC19-A9FF-3981-6AD7-9BD154765EE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21120" b="6480"/>
            <a:stretch/>
          </p:blipFill>
          <p:spPr>
            <a:xfrm>
              <a:off x="4134995" y="718674"/>
              <a:ext cx="4537708" cy="40349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57;p13">
              <a:extLst>
                <a:ext uri="{FF2B5EF4-FFF2-40B4-BE49-F238E27FC236}">
                  <a16:creationId xmlns:a16="http://schemas.microsoft.com/office/drawing/2014/main" id="{10F94A7C-88E9-5C51-67B3-A0D626F0ED7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30302" b="6315"/>
            <a:stretch/>
          </p:blipFill>
          <p:spPr>
            <a:xfrm>
              <a:off x="0" y="720478"/>
              <a:ext cx="2004763" cy="404202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58;p13">
              <a:extLst>
                <a:ext uri="{FF2B5EF4-FFF2-40B4-BE49-F238E27FC236}">
                  <a16:creationId xmlns:a16="http://schemas.microsoft.com/office/drawing/2014/main" id="{46962B81-738C-975C-4D3F-B26A335B95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050" y="476928"/>
              <a:ext cx="0" cy="54152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59;p13">
              <a:extLst>
                <a:ext uri="{FF2B5EF4-FFF2-40B4-BE49-F238E27FC236}">
                  <a16:creationId xmlns:a16="http://schemas.microsoft.com/office/drawing/2014/main" id="{339EA3E9-41EE-D314-3767-DF4C845AB741}"/>
                </a:ext>
              </a:extLst>
            </p:cNvPr>
            <p:cNvCxnSpPr>
              <a:cxnSpLocks/>
            </p:cNvCxnSpPr>
            <p:nvPr/>
          </p:nvCxnSpPr>
          <p:spPr>
            <a:xfrm>
              <a:off x="901050" y="486452"/>
              <a:ext cx="69812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0;p13">
              <a:extLst>
                <a:ext uri="{FF2B5EF4-FFF2-40B4-BE49-F238E27FC236}">
                  <a16:creationId xmlns:a16="http://schemas.microsoft.com/office/drawing/2014/main" id="{655AC665-672D-A2A1-B893-4F8EED5C882A}"/>
                </a:ext>
              </a:extLst>
            </p:cNvPr>
            <p:cNvCxnSpPr/>
            <p:nvPr/>
          </p:nvCxnSpPr>
          <p:spPr>
            <a:xfrm rot="10800000">
              <a:off x="1589250" y="491752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61;p13">
              <a:extLst>
                <a:ext uri="{FF2B5EF4-FFF2-40B4-BE49-F238E27FC236}">
                  <a16:creationId xmlns:a16="http://schemas.microsoft.com/office/drawing/2014/main" id="{591C140D-C4C0-CD44-115F-CD70982B611B}"/>
                </a:ext>
              </a:extLst>
            </p:cNvPr>
            <p:cNvSpPr txBox="1"/>
            <p:nvPr/>
          </p:nvSpPr>
          <p:spPr>
            <a:xfrm>
              <a:off x="901050" y="127977"/>
              <a:ext cx="6882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dirty="0"/>
                <a:t>*</a:t>
              </a:r>
              <a:endParaRPr sz="2400" dirty="0"/>
            </a:p>
          </p:txBody>
        </p:sp>
        <p:pic>
          <p:nvPicPr>
            <p:cNvPr id="15" name="Picture 14" descr="A bar graph showing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BCCF2FF2-CE98-BBBF-DF1E-B3F4A2767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0302" b="6316"/>
            <a:stretch/>
          </p:blipFill>
          <p:spPr>
            <a:xfrm>
              <a:off x="2067497" y="719577"/>
              <a:ext cx="2004764" cy="4042023"/>
            </a:xfrm>
            <a:prstGeom prst="rect">
              <a:avLst/>
            </a:prstGeom>
          </p:spPr>
        </p:pic>
        <p:pic>
          <p:nvPicPr>
            <p:cNvPr id="16" name="Picture 15" descr="A graph showing different colored squares&#10;&#10;Description automatically generated">
              <a:extLst>
                <a:ext uri="{FF2B5EF4-FFF2-40B4-BE49-F238E27FC236}">
                  <a16:creationId xmlns:a16="http://schemas.microsoft.com/office/drawing/2014/main" id="{044426D3-86CF-2916-4091-262C44945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1120" b="6274"/>
            <a:stretch/>
          </p:blipFill>
          <p:spPr>
            <a:xfrm>
              <a:off x="8672703" y="717772"/>
              <a:ext cx="4537708" cy="4043828"/>
            </a:xfrm>
            <a:prstGeom prst="rect">
              <a:avLst/>
            </a:prstGeom>
          </p:spPr>
        </p:pic>
        <p:pic>
          <p:nvPicPr>
            <p:cNvPr id="17" name="Picture 16" descr="A bar graph showing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ADD1BB7A-9EC1-6496-7DDE-C5027DDCB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338" t="40404" b="44781"/>
            <a:stretch/>
          </p:blipFill>
          <p:spPr>
            <a:xfrm>
              <a:off x="3275260" y="127977"/>
              <a:ext cx="824404" cy="63919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538021-7876-20BF-2AF2-1E5680E877E7}"/>
                </a:ext>
              </a:extLst>
            </p:cNvPr>
            <p:cNvSpPr txBox="1"/>
            <p:nvPr/>
          </p:nvSpPr>
          <p:spPr>
            <a:xfrm>
              <a:off x="173236" y="4725423"/>
              <a:ext cx="281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AC2E59-57FD-B995-452A-4289ADCBD828}"/>
                </a:ext>
              </a:extLst>
            </p:cNvPr>
            <p:cNvSpPr txBox="1"/>
            <p:nvPr/>
          </p:nvSpPr>
          <p:spPr>
            <a:xfrm>
              <a:off x="2270175" y="4725423"/>
              <a:ext cx="281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2BD5D-2ECD-92EF-3186-0F23EF231ECB}"/>
                </a:ext>
              </a:extLst>
            </p:cNvPr>
            <p:cNvSpPr txBox="1"/>
            <p:nvPr/>
          </p:nvSpPr>
          <p:spPr>
            <a:xfrm>
              <a:off x="4389035" y="4725423"/>
              <a:ext cx="281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84159E-CB40-BBCA-1C29-99FD5EC5CCF5}"/>
                </a:ext>
              </a:extLst>
            </p:cNvPr>
            <p:cNvSpPr txBox="1"/>
            <p:nvPr/>
          </p:nvSpPr>
          <p:spPr>
            <a:xfrm>
              <a:off x="8958702" y="4725422"/>
              <a:ext cx="281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n-AU" dirty="0"/>
            </a:p>
          </p:txBody>
        </p:sp>
        <p:pic>
          <p:nvPicPr>
            <p:cNvPr id="3" name="Picture 2" descr="A graph showing different colored squares&#10;&#10;Description automatically generated">
              <a:extLst>
                <a:ext uri="{FF2B5EF4-FFF2-40B4-BE49-F238E27FC236}">
                  <a16:creationId xmlns:a16="http://schemas.microsoft.com/office/drawing/2014/main" id="{FD5DA6EB-860B-D2DE-23C8-2F9D70C88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9776" t="40902" r="17311" b="54606"/>
            <a:stretch/>
          </p:blipFill>
          <p:spPr>
            <a:xfrm>
              <a:off x="6773311" y="439584"/>
              <a:ext cx="167577" cy="193822"/>
            </a:xfrm>
            <a:prstGeom prst="rect">
              <a:avLst/>
            </a:prstGeom>
          </p:spPr>
        </p:pic>
        <p:pic>
          <p:nvPicPr>
            <p:cNvPr id="4" name="Picture 3" descr="A graph showing different colored squares&#10;&#10;Description automatically generated">
              <a:extLst>
                <a:ext uri="{FF2B5EF4-FFF2-40B4-BE49-F238E27FC236}">
                  <a16:creationId xmlns:a16="http://schemas.microsoft.com/office/drawing/2014/main" id="{C5BCC620-4CEB-5204-5190-2F3FC9E8C9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9500" t="45441" r="17039" b="50025"/>
            <a:stretch/>
          </p:blipFill>
          <p:spPr>
            <a:xfrm>
              <a:off x="8174102" y="437727"/>
              <a:ext cx="199101" cy="195625"/>
            </a:xfrm>
            <a:prstGeom prst="rect">
              <a:avLst/>
            </a:prstGeom>
          </p:spPr>
        </p:pic>
        <p:pic>
          <p:nvPicPr>
            <p:cNvPr id="14" name="Picture 13" descr="A graph showing different colored squares&#10;&#10;Description automatically generated">
              <a:extLst>
                <a:ext uri="{FF2B5EF4-FFF2-40B4-BE49-F238E27FC236}">
                  <a16:creationId xmlns:a16="http://schemas.microsoft.com/office/drawing/2014/main" id="{24B23684-1F73-6601-76ED-23018D5083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9611" t="54491" r="16928" b="41400"/>
            <a:stretch/>
          </p:blipFill>
          <p:spPr>
            <a:xfrm>
              <a:off x="11198727" y="442709"/>
              <a:ext cx="199101" cy="17730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B2AC4F-DCFC-4989-95D1-DA4233F22531}"/>
                </a:ext>
              </a:extLst>
            </p:cNvPr>
            <p:cNvSpPr txBox="1"/>
            <p:nvPr/>
          </p:nvSpPr>
          <p:spPr>
            <a:xfrm>
              <a:off x="419255" y="4735214"/>
              <a:ext cx="9635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b="1" dirty="0"/>
                <a:t>Furniture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E49550-FBB4-42D1-8AB3-454DB838CCCD}"/>
                </a:ext>
              </a:extLst>
            </p:cNvPr>
            <p:cNvSpPr txBox="1"/>
            <p:nvPr/>
          </p:nvSpPr>
          <p:spPr>
            <a:xfrm>
              <a:off x="1054580" y="4735213"/>
              <a:ext cx="10572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b="1" dirty="0" err="1"/>
                <a:t>NoFurniture</a:t>
              </a:r>
              <a:endParaRPr lang="en-AU" sz="9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CD4CEA-AE63-4BCC-9580-78B13908B597}"/>
                </a:ext>
              </a:extLst>
            </p:cNvPr>
            <p:cNvSpPr txBox="1"/>
            <p:nvPr/>
          </p:nvSpPr>
          <p:spPr>
            <a:xfrm>
              <a:off x="2442462" y="4735214"/>
              <a:ext cx="9635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b="1" dirty="0"/>
                <a:t>Furniture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6CC02B-128F-4A20-8F0C-C0254BF751C7}"/>
                </a:ext>
              </a:extLst>
            </p:cNvPr>
            <p:cNvSpPr txBox="1"/>
            <p:nvPr/>
          </p:nvSpPr>
          <p:spPr>
            <a:xfrm>
              <a:off x="3077787" y="4735213"/>
              <a:ext cx="10572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b="1" dirty="0" err="1"/>
                <a:t>NoFurniture</a:t>
              </a:r>
              <a:endParaRPr lang="en-AU" sz="9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906E0F-28E4-4965-A68C-832812D099D6}"/>
                </a:ext>
              </a:extLst>
            </p:cNvPr>
            <p:cNvSpPr txBox="1"/>
            <p:nvPr/>
          </p:nvSpPr>
          <p:spPr>
            <a:xfrm>
              <a:off x="4591773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/>
                <a:t>Furniture-</a:t>
              </a:r>
            </a:p>
            <a:p>
              <a:pPr algn="ctr"/>
              <a:r>
                <a:rPr lang="en-AU" sz="1000" b="1" dirty="0"/>
                <a:t>Irregular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D48B5C-2FCB-45B5-B2FD-E6D7FBE7A472}"/>
                </a:ext>
              </a:extLst>
            </p:cNvPr>
            <p:cNvSpPr txBox="1"/>
            <p:nvPr/>
          </p:nvSpPr>
          <p:spPr>
            <a:xfrm>
              <a:off x="5563469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/>
                <a:t>Furniture-</a:t>
              </a:r>
            </a:p>
            <a:p>
              <a:pPr algn="ctr"/>
              <a:r>
                <a:rPr lang="en-AU" sz="1000" b="1" dirty="0"/>
                <a:t>Regular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B56B86-84EE-4E63-B437-64B4E33C75F3}"/>
                </a:ext>
              </a:extLst>
            </p:cNvPr>
            <p:cNvSpPr txBox="1"/>
            <p:nvPr/>
          </p:nvSpPr>
          <p:spPr>
            <a:xfrm>
              <a:off x="6519951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 err="1"/>
                <a:t>NoFurniture</a:t>
              </a:r>
              <a:r>
                <a:rPr lang="en-AU" sz="1000" b="1" dirty="0"/>
                <a:t>-</a:t>
              </a:r>
            </a:p>
            <a:p>
              <a:pPr algn="ctr"/>
              <a:r>
                <a:rPr lang="en-AU" sz="1000" b="1" dirty="0"/>
                <a:t>Irregular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F5036E-1713-4A8D-BA74-E9967E4E3506}"/>
                </a:ext>
              </a:extLst>
            </p:cNvPr>
            <p:cNvSpPr txBox="1"/>
            <p:nvPr/>
          </p:nvSpPr>
          <p:spPr>
            <a:xfrm>
              <a:off x="7486870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 err="1"/>
                <a:t>NoFurniture</a:t>
              </a:r>
              <a:r>
                <a:rPr lang="en-AU" sz="1000" b="1" dirty="0"/>
                <a:t>-</a:t>
              </a:r>
            </a:p>
            <a:p>
              <a:pPr algn="ctr"/>
              <a:r>
                <a:rPr lang="en-AU" sz="1000" b="1" dirty="0"/>
                <a:t>Regular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C42B34-1B10-4BD0-9CBE-CDCFCE84B2F2}"/>
                </a:ext>
              </a:extLst>
            </p:cNvPr>
            <p:cNvSpPr txBox="1"/>
            <p:nvPr/>
          </p:nvSpPr>
          <p:spPr>
            <a:xfrm>
              <a:off x="9129481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/>
                <a:t>Furniture-</a:t>
              </a:r>
            </a:p>
            <a:p>
              <a:pPr algn="ctr"/>
              <a:r>
                <a:rPr lang="en-AU" sz="1000" b="1" dirty="0"/>
                <a:t>Irregular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B93E20-D969-4271-A88F-FA533690F94E}"/>
                </a:ext>
              </a:extLst>
            </p:cNvPr>
            <p:cNvSpPr txBox="1"/>
            <p:nvPr/>
          </p:nvSpPr>
          <p:spPr>
            <a:xfrm>
              <a:off x="10101177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/>
                <a:t>Furniture-</a:t>
              </a:r>
            </a:p>
            <a:p>
              <a:pPr algn="ctr"/>
              <a:r>
                <a:rPr lang="en-AU" sz="1000" b="1" dirty="0"/>
                <a:t>Regular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09C531-1B92-4933-B330-C41048F477BD}"/>
                </a:ext>
              </a:extLst>
            </p:cNvPr>
            <p:cNvSpPr txBox="1"/>
            <p:nvPr/>
          </p:nvSpPr>
          <p:spPr>
            <a:xfrm>
              <a:off x="11057659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 err="1"/>
                <a:t>NoFurniture</a:t>
              </a:r>
              <a:r>
                <a:rPr lang="en-AU" sz="1000" b="1" dirty="0"/>
                <a:t>-</a:t>
              </a:r>
            </a:p>
            <a:p>
              <a:pPr algn="ctr"/>
              <a:r>
                <a:rPr lang="en-AU" sz="1000" b="1" dirty="0"/>
                <a:t>Irregular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027C55-FC99-431F-9497-5D76882B2867}"/>
                </a:ext>
              </a:extLst>
            </p:cNvPr>
            <p:cNvSpPr txBox="1"/>
            <p:nvPr/>
          </p:nvSpPr>
          <p:spPr>
            <a:xfrm>
              <a:off x="12024578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 err="1"/>
                <a:t>NoFurniture</a:t>
              </a:r>
              <a:r>
                <a:rPr lang="en-AU" sz="1000" b="1" dirty="0"/>
                <a:t>-</a:t>
              </a:r>
            </a:p>
            <a:p>
              <a:pPr algn="ctr"/>
              <a:r>
                <a:rPr lang="en-AU" sz="1000" b="1" dirty="0"/>
                <a:t>Regular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68EE21-A442-4B02-8B46-EBA86BAB1A0F}"/>
                </a:ext>
              </a:extLst>
            </p:cNvPr>
            <p:cNvSpPr txBox="1"/>
            <p:nvPr/>
          </p:nvSpPr>
          <p:spPr>
            <a:xfrm>
              <a:off x="6902400" y="419767"/>
              <a:ext cx="13132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/>
                <a:t>Furniture-Irregular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93D981-1A37-4E8D-AB00-C0E315210CA4}"/>
                </a:ext>
              </a:extLst>
            </p:cNvPr>
            <p:cNvSpPr txBox="1"/>
            <p:nvPr/>
          </p:nvSpPr>
          <p:spPr>
            <a:xfrm>
              <a:off x="8149167" y="424835"/>
              <a:ext cx="1639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/>
                <a:t>Furniture-Regular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4C4273-CA6A-4BB4-996E-89842076AA49}"/>
                </a:ext>
              </a:extLst>
            </p:cNvPr>
            <p:cNvGrpSpPr/>
            <p:nvPr/>
          </p:nvGrpSpPr>
          <p:grpSpPr>
            <a:xfrm>
              <a:off x="9620624" y="411376"/>
              <a:ext cx="1611407" cy="246221"/>
              <a:chOff x="9874624" y="394499"/>
              <a:chExt cx="1611407" cy="246221"/>
            </a:xfrm>
          </p:grpSpPr>
          <p:pic>
            <p:nvPicPr>
              <p:cNvPr id="12" name="Picture 11" descr="A graph showing different colored squares&#10;&#10;Description automatically generated">
                <a:extLst>
                  <a:ext uri="{FF2B5EF4-FFF2-40B4-BE49-F238E27FC236}">
                    <a16:creationId xmlns:a16="http://schemas.microsoft.com/office/drawing/2014/main" id="{B22CFE36-5B29-1196-1497-A43DC538C5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9500" t="50076" r="17039" b="45890"/>
              <a:stretch/>
            </p:blipFill>
            <p:spPr>
              <a:xfrm>
                <a:off x="9874624" y="427467"/>
                <a:ext cx="199101" cy="174036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3AC146-9B85-4055-8621-BA7365396BF0}"/>
                  </a:ext>
                </a:extLst>
              </p:cNvPr>
              <p:cNvSpPr txBox="1"/>
              <p:nvPr/>
            </p:nvSpPr>
            <p:spPr>
              <a:xfrm>
                <a:off x="9998808" y="394499"/>
                <a:ext cx="14872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000" b="1" dirty="0" err="1"/>
                  <a:t>NoFurniture</a:t>
                </a:r>
                <a:r>
                  <a:rPr lang="en-AU" sz="1000" b="1" dirty="0"/>
                  <a:t>-Irregular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B6F7FE-1ED0-4939-8F9E-FC0D455ED0C2}"/>
                </a:ext>
              </a:extLst>
            </p:cNvPr>
            <p:cNvSpPr txBox="1"/>
            <p:nvPr/>
          </p:nvSpPr>
          <p:spPr>
            <a:xfrm>
              <a:off x="11327705" y="419070"/>
              <a:ext cx="14482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 err="1"/>
                <a:t>NoFurniture</a:t>
              </a:r>
              <a:r>
                <a:rPr lang="en-AU" sz="1000" b="1" dirty="0"/>
                <a:t>-Regular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64DF6B-4635-4810-9A52-487B6DF27CB2}"/>
                </a:ext>
              </a:extLst>
            </p:cNvPr>
            <p:cNvSpPr txBox="1"/>
            <p:nvPr/>
          </p:nvSpPr>
          <p:spPr>
            <a:xfrm>
              <a:off x="5669186" y="411376"/>
              <a:ext cx="1313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/>
                <a:t>Condition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1B854C-BDDE-455D-88B9-8F36E67603EC}"/>
              </a:ext>
            </a:extLst>
          </p:cNvPr>
          <p:cNvGrpSpPr/>
          <p:nvPr/>
        </p:nvGrpSpPr>
        <p:grpSpPr>
          <a:xfrm>
            <a:off x="849086" y="81106"/>
            <a:ext cx="13245742" cy="4981288"/>
            <a:chOff x="0" y="127977"/>
            <a:chExt cx="13245742" cy="49812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43ACEA-90E6-5FC0-4E62-2E507DE3B6FF}"/>
                </a:ext>
              </a:extLst>
            </p:cNvPr>
            <p:cNvSpPr/>
            <p:nvPr/>
          </p:nvSpPr>
          <p:spPr>
            <a:xfrm>
              <a:off x="0" y="177454"/>
              <a:ext cx="13210411" cy="4931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</a:endParaRPr>
            </a:p>
          </p:txBody>
        </p:sp>
        <p:pic>
          <p:nvPicPr>
            <p:cNvPr id="5" name="Google Shape;55;p13">
              <a:extLst>
                <a:ext uri="{FF2B5EF4-FFF2-40B4-BE49-F238E27FC236}">
                  <a16:creationId xmlns:a16="http://schemas.microsoft.com/office/drawing/2014/main" id="{027ACC19-A9FF-3981-6AD7-9BD154765EE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21120" b="6480"/>
            <a:stretch/>
          </p:blipFill>
          <p:spPr>
            <a:xfrm>
              <a:off x="4134995" y="718674"/>
              <a:ext cx="4537708" cy="40349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57;p13">
              <a:extLst>
                <a:ext uri="{FF2B5EF4-FFF2-40B4-BE49-F238E27FC236}">
                  <a16:creationId xmlns:a16="http://schemas.microsoft.com/office/drawing/2014/main" id="{10F94A7C-88E9-5C51-67B3-A0D626F0ED7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30302" b="6315"/>
            <a:stretch/>
          </p:blipFill>
          <p:spPr>
            <a:xfrm>
              <a:off x="0" y="720478"/>
              <a:ext cx="2004763" cy="404202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Google Shape;58;p13">
              <a:extLst>
                <a:ext uri="{FF2B5EF4-FFF2-40B4-BE49-F238E27FC236}">
                  <a16:creationId xmlns:a16="http://schemas.microsoft.com/office/drawing/2014/main" id="{46962B81-738C-975C-4D3F-B26A335B95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050" y="484548"/>
              <a:ext cx="0" cy="54152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59;p13">
              <a:extLst>
                <a:ext uri="{FF2B5EF4-FFF2-40B4-BE49-F238E27FC236}">
                  <a16:creationId xmlns:a16="http://schemas.microsoft.com/office/drawing/2014/main" id="{339EA3E9-41EE-D314-3767-DF4C845AB741}"/>
                </a:ext>
              </a:extLst>
            </p:cNvPr>
            <p:cNvCxnSpPr>
              <a:cxnSpLocks/>
            </p:cNvCxnSpPr>
            <p:nvPr/>
          </p:nvCxnSpPr>
          <p:spPr>
            <a:xfrm>
              <a:off x="901050" y="486452"/>
              <a:ext cx="69812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0;p13">
              <a:extLst>
                <a:ext uri="{FF2B5EF4-FFF2-40B4-BE49-F238E27FC236}">
                  <a16:creationId xmlns:a16="http://schemas.microsoft.com/office/drawing/2014/main" id="{655AC665-672D-A2A1-B893-4F8EED5C882A}"/>
                </a:ext>
              </a:extLst>
            </p:cNvPr>
            <p:cNvCxnSpPr/>
            <p:nvPr/>
          </p:nvCxnSpPr>
          <p:spPr>
            <a:xfrm rot="10800000">
              <a:off x="1589250" y="491752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61;p13">
              <a:extLst>
                <a:ext uri="{FF2B5EF4-FFF2-40B4-BE49-F238E27FC236}">
                  <a16:creationId xmlns:a16="http://schemas.microsoft.com/office/drawing/2014/main" id="{591C140D-C4C0-CD44-115F-CD70982B611B}"/>
                </a:ext>
              </a:extLst>
            </p:cNvPr>
            <p:cNvSpPr txBox="1"/>
            <p:nvPr/>
          </p:nvSpPr>
          <p:spPr>
            <a:xfrm>
              <a:off x="901050" y="127977"/>
              <a:ext cx="688200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dirty="0"/>
                <a:t>*</a:t>
              </a:r>
              <a:endParaRPr sz="2400" dirty="0"/>
            </a:p>
          </p:txBody>
        </p:sp>
        <p:pic>
          <p:nvPicPr>
            <p:cNvPr id="15" name="Picture 14" descr="A bar graph showing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BCCF2FF2-CE98-BBBF-DF1E-B3F4A2767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0302" b="6316"/>
            <a:stretch/>
          </p:blipFill>
          <p:spPr>
            <a:xfrm>
              <a:off x="2067497" y="719577"/>
              <a:ext cx="2004764" cy="4042023"/>
            </a:xfrm>
            <a:prstGeom prst="rect">
              <a:avLst/>
            </a:prstGeom>
          </p:spPr>
        </p:pic>
        <p:pic>
          <p:nvPicPr>
            <p:cNvPr id="16" name="Picture 15" descr="A graph showing different colored squares&#10;&#10;Description automatically generated">
              <a:extLst>
                <a:ext uri="{FF2B5EF4-FFF2-40B4-BE49-F238E27FC236}">
                  <a16:creationId xmlns:a16="http://schemas.microsoft.com/office/drawing/2014/main" id="{044426D3-86CF-2916-4091-262C44945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1120" b="6274"/>
            <a:stretch/>
          </p:blipFill>
          <p:spPr>
            <a:xfrm>
              <a:off x="8672703" y="717772"/>
              <a:ext cx="4537708" cy="404382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538021-7876-20BF-2AF2-1E5680E877E7}"/>
                </a:ext>
              </a:extLst>
            </p:cNvPr>
            <p:cNvSpPr txBox="1"/>
            <p:nvPr/>
          </p:nvSpPr>
          <p:spPr>
            <a:xfrm>
              <a:off x="173236" y="4725423"/>
              <a:ext cx="281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AC2E59-57FD-B995-452A-4289ADCBD828}"/>
                </a:ext>
              </a:extLst>
            </p:cNvPr>
            <p:cNvSpPr txBox="1"/>
            <p:nvPr/>
          </p:nvSpPr>
          <p:spPr>
            <a:xfrm>
              <a:off x="2270175" y="4725423"/>
              <a:ext cx="281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2BD5D-2ECD-92EF-3186-0F23EF231ECB}"/>
                </a:ext>
              </a:extLst>
            </p:cNvPr>
            <p:cNvSpPr txBox="1"/>
            <p:nvPr/>
          </p:nvSpPr>
          <p:spPr>
            <a:xfrm>
              <a:off x="4389035" y="4725423"/>
              <a:ext cx="281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84159E-CB40-BBCA-1C29-99FD5EC5CCF5}"/>
                </a:ext>
              </a:extLst>
            </p:cNvPr>
            <p:cNvSpPr txBox="1"/>
            <p:nvPr/>
          </p:nvSpPr>
          <p:spPr>
            <a:xfrm>
              <a:off x="8958702" y="4725422"/>
              <a:ext cx="281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B2AC4F-DCFC-4989-95D1-DA4233F22531}"/>
                </a:ext>
              </a:extLst>
            </p:cNvPr>
            <p:cNvSpPr txBox="1"/>
            <p:nvPr/>
          </p:nvSpPr>
          <p:spPr>
            <a:xfrm>
              <a:off x="419255" y="4735214"/>
              <a:ext cx="9635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b="1" dirty="0"/>
                <a:t>Furniture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E49550-FBB4-42D1-8AB3-454DB838CCCD}"/>
                </a:ext>
              </a:extLst>
            </p:cNvPr>
            <p:cNvSpPr txBox="1"/>
            <p:nvPr/>
          </p:nvSpPr>
          <p:spPr>
            <a:xfrm>
              <a:off x="1054580" y="4735213"/>
              <a:ext cx="10572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b="1" dirty="0" err="1"/>
                <a:t>NoFurniture</a:t>
              </a:r>
              <a:endParaRPr lang="en-AU" sz="9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CD4CEA-AE63-4BCC-9580-78B13908B597}"/>
                </a:ext>
              </a:extLst>
            </p:cNvPr>
            <p:cNvSpPr txBox="1"/>
            <p:nvPr/>
          </p:nvSpPr>
          <p:spPr>
            <a:xfrm>
              <a:off x="2442462" y="4735214"/>
              <a:ext cx="9635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b="1" dirty="0"/>
                <a:t>Furniture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6CC02B-128F-4A20-8F0C-C0254BF751C7}"/>
                </a:ext>
              </a:extLst>
            </p:cNvPr>
            <p:cNvSpPr txBox="1"/>
            <p:nvPr/>
          </p:nvSpPr>
          <p:spPr>
            <a:xfrm>
              <a:off x="3077787" y="4735213"/>
              <a:ext cx="10572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b="1" dirty="0" err="1"/>
                <a:t>NoFurniture</a:t>
              </a:r>
              <a:endParaRPr lang="en-AU" sz="9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906E0F-28E4-4965-A68C-832812D099D6}"/>
                </a:ext>
              </a:extLst>
            </p:cNvPr>
            <p:cNvSpPr txBox="1"/>
            <p:nvPr/>
          </p:nvSpPr>
          <p:spPr>
            <a:xfrm>
              <a:off x="4591773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/>
                <a:t>Furniture-</a:t>
              </a:r>
            </a:p>
            <a:p>
              <a:pPr algn="ctr"/>
              <a:r>
                <a:rPr lang="en-AU" sz="1000" b="1" dirty="0"/>
                <a:t>Irregular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D48B5C-2FCB-45B5-B2FD-E6D7FBE7A472}"/>
                </a:ext>
              </a:extLst>
            </p:cNvPr>
            <p:cNvSpPr txBox="1"/>
            <p:nvPr/>
          </p:nvSpPr>
          <p:spPr>
            <a:xfrm>
              <a:off x="5563469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/>
                <a:t>Furniture-</a:t>
              </a:r>
            </a:p>
            <a:p>
              <a:pPr algn="ctr"/>
              <a:r>
                <a:rPr lang="en-AU" sz="1000" b="1" dirty="0"/>
                <a:t>Regular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B56B86-84EE-4E63-B437-64B4E33C75F3}"/>
                </a:ext>
              </a:extLst>
            </p:cNvPr>
            <p:cNvSpPr txBox="1"/>
            <p:nvPr/>
          </p:nvSpPr>
          <p:spPr>
            <a:xfrm>
              <a:off x="6519951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 err="1"/>
                <a:t>NoFurniture</a:t>
              </a:r>
              <a:r>
                <a:rPr lang="en-AU" sz="1000" b="1" dirty="0"/>
                <a:t>-</a:t>
              </a:r>
            </a:p>
            <a:p>
              <a:pPr algn="ctr"/>
              <a:r>
                <a:rPr lang="en-AU" sz="1000" b="1" dirty="0"/>
                <a:t>Irregular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F5036E-1713-4A8D-BA74-E9967E4E3506}"/>
                </a:ext>
              </a:extLst>
            </p:cNvPr>
            <p:cNvSpPr txBox="1"/>
            <p:nvPr/>
          </p:nvSpPr>
          <p:spPr>
            <a:xfrm>
              <a:off x="7486870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 err="1"/>
                <a:t>NoFurniture</a:t>
              </a:r>
              <a:r>
                <a:rPr lang="en-AU" sz="1000" b="1" dirty="0"/>
                <a:t>-</a:t>
              </a:r>
            </a:p>
            <a:p>
              <a:pPr algn="ctr"/>
              <a:r>
                <a:rPr lang="en-AU" sz="1000" b="1" dirty="0"/>
                <a:t>Regular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C42B34-1B10-4BD0-9CBE-CDCFCE84B2F2}"/>
                </a:ext>
              </a:extLst>
            </p:cNvPr>
            <p:cNvSpPr txBox="1"/>
            <p:nvPr/>
          </p:nvSpPr>
          <p:spPr>
            <a:xfrm>
              <a:off x="9129481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/>
                <a:t>Furniture-</a:t>
              </a:r>
            </a:p>
            <a:p>
              <a:pPr algn="ctr"/>
              <a:r>
                <a:rPr lang="en-AU" sz="1000" b="1" dirty="0"/>
                <a:t>Irregular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B93E20-D969-4271-A88F-FA533690F94E}"/>
                </a:ext>
              </a:extLst>
            </p:cNvPr>
            <p:cNvSpPr txBox="1"/>
            <p:nvPr/>
          </p:nvSpPr>
          <p:spPr>
            <a:xfrm>
              <a:off x="10101177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/>
                <a:t>Furniture-</a:t>
              </a:r>
            </a:p>
            <a:p>
              <a:pPr algn="ctr"/>
              <a:r>
                <a:rPr lang="en-AU" sz="1000" b="1" dirty="0"/>
                <a:t>Regular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09C531-1B92-4933-B330-C41048F477BD}"/>
                </a:ext>
              </a:extLst>
            </p:cNvPr>
            <p:cNvSpPr txBox="1"/>
            <p:nvPr/>
          </p:nvSpPr>
          <p:spPr>
            <a:xfrm>
              <a:off x="11057659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 err="1"/>
                <a:t>NoFurniture</a:t>
              </a:r>
              <a:r>
                <a:rPr lang="en-AU" sz="1000" b="1" dirty="0"/>
                <a:t>-</a:t>
              </a:r>
            </a:p>
            <a:p>
              <a:pPr algn="ctr"/>
              <a:r>
                <a:rPr lang="en-AU" sz="1000" b="1" dirty="0"/>
                <a:t>Irregular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027C55-FC99-431F-9497-5D76882B2867}"/>
                </a:ext>
              </a:extLst>
            </p:cNvPr>
            <p:cNvSpPr txBox="1"/>
            <p:nvPr/>
          </p:nvSpPr>
          <p:spPr>
            <a:xfrm>
              <a:off x="12024578" y="470915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 err="1"/>
                <a:t>NoFurniture</a:t>
              </a:r>
              <a:r>
                <a:rPr lang="en-AU" sz="1000" b="1" dirty="0"/>
                <a:t>-</a:t>
              </a:r>
            </a:p>
            <a:p>
              <a:pPr algn="ctr"/>
              <a:r>
                <a:rPr lang="en-AU" sz="1000" b="1" dirty="0"/>
                <a:t>Regular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69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9CAD3FA-92CA-4033-A919-F1525B8341A6}"/>
              </a:ext>
            </a:extLst>
          </p:cNvPr>
          <p:cNvGrpSpPr/>
          <p:nvPr/>
        </p:nvGrpSpPr>
        <p:grpSpPr>
          <a:xfrm>
            <a:off x="60960" y="275480"/>
            <a:ext cx="11864899" cy="4824105"/>
            <a:chOff x="60960" y="275480"/>
            <a:chExt cx="11864899" cy="48241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BB6597-9BF5-DD11-19A1-1F9A397682E8}"/>
                </a:ext>
              </a:extLst>
            </p:cNvPr>
            <p:cNvSpPr/>
            <p:nvPr/>
          </p:nvSpPr>
          <p:spPr>
            <a:xfrm>
              <a:off x="60960" y="335283"/>
              <a:ext cx="11813469" cy="4720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Google Shape;61;p13">
              <a:extLst>
                <a:ext uri="{FF2B5EF4-FFF2-40B4-BE49-F238E27FC236}">
                  <a16:creationId xmlns:a16="http://schemas.microsoft.com/office/drawing/2014/main" id="{D4E47743-3822-57F0-EF5E-7002F8F4649B}"/>
                </a:ext>
              </a:extLst>
            </p:cNvPr>
            <p:cNvSpPr txBox="1"/>
            <p:nvPr/>
          </p:nvSpPr>
          <p:spPr>
            <a:xfrm>
              <a:off x="1131660" y="461678"/>
              <a:ext cx="1036588" cy="306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2400" dirty="0"/>
                <a:t>***</a:t>
              </a:r>
              <a:endParaRPr sz="24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FBFC18C-A895-BD99-54E7-BDE391CC155A}"/>
                </a:ext>
              </a:extLst>
            </p:cNvPr>
            <p:cNvGrpSpPr/>
            <p:nvPr/>
          </p:nvGrpSpPr>
          <p:grpSpPr>
            <a:xfrm>
              <a:off x="7526417" y="447930"/>
              <a:ext cx="4348012" cy="4538203"/>
              <a:chOff x="909038" y="477247"/>
              <a:chExt cx="4348012" cy="4538203"/>
            </a:xfrm>
          </p:grpSpPr>
          <p:pic>
            <p:nvPicPr>
              <p:cNvPr id="70" name="Picture 69" descr="A graph showing different colored bars&#10;&#10;Description automatically generated">
                <a:extLst>
                  <a:ext uri="{FF2B5EF4-FFF2-40B4-BE49-F238E27FC236}">
                    <a16:creationId xmlns:a16="http://schemas.microsoft.com/office/drawing/2014/main" id="{76ABAD60-6D5A-B64F-959B-C05264D669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21204" b="5778"/>
              <a:stretch/>
            </p:blipFill>
            <p:spPr>
              <a:xfrm>
                <a:off x="909038" y="867765"/>
                <a:ext cx="4348012" cy="3899453"/>
              </a:xfrm>
              <a:prstGeom prst="rect">
                <a:avLst/>
              </a:prstGeom>
            </p:spPr>
          </p:pic>
          <p:cxnSp>
            <p:nvCxnSpPr>
              <p:cNvPr id="71" name="Google Shape;58;p13">
                <a:extLst>
                  <a:ext uri="{FF2B5EF4-FFF2-40B4-BE49-F238E27FC236}">
                    <a16:creationId xmlns:a16="http://schemas.microsoft.com/office/drawing/2014/main" id="{C61F1495-5D51-2710-13E5-D38ACA6FBA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4800" y="779851"/>
                <a:ext cx="0" cy="91242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59;p13">
                <a:extLst>
                  <a:ext uri="{FF2B5EF4-FFF2-40B4-BE49-F238E27FC236}">
                    <a16:creationId xmlns:a16="http://schemas.microsoft.com/office/drawing/2014/main" id="{2756A508-BE3F-2B62-597E-103B2D407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4800" y="783554"/>
                <a:ext cx="909588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60;p13">
                <a:extLst>
                  <a:ext uri="{FF2B5EF4-FFF2-40B4-BE49-F238E27FC236}">
                    <a16:creationId xmlns:a16="http://schemas.microsoft.com/office/drawing/2014/main" id="{FBB4BEA3-5135-1680-94EF-D68C2AA5FF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4388" y="779851"/>
                <a:ext cx="0" cy="3059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" name="Google Shape;61;p13">
                <a:extLst>
                  <a:ext uri="{FF2B5EF4-FFF2-40B4-BE49-F238E27FC236}">
                    <a16:creationId xmlns:a16="http://schemas.microsoft.com/office/drawing/2014/main" id="{BA025311-DEA5-E958-F9C3-F05B619A8164}"/>
                  </a:ext>
                </a:extLst>
              </p:cNvPr>
              <p:cNvSpPr txBox="1"/>
              <p:nvPr/>
            </p:nvSpPr>
            <p:spPr>
              <a:xfrm>
                <a:off x="3794800" y="477247"/>
                <a:ext cx="907459" cy="306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dirty="0"/>
                  <a:t>*</a:t>
                </a:r>
                <a:endParaRPr sz="24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821C10-4030-2A55-5C52-232935A35296}"/>
                  </a:ext>
                </a:extLst>
              </p:cNvPr>
              <p:cNvSpPr txBox="1"/>
              <p:nvPr/>
            </p:nvSpPr>
            <p:spPr>
              <a:xfrm>
                <a:off x="1240286" y="4707673"/>
                <a:ext cx="281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endParaRPr lang="en-AU" dirty="0"/>
              </a:p>
            </p:txBody>
          </p:sp>
        </p:grpSp>
        <p:pic>
          <p:nvPicPr>
            <p:cNvPr id="3" name="Picture 2" descr="A bar graph with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6237924F-536E-5C5C-88AF-88AA6737AD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24" r="20697" b="4411"/>
            <a:stretch/>
          </p:blipFill>
          <p:spPr>
            <a:xfrm>
              <a:off x="369622" y="852468"/>
              <a:ext cx="2418465" cy="3955749"/>
            </a:xfrm>
            <a:prstGeom prst="rect">
              <a:avLst/>
            </a:prstGeom>
          </p:spPr>
        </p:pic>
        <p:cxnSp>
          <p:nvCxnSpPr>
            <p:cNvPr id="7" name="Google Shape;58;p13">
              <a:extLst>
                <a:ext uri="{FF2B5EF4-FFF2-40B4-BE49-F238E27FC236}">
                  <a16:creationId xmlns:a16="http://schemas.microsoft.com/office/drawing/2014/main" id="{7027E329-8E48-EB66-875F-CD5A4C2B2C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660" y="764282"/>
              <a:ext cx="0" cy="16514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59;p13">
              <a:extLst>
                <a:ext uri="{FF2B5EF4-FFF2-40B4-BE49-F238E27FC236}">
                  <a16:creationId xmlns:a16="http://schemas.microsoft.com/office/drawing/2014/main" id="{134E4E59-91ED-E80F-CBC5-1C09E9E0E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60" y="764810"/>
              <a:ext cx="1036588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60;p13">
              <a:extLst>
                <a:ext uri="{FF2B5EF4-FFF2-40B4-BE49-F238E27FC236}">
                  <a16:creationId xmlns:a16="http://schemas.microsoft.com/office/drawing/2014/main" id="{3C509AF9-D4F6-5756-AC50-65450E36C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8248" y="764282"/>
              <a:ext cx="0" cy="12728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8" name="Picture 77" descr="A graph showing different colored squares&#10;&#10;Description automatically generated">
              <a:extLst>
                <a:ext uri="{FF2B5EF4-FFF2-40B4-BE49-F238E27FC236}">
                  <a16:creationId xmlns:a16="http://schemas.microsoft.com/office/drawing/2014/main" id="{53C7E8B6-EA3A-0E41-5040-3D617F704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5612"/>
            <a:stretch/>
          </p:blipFill>
          <p:spPr>
            <a:xfrm>
              <a:off x="116797" y="846854"/>
              <a:ext cx="252824" cy="4136206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1007C4-2FEF-AAC6-4F1B-B6A133DB1A31}"/>
                </a:ext>
              </a:extLst>
            </p:cNvPr>
            <p:cNvSpPr txBox="1"/>
            <p:nvPr/>
          </p:nvSpPr>
          <p:spPr>
            <a:xfrm>
              <a:off x="269487" y="4684483"/>
              <a:ext cx="281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AU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327EAB-A0B0-EB52-D651-7CCAB114A2B8}"/>
                </a:ext>
              </a:extLst>
            </p:cNvPr>
            <p:cNvGrpSpPr/>
            <p:nvPr/>
          </p:nvGrpSpPr>
          <p:grpSpPr>
            <a:xfrm>
              <a:off x="2874043" y="275480"/>
              <a:ext cx="4562633" cy="4718271"/>
              <a:chOff x="10377076" y="304798"/>
              <a:chExt cx="4562633" cy="4718271"/>
            </a:xfrm>
          </p:grpSpPr>
          <p:pic>
            <p:nvPicPr>
              <p:cNvPr id="5" name="Picture 4" descr="A graph showing different colored squares&#10;&#10;Description automatically generated">
                <a:extLst>
                  <a:ext uri="{FF2B5EF4-FFF2-40B4-BE49-F238E27FC236}">
                    <a16:creationId xmlns:a16="http://schemas.microsoft.com/office/drawing/2014/main" id="{5E91A268-970F-A7BB-B4E5-FA09C02913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20816" b="5724"/>
              <a:stretch/>
            </p:blipFill>
            <p:spPr>
              <a:xfrm>
                <a:off x="10377076" y="870132"/>
                <a:ext cx="4562633" cy="3899454"/>
              </a:xfrm>
              <a:prstGeom prst="rect">
                <a:avLst/>
              </a:prstGeom>
            </p:spPr>
          </p:pic>
          <p:cxnSp>
            <p:nvCxnSpPr>
              <p:cNvPr id="15" name="Google Shape;58;p13">
                <a:extLst>
                  <a:ext uri="{FF2B5EF4-FFF2-40B4-BE49-F238E27FC236}">
                    <a16:creationId xmlns:a16="http://schemas.microsoft.com/office/drawing/2014/main" id="{12451075-B9ED-896D-13DF-0C4BBF851A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03091" y="601937"/>
                <a:ext cx="0" cy="4128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59;p13">
                <a:extLst>
                  <a:ext uri="{FF2B5EF4-FFF2-40B4-BE49-F238E27FC236}">
                    <a16:creationId xmlns:a16="http://schemas.microsoft.com/office/drawing/2014/main" id="{FB262304-6812-C8F6-44D8-02F8C3A88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7953" y="890537"/>
                <a:ext cx="981835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60;p13">
                <a:extLst>
                  <a:ext uri="{FF2B5EF4-FFF2-40B4-BE49-F238E27FC236}">
                    <a16:creationId xmlns:a16="http://schemas.microsoft.com/office/drawing/2014/main" id="{E61751BB-B2B5-7C2D-EE80-C064DA7BA8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80082" y="882389"/>
                <a:ext cx="0" cy="1364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61;p13">
                <a:extLst>
                  <a:ext uri="{FF2B5EF4-FFF2-40B4-BE49-F238E27FC236}">
                    <a16:creationId xmlns:a16="http://schemas.microsoft.com/office/drawing/2014/main" id="{5A675CEA-E701-3433-3423-14433A2AB7B9}"/>
                  </a:ext>
                </a:extLst>
              </p:cNvPr>
              <p:cNvSpPr txBox="1"/>
              <p:nvPr/>
            </p:nvSpPr>
            <p:spPr>
              <a:xfrm>
                <a:off x="12377953" y="571637"/>
                <a:ext cx="966938" cy="306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dirty="0"/>
                  <a:t>*</a:t>
                </a:r>
                <a:endParaRPr sz="2400" dirty="0"/>
              </a:p>
            </p:txBody>
          </p:sp>
          <p:cxnSp>
            <p:nvCxnSpPr>
              <p:cNvPr id="23" name="Google Shape;60;p13">
                <a:extLst>
                  <a:ext uri="{FF2B5EF4-FFF2-40B4-BE49-F238E27FC236}">
                    <a16:creationId xmlns:a16="http://schemas.microsoft.com/office/drawing/2014/main" id="{EBB07E3E-2EFB-AA54-4C3E-228D137AEB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53404" y="606011"/>
                <a:ext cx="0" cy="173161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59;p13">
                <a:extLst>
                  <a:ext uri="{FF2B5EF4-FFF2-40B4-BE49-F238E27FC236}">
                    <a16:creationId xmlns:a16="http://schemas.microsoft.com/office/drawing/2014/main" id="{49E810F9-BD02-0DC0-0AB6-C10EF70EF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03091" y="610085"/>
                <a:ext cx="1958826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" name="Google Shape;61;p13">
                <a:extLst>
                  <a:ext uri="{FF2B5EF4-FFF2-40B4-BE49-F238E27FC236}">
                    <a16:creationId xmlns:a16="http://schemas.microsoft.com/office/drawing/2014/main" id="{65BE50E7-96BC-A70F-9952-9D3C9C7964B7}"/>
                  </a:ext>
                </a:extLst>
              </p:cNvPr>
              <p:cNvSpPr txBox="1"/>
              <p:nvPr/>
            </p:nvSpPr>
            <p:spPr>
              <a:xfrm>
                <a:off x="11403090" y="304798"/>
                <a:ext cx="1956698" cy="306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dirty="0"/>
                  <a:t>*</a:t>
                </a:r>
                <a:endParaRPr sz="24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6E2C364-F808-8A0B-1E39-75BE708A19EB}"/>
                  </a:ext>
                </a:extLst>
              </p:cNvPr>
              <p:cNvSpPr txBox="1"/>
              <p:nvPr/>
            </p:nvSpPr>
            <p:spPr>
              <a:xfrm>
                <a:off x="10587725" y="4715292"/>
                <a:ext cx="281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endParaRPr lang="en-AU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3201E5-91E5-479F-85B9-00E7A232916B}"/>
                </a:ext>
              </a:extLst>
            </p:cNvPr>
            <p:cNvSpPr txBox="1"/>
            <p:nvPr/>
          </p:nvSpPr>
          <p:spPr>
            <a:xfrm>
              <a:off x="631185" y="4763188"/>
              <a:ext cx="9635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b="1" dirty="0"/>
                <a:t>Furniture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C496F2-28C4-4EA4-BB39-2DF77E78195C}"/>
                </a:ext>
              </a:extLst>
            </p:cNvPr>
            <p:cNvSpPr txBox="1"/>
            <p:nvPr/>
          </p:nvSpPr>
          <p:spPr>
            <a:xfrm>
              <a:off x="1639644" y="4763188"/>
              <a:ext cx="10572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b="1" dirty="0" err="1"/>
                <a:t>NoFurniture</a:t>
              </a:r>
              <a:endParaRPr lang="en-AU" sz="9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C15CCD-E1CE-4EFD-ABCC-E011D7F71B64}"/>
                </a:ext>
              </a:extLst>
            </p:cNvPr>
            <p:cNvSpPr txBox="1"/>
            <p:nvPr/>
          </p:nvSpPr>
          <p:spPr>
            <a:xfrm>
              <a:off x="3297307" y="4694493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/>
                <a:t>Furniture-</a:t>
              </a:r>
            </a:p>
            <a:p>
              <a:pPr algn="ctr"/>
              <a:r>
                <a:rPr lang="en-AU" sz="1000" b="1" dirty="0"/>
                <a:t>Irregular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B7103B-80B7-4F40-A446-D46D7E6E6291}"/>
                </a:ext>
              </a:extLst>
            </p:cNvPr>
            <p:cNvSpPr txBox="1"/>
            <p:nvPr/>
          </p:nvSpPr>
          <p:spPr>
            <a:xfrm>
              <a:off x="4269003" y="4694493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/>
                <a:t>Furniture-</a:t>
              </a:r>
            </a:p>
            <a:p>
              <a:pPr algn="ctr"/>
              <a:r>
                <a:rPr lang="en-AU" sz="1000" b="1" dirty="0"/>
                <a:t>Regular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A63E84C-F59F-42D7-BED4-325BC10AEADB}"/>
                </a:ext>
              </a:extLst>
            </p:cNvPr>
            <p:cNvSpPr txBox="1"/>
            <p:nvPr/>
          </p:nvSpPr>
          <p:spPr>
            <a:xfrm>
              <a:off x="5225485" y="4694493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 err="1"/>
                <a:t>NoFurniture</a:t>
              </a:r>
              <a:r>
                <a:rPr lang="en-AU" sz="1000" b="1" dirty="0"/>
                <a:t>-</a:t>
              </a:r>
            </a:p>
            <a:p>
              <a:pPr algn="ctr"/>
              <a:r>
                <a:rPr lang="en-AU" sz="1000" b="1" dirty="0"/>
                <a:t>Irregular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DB307E-339C-418A-B89C-29B75E421419}"/>
                </a:ext>
              </a:extLst>
            </p:cNvPr>
            <p:cNvSpPr txBox="1"/>
            <p:nvPr/>
          </p:nvSpPr>
          <p:spPr>
            <a:xfrm>
              <a:off x="6192404" y="4694493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 err="1"/>
                <a:t>NoFurniture</a:t>
              </a:r>
              <a:r>
                <a:rPr lang="en-AU" sz="1000" b="1" dirty="0"/>
                <a:t>-</a:t>
              </a:r>
            </a:p>
            <a:p>
              <a:pPr algn="ctr"/>
              <a:r>
                <a:rPr lang="en-AU" sz="1000" b="1" dirty="0"/>
                <a:t>Regular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3FC811-0B03-4B06-A4EB-59B301ABB117}"/>
                </a:ext>
              </a:extLst>
            </p:cNvPr>
            <p:cNvSpPr txBox="1"/>
            <p:nvPr/>
          </p:nvSpPr>
          <p:spPr>
            <a:xfrm>
              <a:off x="8007342" y="4694493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/>
                <a:t>Furniture-</a:t>
              </a:r>
            </a:p>
            <a:p>
              <a:pPr algn="ctr"/>
              <a:r>
                <a:rPr lang="en-AU" sz="1000" b="1" dirty="0"/>
                <a:t>Irregular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ADB7BC-7784-4CFD-8031-4673EBEFEE2A}"/>
                </a:ext>
              </a:extLst>
            </p:cNvPr>
            <p:cNvSpPr txBox="1"/>
            <p:nvPr/>
          </p:nvSpPr>
          <p:spPr>
            <a:xfrm>
              <a:off x="8910440" y="4694493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/>
                <a:t>Furniture-</a:t>
              </a:r>
            </a:p>
            <a:p>
              <a:pPr algn="ctr"/>
              <a:r>
                <a:rPr lang="en-AU" sz="1000" b="1" dirty="0"/>
                <a:t>Regular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D84D8A-947C-4A43-B367-1DA08682FBAA}"/>
                </a:ext>
              </a:extLst>
            </p:cNvPr>
            <p:cNvSpPr txBox="1"/>
            <p:nvPr/>
          </p:nvSpPr>
          <p:spPr>
            <a:xfrm>
              <a:off x="9801597" y="4695066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 err="1"/>
                <a:t>NoFurniture</a:t>
              </a:r>
              <a:r>
                <a:rPr lang="en-AU" sz="1000" b="1" dirty="0"/>
                <a:t>-</a:t>
              </a:r>
            </a:p>
            <a:p>
              <a:pPr algn="ctr"/>
              <a:r>
                <a:rPr lang="en-AU" sz="1000" b="1" dirty="0"/>
                <a:t>Irregular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D771EF-96EF-43BB-A5CC-15C6E086B2D4}"/>
                </a:ext>
              </a:extLst>
            </p:cNvPr>
            <p:cNvSpPr txBox="1"/>
            <p:nvPr/>
          </p:nvSpPr>
          <p:spPr>
            <a:xfrm>
              <a:off x="10704695" y="4699475"/>
              <a:ext cx="1221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00" b="1" dirty="0" err="1"/>
                <a:t>NoFurniture</a:t>
              </a:r>
              <a:r>
                <a:rPr lang="en-AU" sz="1000" b="1" dirty="0"/>
                <a:t>-</a:t>
              </a:r>
            </a:p>
            <a:p>
              <a:pPr algn="ctr"/>
              <a:r>
                <a:rPr lang="en-AU" sz="1000" b="1" dirty="0"/>
                <a:t>Regular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70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2C43C9-D960-ED27-AC36-6A72AD86C449}"/>
              </a:ext>
            </a:extLst>
          </p:cNvPr>
          <p:cNvGrpSpPr/>
          <p:nvPr/>
        </p:nvGrpSpPr>
        <p:grpSpPr>
          <a:xfrm>
            <a:off x="0" y="137871"/>
            <a:ext cx="12343760" cy="4867757"/>
            <a:chOff x="1293411" y="47611"/>
            <a:chExt cx="12343760" cy="486775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6FACAF7-D0FA-4376-42D8-AC9DFAC5A6AD}"/>
                </a:ext>
              </a:extLst>
            </p:cNvPr>
            <p:cNvSpPr/>
            <p:nvPr/>
          </p:nvSpPr>
          <p:spPr>
            <a:xfrm>
              <a:off x="1293411" y="47611"/>
              <a:ext cx="12343760" cy="4867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2" name="Picture 101" descr="A bar graph with different colored bars&#10;&#10;Description automatically generated">
              <a:extLst>
                <a:ext uri="{FF2B5EF4-FFF2-40B4-BE49-F238E27FC236}">
                  <a16:creationId xmlns:a16="http://schemas.microsoft.com/office/drawing/2014/main" id="{3A9B0927-F4EB-8E97-262B-DE30943500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95" t="18055" r="7570" b="10000"/>
            <a:stretch/>
          </p:blipFill>
          <p:spPr>
            <a:xfrm>
              <a:off x="7682015" y="1204914"/>
              <a:ext cx="5955155" cy="3700463"/>
            </a:xfrm>
            <a:prstGeom prst="rect">
              <a:avLst/>
            </a:prstGeom>
          </p:spPr>
        </p:pic>
        <p:sp>
          <p:nvSpPr>
            <p:cNvPr id="118" name="Google Shape;61;p13">
              <a:extLst>
                <a:ext uri="{FF2B5EF4-FFF2-40B4-BE49-F238E27FC236}">
                  <a16:creationId xmlns:a16="http://schemas.microsoft.com/office/drawing/2014/main" id="{26B58336-F4FF-C7FF-2C3F-B83951B9FE12}"/>
                </a:ext>
              </a:extLst>
            </p:cNvPr>
            <p:cNvSpPr txBox="1"/>
            <p:nvPr/>
          </p:nvSpPr>
          <p:spPr>
            <a:xfrm>
              <a:off x="12957789" y="1138097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  <p:sp>
          <p:nvSpPr>
            <p:cNvPr id="115" name="Google Shape;61;p13">
              <a:extLst>
                <a:ext uri="{FF2B5EF4-FFF2-40B4-BE49-F238E27FC236}">
                  <a16:creationId xmlns:a16="http://schemas.microsoft.com/office/drawing/2014/main" id="{168324A9-3315-3701-5AB9-A323C335FB89}"/>
                </a:ext>
              </a:extLst>
            </p:cNvPr>
            <p:cNvSpPr txBox="1"/>
            <p:nvPr/>
          </p:nvSpPr>
          <p:spPr>
            <a:xfrm>
              <a:off x="12893684" y="838476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  <p:sp>
          <p:nvSpPr>
            <p:cNvPr id="111" name="Google Shape;61;p13">
              <a:extLst>
                <a:ext uri="{FF2B5EF4-FFF2-40B4-BE49-F238E27FC236}">
                  <a16:creationId xmlns:a16="http://schemas.microsoft.com/office/drawing/2014/main" id="{A0B9694E-339C-3AB2-CD1E-CD420FFBAF13}"/>
                </a:ext>
              </a:extLst>
            </p:cNvPr>
            <p:cNvSpPr txBox="1"/>
            <p:nvPr/>
          </p:nvSpPr>
          <p:spPr>
            <a:xfrm>
              <a:off x="9013645" y="841483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  <p:sp>
          <p:nvSpPr>
            <p:cNvPr id="107" name="Google Shape;61;p13">
              <a:extLst>
                <a:ext uri="{FF2B5EF4-FFF2-40B4-BE49-F238E27FC236}">
                  <a16:creationId xmlns:a16="http://schemas.microsoft.com/office/drawing/2014/main" id="{95D57E85-682E-24B7-BED2-37AAE4C5A50A}"/>
                </a:ext>
              </a:extLst>
            </p:cNvPr>
            <p:cNvSpPr txBox="1"/>
            <p:nvPr/>
          </p:nvSpPr>
          <p:spPr>
            <a:xfrm>
              <a:off x="8229146" y="841483"/>
              <a:ext cx="598411" cy="3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800" b="1" dirty="0"/>
                <a:t>*</a:t>
              </a:r>
              <a:endParaRPr sz="1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047BE9-9EBF-1905-0419-1F0D76678FBA}"/>
                </a:ext>
              </a:extLst>
            </p:cNvPr>
            <p:cNvGrpSpPr/>
            <p:nvPr/>
          </p:nvGrpSpPr>
          <p:grpSpPr>
            <a:xfrm>
              <a:off x="1352132" y="67593"/>
              <a:ext cx="6249988" cy="4847775"/>
              <a:chOff x="69850" y="141950"/>
              <a:chExt cx="6350000" cy="49253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47A59D-350D-8FD4-2BC9-249DFC1D7D55}"/>
                  </a:ext>
                </a:extLst>
              </p:cNvPr>
              <p:cNvSpPr/>
              <p:nvPr/>
            </p:nvSpPr>
            <p:spPr>
              <a:xfrm>
                <a:off x="69850" y="548402"/>
                <a:ext cx="6350000" cy="45188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" name="Picture 8" descr="A graph of different colored bars&#10;&#10;Description automatically generated with medium confidence">
                <a:extLst>
                  <a:ext uri="{FF2B5EF4-FFF2-40B4-BE49-F238E27FC236}">
                    <a16:creationId xmlns:a16="http://schemas.microsoft.com/office/drawing/2014/main" id="{89464A4C-5E6A-5ECC-A62F-436D5EBD91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4118" r="8002" b="10124"/>
              <a:stretch/>
            </p:blipFill>
            <p:spPr>
              <a:xfrm>
                <a:off x="69850" y="1170632"/>
                <a:ext cx="6309236" cy="3896667"/>
              </a:xfrm>
              <a:prstGeom prst="rect">
                <a:avLst/>
              </a:prstGeom>
            </p:spPr>
          </p:pic>
          <p:cxnSp>
            <p:nvCxnSpPr>
              <p:cNvPr id="10" name="Google Shape;58;p13">
                <a:extLst>
                  <a:ext uri="{FF2B5EF4-FFF2-40B4-BE49-F238E27FC236}">
                    <a16:creationId xmlns:a16="http://schemas.microsoft.com/office/drawing/2014/main" id="{3FFAA6A7-BF42-09A7-9340-5146E97049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2507" y="1331826"/>
                <a:ext cx="0" cy="61277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59;p13">
                <a:extLst>
                  <a:ext uri="{FF2B5EF4-FFF2-40B4-BE49-F238E27FC236}">
                    <a16:creationId xmlns:a16="http://schemas.microsoft.com/office/drawing/2014/main" id="{DC4A2A47-B048-BC4F-4DC0-494818975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2507" y="1341350"/>
                <a:ext cx="26909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60;p13">
                <a:extLst>
                  <a:ext uri="{FF2B5EF4-FFF2-40B4-BE49-F238E27FC236}">
                    <a16:creationId xmlns:a16="http://schemas.microsoft.com/office/drawing/2014/main" id="{786E396B-EF1A-EE76-388D-32C9866E31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1607" y="1331826"/>
                <a:ext cx="0" cy="10006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" name="Google Shape;61;p13">
                <a:extLst>
                  <a:ext uri="{FF2B5EF4-FFF2-40B4-BE49-F238E27FC236}">
                    <a16:creationId xmlns:a16="http://schemas.microsoft.com/office/drawing/2014/main" id="{9B41D965-670C-5D1A-AF1D-90617DC3B6C7}"/>
                  </a:ext>
                </a:extLst>
              </p:cNvPr>
              <p:cNvSpPr txBox="1"/>
              <p:nvPr/>
            </p:nvSpPr>
            <p:spPr>
              <a:xfrm>
                <a:off x="957850" y="985964"/>
                <a:ext cx="598411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dirty="0"/>
                  <a:t>***</a:t>
                </a:r>
                <a:endParaRPr sz="2400" dirty="0"/>
              </a:p>
            </p:txBody>
          </p:sp>
          <p:cxnSp>
            <p:nvCxnSpPr>
              <p:cNvPr id="14" name="Google Shape;58;p13">
                <a:extLst>
                  <a:ext uri="{FF2B5EF4-FFF2-40B4-BE49-F238E27FC236}">
                    <a16:creationId xmlns:a16="http://schemas.microsoft.com/office/drawing/2014/main" id="{9FF3E91C-C58A-E0D3-EDFF-59F53351E9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9432" y="1331826"/>
                <a:ext cx="0" cy="77152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59;p13">
                <a:extLst>
                  <a:ext uri="{FF2B5EF4-FFF2-40B4-BE49-F238E27FC236}">
                    <a16:creationId xmlns:a16="http://schemas.microsoft.com/office/drawing/2014/main" id="{12D7C563-4B39-704E-B19D-674E5A8BC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9432" y="1341350"/>
                <a:ext cx="26909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60;p13">
                <a:extLst>
                  <a:ext uri="{FF2B5EF4-FFF2-40B4-BE49-F238E27FC236}">
                    <a16:creationId xmlns:a16="http://schemas.microsoft.com/office/drawing/2014/main" id="{9F81DFA3-682F-74ED-68BE-5F3C61BA59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8532" y="1331826"/>
                <a:ext cx="0" cy="43668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58;p13">
                <a:extLst>
                  <a:ext uri="{FF2B5EF4-FFF2-40B4-BE49-F238E27FC236}">
                    <a16:creationId xmlns:a16="http://schemas.microsoft.com/office/drawing/2014/main" id="{25B876CE-3917-E7E3-62C5-7D707FCD13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2332" y="1331826"/>
                <a:ext cx="0" cy="61277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59;p13">
                <a:extLst>
                  <a:ext uri="{FF2B5EF4-FFF2-40B4-BE49-F238E27FC236}">
                    <a16:creationId xmlns:a16="http://schemas.microsoft.com/office/drawing/2014/main" id="{E0A0597B-E3FF-D0D9-FDBA-2A994A1AC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332" y="1341350"/>
                <a:ext cx="26909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60;p13">
                <a:extLst>
                  <a:ext uri="{FF2B5EF4-FFF2-40B4-BE49-F238E27FC236}">
                    <a16:creationId xmlns:a16="http://schemas.microsoft.com/office/drawing/2014/main" id="{9389542E-8D68-0818-B584-FCFF6E282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1432" y="1331826"/>
                <a:ext cx="0" cy="1754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58;p13">
                <a:extLst>
                  <a:ext uri="{FF2B5EF4-FFF2-40B4-BE49-F238E27FC236}">
                    <a16:creationId xmlns:a16="http://schemas.microsoft.com/office/drawing/2014/main" id="{53D0E8B9-2A5C-3432-762B-91D6D39C0F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1957" y="1331826"/>
                <a:ext cx="0" cy="53214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59;p13">
                <a:extLst>
                  <a:ext uri="{FF2B5EF4-FFF2-40B4-BE49-F238E27FC236}">
                    <a16:creationId xmlns:a16="http://schemas.microsoft.com/office/drawing/2014/main" id="{59A86E4E-88FA-DCE1-7087-5BDE91195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1957" y="1341350"/>
                <a:ext cx="26909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60;p13">
                <a:extLst>
                  <a:ext uri="{FF2B5EF4-FFF2-40B4-BE49-F238E27FC236}">
                    <a16:creationId xmlns:a16="http://schemas.microsoft.com/office/drawing/2014/main" id="{440D2C04-DB66-7568-F735-2B6581F77D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1057" y="1331826"/>
                <a:ext cx="0" cy="1754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58;p13">
                <a:extLst>
                  <a:ext uri="{FF2B5EF4-FFF2-40B4-BE49-F238E27FC236}">
                    <a16:creationId xmlns:a16="http://schemas.microsoft.com/office/drawing/2014/main" id="{3C89B69B-3AEB-0289-B165-6998273DDB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5232" y="1328650"/>
                <a:ext cx="0" cy="111812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59;p13">
                <a:extLst>
                  <a:ext uri="{FF2B5EF4-FFF2-40B4-BE49-F238E27FC236}">
                    <a16:creationId xmlns:a16="http://schemas.microsoft.com/office/drawing/2014/main" id="{06BE1203-D2FD-8A60-713A-F1D4AFE01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5232" y="1338174"/>
                <a:ext cx="26909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60;p13">
                <a:extLst>
                  <a:ext uri="{FF2B5EF4-FFF2-40B4-BE49-F238E27FC236}">
                    <a16:creationId xmlns:a16="http://schemas.microsoft.com/office/drawing/2014/main" id="{28DC165B-5CBB-54CB-79DE-F740382FBC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4332" y="1328650"/>
                <a:ext cx="0" cy="77470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58;p13">
                <a:extLst>
                  <a:ext uri="{FF2B5EF4-FFF2-40B4-BE49-F238E27FC236}">
                    <a16:creationId xmlns:a16="http://schemas.microsoft.com/office/drawing/2014/main" id="{5DE691D6-DF65-5917-15DA-09E5891FA7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332" y="1328650"/>
                <a:ext cx="0" cy="67599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59;p13">
                <a:extLst>
                  <a:ext uri="{FF2B5EF4-FFF2-40B4-BE49-F238E27FC236}">
                    <a16:creationId xmlns:a16="http://schemas.microsoft.com/office/drawing/2014/main" id="{C3D68C83-F213-5F4A-073D-6712ABDFD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332" y="1338174"/>
                <a:ext cx="26909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60;p13">
                <a:extLst>
                  <a:ext uri="{FF2B5EF4-FFF2-40B4-BE49-F238E27FC236}">
                    <a16:creationId xmlns:a16="http://schemas.microsoft.com/office/drawing/2014/main" id="{1C654280-3BB9-D619-AB0B-890A994805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4432" y="1328650"/>
                <a:ext cx="0" cy="33435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61;p13">
                <a:extLst>
                  <a:ext uri="{FF2B5EF4-FFF2-40B4-BE49-F238E27FC236}">
                    <a16:creationId xmlns:a16="http://schemas.microsoft.com/office/drawing/2014/main" id="{74CFEEDC-A99A-27DA-105F-FCE8D8CC37B6}"/>
                  </a:ext>
                </a:extLst>
              </p:cNvPr>
              <p:cNvSpPr txBox="1"/>
              <p:nvPr/>
            </p:nvSpPr>
            <p:spPr>
              <a:xfrm>
                <a:off x="1754775" y="985964"/>
                <a:ext cx="598411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b="1" dirty="0"/>
                  <a:t>*</a:t>
                </a:r>
                <a:endParaRPr sz="2400" b="1" dirty="0"/>
              </a:p>
            </p:txBody>
          </p:sp>
          <p:sp>
            <p:nvSpPr>
              <p:cNvPr id="30" name="Google Shape;61;p13">
                <a:extLst>
                  <a:ext uri="{FF2B5EF4-FFF2-40B4-BE49-F238E27FC236}">
                    <a16:creationId xmlns:a16="http://schemas.microsoft.com/office/drawing/2014/main" id="{F1AC84BB-2D6C-1DF2-D4F2-C39FB9EE4C04}"/>
                  </a:ext>
                </a:extLst>
              </p:cNvPr>
              <p:cNvSpPr txBox="1"/>
              <p:nvPr/>
            </p:nvSpPr>
            <p:spPr>
              <a:xfrm>
                <a:off x="3372209" y="985964"/>
                <a:ext cx="598411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b="1" dirty="0"/>
                  <a:t>**</a:t>
                </a:r>
                <a:endParaRPr sz="2400" b="1" dirty="0"/>
              </a:p>
            </p:txBody>
          </p:sp>
          <p:sp>
            <p:nvSpPr>
              <p:cNvPr id="31" name="Google Shape;61;p13">
                <a:extLst>
                  <a:ext uri="{FF2B5EF4-FFF2-40B4-BE49-F238E27FC236}">
                    <a16:creationId xmlns:a16="http://schemas.microsoft.com/office/drawing/2014/main" id="{1CC96B8D-C6E0-7592-D521-3E44DBC9B19D}"/>
                  </a:ext>
                </a:extLst>
              </p:cNvPr>
              <p:cNvSpPr txBox="1"/>
              <p:nvPr/>
            </p:nvSpPr>
            <p:spPr>
              <a:xfrm>
                <a:off x="4177300" y="985964"/>
                <a:ext cx="598411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b="1" dirty="0"/>
                  <a:t>**</a:t>
                </a:r>
                <a:endParaRPr sz="2400" b="1" dirty="0"/>
              </a:p>
            </p:txBody>
          </p:sp>
          <p:sp>
            <p:nvSpPr>
              <p:cNvPr id="96" name="Google Shape;61;p13">
                <a:extLst>
                  <a:ext uri="{FF2B5EF4-FFF2-40B4-BE49-F238E27FC236}">
                    <a16:creationId xmlns:a16="http://schemas.microsoft.com/office/drawing/2014/main" id="{9AC39316-E748-EAAA-FF08-75276210E011}"/>
                  </a:ext>
                </a:extLst>
              </p:cNvPr>
              <p:cNvSpPr txBox="1"/>
              <p:nvPr/>
            </p:nvSpPr>
            <p:spPr>
              <a:xfrm>
                <a:off x="4982391" y="982788"/>
                <a:ext cx="598411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b="1" dirty="0"/>
                  <a:t>*</a:t>
                </a:r>
                <a:endParaRPr sz="2400" b="1" dirty="0"/>
              </a:p>
            </p:txBody>
          </p:sp>
          <p:sp>
            <p:nvSpPr>
              <p:cNvPr id="97" name="Google Shape;61;p13">
                <a:extLst>
                  <a:ext uri="{FF2B5EF4-FFF2-40B4-BE49-F238E27FC236}">
                    <a16:creationId xmlns:a16="http://schemas.microsoft.com/office/drawing/2014/main" id="{2987A991-1B54-FC56-B456-5F1E1079CF8C}"/>
                  </a:ext>
                </a:extLst>
              </p:cNvPr>
              <p:cNvSpPr txBox="1"/>
              <p:nvPr/>
            </p:nvSpPr>
            <p:spPr>
              <a:xfrm>
                <a:off x="5780675" y="990726"/>
                <a:ext cx="598411" cy="34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2400" b="1" dirty="0"/>
                  <a:t>***</a:t>
                </a:r>
                <a:endParaRPr sz="2400" b="1" dirty="0"/>
              </a:p>
            </p:txBody>
          </p:sp>
          <p:pic>
            <p:nvPicPr>
              <p:cNvPr id="98" name="Picture 97" descr="A graph of different colored bars&#10;&#10;Description automatically generated with medium confidence">
                <a:extLst>
                  <a:ext uri="{FF2B5EF4-FFF2-40B4-BE49-F238E27FC236}">
                    <a16:creationId xmlns:a16="http://schemas.microsoft.com/office/drawing/2014/main" id="{D4FC5B9A-092A-8FCD-E13C-F8985A1E3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5034" t="3536" r="4368" b="85437"/>
              <a:stretch/>
            </p:blipFill>
            <p:spPr>
              <a:xfrm>
                <a:off x="4968555" y="141950"/>
                <a:ext cx="1412564" cy="567139"/>
              </a:xfrm>
              <a:prstGeom prst="rect">
                <a:avLst/>
              </a:prstGeom>
            </p:spPr>
          </p:pic>
        </p:grpSp>
        <p:pic>
          <p:nvPicPr>
            <p:cNvPr id="103" name="Picture 102" descr="A bar graph with different colored bars&#10;&#10;Description automatically generated">
              <a:extLst>
                <a:ext uri="{FF2B5EF4-FFF2-40B4-BE49-F238E27FC236}">
                  <a16:creationId xmlns:a16="http://schemas.microsoft.com/office/drawing/2014/main" id="{3840C676-0FB3-F83C-A9BD-3C1FB299F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110" t="-649" r="4654" b="83797"/>
            <a:stretch/>
          </p:blipFill>
          <p:spPr>
            <a:xfrm>
              <a:off x="11632158" y="47611"/>
              <a:ext cx="2005013" cy="866776"/>
            </a:xfrm>
            <a:prstGeom prst="rect">
              <a:avLst/>
            </a:prstGeom>
          </p:spPr>
        </p:pic>
        <p:cxnSp>
          <p:nvCxnSpPr>
            <p:cNvPr id="104" name="Google Shape;58;p13">
              <a:extLst>
                <a:ext uri="{FF2B5EF4-FFF2-40B4-BE49-F238E27FC236}">
                  <a16:creationId xmlns:a16="http://schemas.microsoft.com/office/drawing/2014/main" id="{3352403D-B9BF-4D15-07FE-635D8AAB3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8571" y="1154150"/>
              <a:ext cx="0" cy="77152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59;p13">
              <a:extLst>
                <a:ext uri="{FF2B5EF4-FFF2-40B4-BE49-F238E27FC236}">
                  <a16:creationId xmlns:a16="http://schemas.microsoft.com/office/drawing/2014/main" id="{DC63D68F-9A8F-FCFC-B359-9F2EEFB36C21}"/>
                </a:ext>
              </a:extLst>
            </p:cNvPr>
            <p:cNvCxnSpPr>
              <a:cxnSpLocks/>
            </p:cNvCxnSpPr>
            <p:nvPr/>
          </p:nvCxnSpPr>
          <p:spPr>
            <a:xfrm>
              <a:off x="8443808" y="1161998"/>
              <a:ext cx="16908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60;p13">
              <a:extLst>
                <a:ext uri="{FF2B5EF4-FFF2-40B4-BE49-F238E27FC236}">
                  <a16:creationId xmlns:a16="http://schemas.microsoft.com/office/drawing/2014/main" id="{53F51BEA-8FB3-6578-1B24-E4ED4EFC8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2897" y="1154150"/>
              <a:ext cx="0" cy="9395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58;p13">
              <a:extLst>
                <a:ext uri="{FF2B5EF4-FFF2-40B4-BE49-F238E27FC236}">
                  <a16:creationId xmlns:a16="http://schemas.microsoft.com/office/drawing/2014/main" id="{B682DAD5-7F11-D466-0B6F-CC40F3153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3070" y="1154150"/>
              <a:ext cx="0" cy="93897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59;p13">
              <a:extLst>
                <a:ext uri="{FF2B5EF4-FFF2-40B4-BE49-F238E27FC236}">
                  <a16:creationId xmlns:a16="http://schemas.microsoft.com/office/drawing/2014/main" id="{85239E42-CF69-5ABF-2B0B-E7B223607FC3}"/>
                </a:ext>
              </a:extLst>
            </p:cNvPr>
            <p:cNvCxnSpPr>
              <a:cxnSpLocks/>
            </p:cNvCxnSpPr>
            <p:nvPr/>
          </p:nvCxnSpPr>
          <p:spPr>
            <a:xfrm>
              <a:off x="9228307" y="1161998"/>
              <a:ext cx="16908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60;p13">
              <a:extLst>
                <a:ext uri="{FF2B5EF4-FFF2-40B4-BE49-F238E27FC236}">
                  <a16:creationId xmlns:a16="http://schemas.microsoft.com/office/drawing/2014/main" id="{9E91AE88-EE75-344C-FCB8-E08F37722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7396" y="1154150"/>
              <a:ext cx="0" cy="37937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58;p13">
              <a:extLst>
                <a:ext uri="{FF2B5EF4-FFF2-40B4-BE49-F238E27FC236}">
                  <a16:creationId xmlns:a16="http://schemas.microsoft.com/office/drawing/2014/main" id="{B5418887-D394-2C47-9954-027139399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81976" y="1439988"/>
              <a:ext cx="0" cy="6429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59;p13">
              <a:extLst>
                <a:ext uri="{FF2B5EF4-FFF2-40B4-BE49-F238E27FC236}">
                  <a16:creationId xmlns:a16="http://schemas.microsoft.com/office/drawing/2014/main" id="{63522AAA-31C2-9EF1-8EC5-36D9E975E2C0}"/>
                </a:ext>
              </a:extLst>
            </p:cNvPr>
            <p:cNvCxnSpPr>
              <a:cxnSpLocks/>
            </p:cNvCxnSpPr>
            <p:nvPr/>
          </p:nvCxnSpPr>
          <p:spPr>
            <a:xfrm>
              <a:off x="13174832" y="1439988"/>
              <a:ext cx="16908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60;p13">
              <a:extLst>
                <a:ext uri="{FF2B5EF4-FFF2-40B4-BE49-F238E27FC236}">
                  <a16:creationId xmlns:a16="http://schemas.microsoft.com/office/drawing/2014/main" id="{7854192E-6CCB-7D37-48AD-BE76BA7C6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41540" y="1144009"/>
              <a:ext cx="0" cy="37937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59;p13">
              <a:extLst>
                <a:ext uri="{FF2B5EF4-FFF2-40B4-BE49-F238E27FC236}">
                  <a16:creationId xmlns:a16="http://schemas.microsoft.com/office/drawing/2014/main" id="{BA9C730F-053E-AD19-5381-5ECC341000B2}"/>
                </a:ext>
              </a:extLst>
            </p:cNvPr>
            <p:cNvCxnSpPr>
              <a:cxnSpLocks/>
            </p:cNvCxnSpPr>
            <p:nvPr/>
          </p:nvCxnSpPr>
          <p:spPr>
            <a:xfrm>
              <a:off x="13034715" y="1150482"/>
              <a:ext cx="31635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58;p13">
              <a:extLst>
                <a:ext uri="{FF2B5EF4-FFF2-40B4-BE49-F238E27FC236}">
                  <a16:creationId xmlns:a16="http://schemas.microsoft.com/office/drawing/2014/main" id="{D2E1FD09-D0A2-D1F5-3426-7BCB6A32B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34715" y="1144009"/>
              <a:ext cx="0" cy="78166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978476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126</Words>
  <Application>Microsoft Office PowerPoint</Application>
  <PresentationFormat>Custom</PresentationFormat>
  <Paragraphs>126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Joe Liu</cp:lastModifiedBy>
  <cp:revision>9</cp:revision>
  <dcterms:modified xsi:type="dcterms:W3CDTF">2023-08-24T08:24:39Z</dcterms:modified>
</cp:coreProperties>
</file>