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6200438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5103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6" y="1656"/>
      </p:cViewPr>
      <p:guideLst>
        <p:guide orient="horz" pos="162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68f34ac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68f34ac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68f34ac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68f34ac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68f34ac6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68f34ac6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68f34ac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68f34ac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68f34ac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68f34ac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68f34ac6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68f34ac6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68f34ac6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68f34ac6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3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2254" y="744575"/>
            <a:ext cx="1509595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2240" y="2834125"/>
            <a:ext cx="150959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52240" y="1106125"/>
            <a:ext cx="15095959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52240" y="3152225"/>
            <a:ext cx="15095959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4289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98" lvl="1" indent="-317499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97" lvl="2" indent="-317499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96" lvl="3" indent="-317499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96" lvl="4" indent="-317499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94" lvl="5" indent="-317499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94" lvl="6" indent="-317499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92" lvl="7" indent="-317499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792" lvl="8" indent="-317499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52240" y="2150850"/>
            <a:ext cx="150959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52240" y="445025"/>
            <a:ext cx="150959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52240" y="1152475"/>
            <a:ext cx="1509595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4289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98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97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96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96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94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94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92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792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52240" y="445025"/>
            <a:ext cx="150959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52240" y="1152475"/>
            <a:ext cx="70866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98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97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96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96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94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94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92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92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561570" y="1152475"/>
            <a:ext cx="70866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98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97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96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96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94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94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92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92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52240" y="445025"/>
            <a:ext cx="150959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52239" y="555600"/>
            <a:ext cx="497493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52239" y="1389600"/>
            <a:ext cx="4974938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98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97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96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96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94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94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92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92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68577" y="450150"/>
            <a:ext cx="1128184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100219" y="-125"/>
            <a:ext cx="810022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70386" y="1233175"/>
            <a:ext cx="7166887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0386" y="2803075"/>
            <a:ext cx="716688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751320" y="724075"/>
            <a:ext cx="6798018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99" lvl="0" indent="-34289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98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97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96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96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94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94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92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792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52239" y="4230575"/>
            <a:ext cx="10628083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99" lvl="0" indent="-2285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2240" y="445025"/>
            <a:ext cx="150959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2240" y="1152475"/>
            <a:ext cx="150959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59AA74-D1E4-1B22-0048-7BA9FAA31AC9}"/>
              </a:ext>
            </a:extLst>
          </p:cNvPr>
          <p:cNvSpPr/>
          <p:nvPr/>
        </p:nvSpPr>
        <p:spPr>
          <a:xfrm>
            <a:off x="3617119" y="152400"/>
            <a:ext cx="8902700" cy="497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369" y="676575"/>
            <a:ext cx="5752700" cy="43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619" y="676575"/>
            <a:ext cx="2876350" cy="43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>
            <a:cxnSpLocks/>
          </p:cNvCxnSpPr>
          <p:nvPr/>
        </p:nvCxnSpPr>
        <p:spPr>
          <a:xfrm flipV="1">
            <a:off x="4581669" y="433026"/>
            <a:ext cx="0" cy="541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>
            <a:cxnSpLocks/>
          </p:cNvCxnSpPr>
          <p:nvPr/>
        </p:nvCxnSpPr>
        <p:spPr>
          <a:xfrm>
            <a:off x="4581669" y="442550"/>
            <a:ext cx="6981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5269869" y="447850"/>
            <a:ext cx="0" cy="28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4581669" y="84075"/>
            <a:ext cx="6882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2400" dirty="0"/>
              <a:t>*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5FAB4E7-16CD-80F8-58F4-C5267A3101ED}"/>
              </a:ext>
            </a:extLst>
          </p:cNvPr>
          <p:cNvGrpSpPr/>
          <p:nvPr/>
        </p:nvGrpSpPr>
        <p:grpSpPr>
          <a:xfrm>
            <a:off x="3820321" y="434975"/>
            <a:ext cx="8743949" cy="4273550"/>
            <a:chOff x="292100" y="434975"/>
            <a:chExt cx="8743949" cy="42735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1432F2-B624-DBE7-3439-57FC54B3EC30}"/>
                </a:ext>
              </a:extLst>
            </p:cNvPr>
            <p:cNvSpPr/>
            <p:nvPr/>
          </p:nvSpPr>
          <p:spPr>
            <a:xfrm>
              <a:off x="292100" y="434975"/>
              <a:ext cx="8699499" cy="4273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6448C9-3B95-8DC7-9EA0-014615B46F86}"/>
                </a:ext>
              </a:extLst>
            </p:cNvPr>
            <p:cNvGrpSpPr/>
            <p:nvPr/>
          </p:nvGrpSpPr>
          <p:grpSpPr>
            <a:xfrm>
              <a:off x="292101" y="434975"/>
              <a:ext cx="8743948" cy="4273550"/>
              <a:chOff x="292101" y="434975"/>
              <a:chExt cx="8743948" cy="4273550"/>
            </a:xfrm>
          </p:grpSpPr>
          <p:pic>
            <p:nvPicPr>
              <p:cNvPr id="3" name="Picture 2" descr="A bar graph showing a number of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9F17201A-6A3B-1A89-F88E-FCD003D7E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101" y="434975"/>
                <a:ext cx="2849034" cy="4273550"/>
              </a:xfrm>
              <a:prstGeom prst="rect">
                <a:avLst/>
              </a:prstGeom>
            </p:spPr>
          </p:pic>
          <p:pic>
            <p:nvPicPr>
              <p:cNvPr id="5" name="Picture 4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6EFF35EB-3A8C-C969-D984-58621BA08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983" y="434975"/>
                <a:ext cx="5698066" cy="427355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9289F19-9425-B742-49D1-19C16C155EEA}"/>
              </a:ext>
            </a:extLst>
          </p:cNvPr>
          <p:cNvGrpSpPr/>
          <p:nvPr/>
        </p:nvGrpSpPr>
        <p:grpSpPr>
          <a:xfrm>
            <a:off x="0" y="108498"/>
            <a:ext cx="13210411" cy="4926504"/>
            <a:chOff x="0" y="108498"/>
            <a:chExt cx="13210411" cy="492650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5CEAAAF-61E8-772C-9757-5E3A06A5C2A4}"/>
                </a:ext>
              </a:extLst>
            </p:cNvPr>
            <p:cNvGrpSpPr/>
            <p:nvPr/>
          </p:nvGrpSpPr>
          <p:grpSpPr>
            <a:xfrm>
              <a:off x="0" y="108498"/>
              <a:ext cx="13210411" cy="4926504"/>
              <a:chOff x="91690" y="-19478"/>
              <a:chExt cx="13210411" cy="492650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68DA4A6-C1D8-C9DC-6E5E-2A2E3ADAA636}"/>
                  </a:ext>
                </a:extLst>
              </p:cNvPr>
              <p:cNvGrpSpPr/>
              <p:nvPr/>
            </p:nvGrpSpPr>
            <p:grpSpPr>
              <a:xfrm>
                <a:off x="91690" y="-19478"/>
                <a:ext cx="13210411" cy="4926504"/>
                <a:chOff x="91690" y="-19478"/>
                <a:chExt cx="13210411" cy="492650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743ACEA-90E6-5FC0-4E62-2E507DE3B6FF}"/>
                    </a:ext>
                  </a:extLst>
                </p:cNvPr>
                <p:cNvSpPr/>
                <p:nvPr/>
              </p:nvSpPr>
              <p:spPr>
                <a:xfrm>
                  <a:off x="91690" y="-19478"/>
                  <a:ext cx="13210411" cy="49256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" name="Google Shape;55;p13">
                  <a:extLst>
                    <a:ext uri="{FF2B5EF4-FFF2-40B4-BE49-F238E27FC236}">
                      <a16:creationId xmlns:a16="http://schemas.microsoft.com/office/drawing/2014/main" id="{027ACC19-A9FF-3981-6AD7-9BD154765EE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r="21120"/>
                <a:stretch/>
              </p:blipFill>
              <p:spPr>
                <a:xfrm>
                  <a:off x="4226685" y="590698"/>
                  <a:ext cx="4537708" cy="431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" name="Google Shape;56;p13">
                  <a:extLst>
                    <a:ext uri="{FF2B5EF4-FFF2-40B4-BE49-F238E27FC236}">
                      <a16:creationId xmlns:a16="http://schemas.microsoft.com/office/drawing/2014/main" id="{94149ED8-F583-6C03-C1D6-96D740E9DF63}"/>
                    </a:ext>
                  </a:extLst>
                </p:cNvPr>
                <p:cNvGrpSpPr/>
                <p:nvPr/>
              </p:nvGrpSpPr>
              <p:grpSpPr>
                <a:xfrm>
                  <a:off x="91690" y="1"/>
                  <a:ext cx="2004763" cy="4907025"/>
                  <a:chOff x="152400" y="84075"/>
                  <a:chExt cx="2004763" cy="4907025"/>
                </a:xfrm>
              </p:grpSpPr>
              <p:pic>
                <p:nvPicPr>
                  <p:cNvPr id="7" name="Google Shape;57;p13">
                    <a:extLst>
                      <a:ext uri="{FF2B5EF4-FFF2-40B4-BE49-F238E27FC236}">
                        <a16:creationId xmlns:a16="http://schemas.microsoft.com/office/drawing/2014/main" id="{10F94A7C-88E9-5C51-67B3-A0D626F0ED7E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r="30302"/>
                  <a:stretch/>
                </p:blipFill>
                <p:spPr>
                  <a:xfrm>
                    <a:off x="152400" y="676575"/>
                    <a:ext cx="2004763" cy="43145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8" name="Google Shape;58;p13">
                    <a:extLst>
                      <a:ext uri="{FF2B5EF4-FFF2-40B4-BE49-F238E27FC236}">
                        <a16:creationId xmlns:a16="http://schemas.microsoft.com/office/drawing/2014/main" id="{46962B81-738C-975C-4D3F-B26A335B9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3450" y="433026"/>
                    <a:ext cx="0" cy="541525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" name="Google Shape;59;p13">
                    <a:extLst>
                      <a:ext uri="{FF2B5EF4-FFF2-40B4-BE49-F238E27FC236}">
                        <a16:creationId xmlns:a16="http://schemas.microsoft.com/office/drawing/2014/main" id="{339EA3E9-41EE-D314-3767-DF4C845AB7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3450" y="442550"/>
                    <a:ext cx="698125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" name="Google Shape;60;p13">
                    <a:extLst>
                      <a:ext uri="{FF2B5EF4-FFF2-40B4-BE49-F238E27FC236}">
                        <a16:creationId xmlns:a16="http://schemas.microsoft.com/office/drawing/2014/main" id="{655AC665-672D-A2A1-B893-4F8EED5C882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741650" y="447850"/>
                    <a:ext cx="0" cy="283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1" name="Google Shape;61;p13">
                    <a:extLst>
                      <a:ext uri="{FF2B5EF4-FFF2-40B4-BE49-F238E27FC236}">
                        <a16:creationId xmlns:a16="http://schemas.microsoft.com/office/drawing/2014/main" id="{591C140D-C4C0-CD44-115F-CD70982B611B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450" y="84075"/>
                    <a:ext cx="688200" cy="34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algn="ctr"/>
                    <a:r>
                      <a:rPr lang="en-GB" sz="2400" dirty="0"/>
                      <a:t>*</a:t>
                    </a:r>
                    <a:endParaRPr sz="2400" dirty="0"/>
                  </a:p>
                </p:txBody>
              </p:sp>
            </p:grpSp>
            <p:pic>
              <p:nvPicPr>
                <p:cNvPr id="15" name="Picture 14" descr="A bar graph showing a number of object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BCCF2FF2-CE98-BBBF-DF1E-B3F4A2767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30302"/>
                <a:stretch/>
              </p:blipFill>
              <p:spPr>
                <a:xfrm>
                  <a:off x="2159187" y="591601"/>
                  <a:ext cx="2004764" cy="4314525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graph showing different colored squares&#10;&#10;Description automatically generated">
                  <a:extLst>
                    <a:ext uri="{FF2B5EF4-FFF2-40B4-BE49-F238E27FC236}">
                      <a16:creationId xmlns:a16="http://schemas.microsoft.com/office/drawing/2014/main" id="{044426D3-86CF-2916-4091-262C449452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21120"/>
                <a:stretch/>
              </p:blipFill>
              <p:spPr>
                <a:xfrm>
                  <a:off x="8764393" y="589796"/>
                  <a:ext cx="4537708" cy="4314526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bar graph showing a number of object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DD1BB7A-9EC1-6496-7DDE-C5027DDCBD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71338" t="40404" b="44781"/>
                <a:stretch/>
              </p:blipFill>
              <p:spPr>
                <a:xfrm>
                  <a:off x="3366950" y="1"/>
                  <a:ext cx="824404" cy="639192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538021-7876-20BF-2AF2-1E5680E877E7}"/>
                  </a:ext>
                </a:extLst>
              </p:cNvPr>
              <p:cNvSpPr txBox="1"/>
              <p:nvPr/>
            </p:nvSpPr>
            <p:spPr>
              <a:xfrm>
                <a:off x="264926" y="4597447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AU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AC2E59-57FD-B995-452A-4289ADCBD828}"/>
                  </a:ext>
                </a:extLst>
              </p:cNvPr>
              <p:cNvSpPr txBox="1"/>
              <p:nvPr/>
            </p:nvSpPr>
            <p:spPr>
              <a:xfrm>
                <a:off x="2361865" y="4597447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en-AU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92BD5D-2ECD-92EF-3186-0F23EF231ECB}"/>
                  </a:ext>
                </a:extLst>
              </p:cNvPr>
              <p:cNvSpPr txBox="1"/>
              <p:nvPr/>
            </p:nvSpPr>
            <p:spPr>
              <a:xfrm>
                <a:off x="4480725" y="4597447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en-A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84159E-CB40-BBCA-1C29-99FD5EC5CCF5}"/>
                  </a:ext>
                </a:extLst>
              </p:cNvPr>
              <p:cNvSpPr txBox="1"/>
              <p:nvPr/>
            </p:nvSpPr>
            <p:spPr>
              <a:xfrm>
                <a:off x="9050392" y="4597446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en-AU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CA0478-081C-B8B7-171D-6976FEB7D4DA}"/>
                </a:ext>
              </a:extLst>
            </p:cNvPr>
            <p:cNvGrpSpPr/>
            <p:nvPr/>
          </p:nvGrpSpPr>
          <p:grpSpPr>
            <a:xfrm>
              <a:off x="7718456" y="388086"/>
              <a:ext cx="5491955" cy="196732"/>
              <a:chOff x="8100220" y="467274"/>
              <a:chExt cx="5491955" cy="196732"/>
            </a:xfrm>
          </p:grpSpPr>
          <p:pic>
            <p:nvPicPr>
              <p:cNvPr id="2" name="Picture 1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34F5747C-B622-82C4-D0A8-F45A54832B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9783" t="36005" r="314" b="59880"/>
              <a:stretch/>
            </p:blipFill>
            <p:spPr>
              <a:xfrm>
                <a:off x="8100220" y="486452"/>
                <a:ext cx="1144966" cy="177554"/>
              </a:xfrm>
              <a:prstGeom prst="rect">
                <a:avLst/>
              </a:prstGeom>
            </p:spPr>
          </p:pic>
          <p:pic>
            <p:nvPicPr>
              <p:cNvPr id="3" name="Picture 2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FD5DA6EB-860B-D2DE-23C8-2F9D70C88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9776" t="40902" r="1222" b="54983"/>
              <a:stretch/>
            </p:blipFill>
            <p:spPr>
              <a:xfrm>
                <a:off x="8992991" y="469077"/>
                <a:ext cx="1093163" cy="177555"/>
              </a:xfrm>
              <a:prstGeom prst="rect">
                <a:avLst/>
              </a:prstGeom>
            </p:spPr>
          </p:pic>
          <p:pic>
            <p:nvPicPr>
              <p:cNvPr id="4" name="Picture 3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C5BCC620-4CEB-5204-5190-2F3FC9E8C9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9500" t="45441" r="1498" b="50444"/>
              <a:stretch/>
            </p:blipFill>
            <p:spPr>
              <a:xfrm>
                <a:off x="10086154" y="467274"/>
                <a:ext cx="1093163" cy="177555"/>
              </a:xfrm>
              <a:prstGeom prst="rect">
                <a:avLst/>
              </a:prstGeom>
            </p:spPr>
          </p:pic>
          <p:pic>
            <p:nvPicPr>
              <p:cNvPr id="12" name="Picture 11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B22CFE36-5B29-1196-1497-A43DC538C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9500" t="50076" r="-28" b="45809"/>
              <a:stretch/>
            </p:blipFill>
            <p:spPr>
              <a:xfrm>
                <a:off x="11179317" y="470544"/>
                <a:ext cx="1180958" cy="177555"/>
              </a:xfrm>
              <a:prstGeom prst="rect">
                <a:avLst/>
              </a:prstGeom>
            </p:spPr>
          </p:pic>
          <p:pic>
            <p:nvPicPr>
              <p:cNvPr id="14" name="Picture 13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24B23684-1F73-6601-76ED-23018D508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9611" t="54491" r="-139" b="41394"/>
              <a:stretch/>
            </p:blipFill>
            <p:spPr>
              <a:xfrm>
                <a:off x="12411217" y="467496"/>
                <a:ext cx="1180958" cy="17755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324669" y="237375"/>
            <a:ext cx="35511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/>
              <a:t>Head Rotation Figure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7FCD3C-D148-E363-6419-D3DAEED009F8}"/>
              </a:ext>
            </a:extLst>
          </p:cNvPr>
          <p:cNvGrpSpPr/>
          <p:nvPr/>
        </p:nvGrpSpPr>
        <p:grpSpPr>
          <a:xfrm>
            <a:off x="116797" y="151517"/>
            <a:ext cx="13563681" cy="4840466"/>
            <a:chOff x="906910" y="165872"/>
            <a:chExt cx="13563681" cy="48404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BB6597-9BF5-DD11-19A1-1F9A397682E8}"/>
                </a:ext>
              </a:extLst>
            </p:cNvPr>
            <p:cNvSpPr/>
            <p:nvPr/>
          </p:nvSpPr>
          <p:spPr>
            <a:xfrm>
              <a:off x="909039" y="165872"/>
              <a:ext cx="13561552" cy="4840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BFC18C-A895-BD99-54E7-BDE391CC155A}"/>
                </a:ext>
              </a:extLst>
            </p:cNvPr>
            <p:cNvGrpSpPr/>
            <p:nvPr/>
          </p:nvGrpSpPr>
          <p:grpSpPr>
            <a:xfrm>
              <a:off x="8923022" y="462285"/>
              <a:ext cx="5547569" cy="4529090"/>
              <a:chOff x="909037" y="477247"/>
              <a:chExt cx="5547569" cy="4529090"/>
            </a:xfrm>
          </p:grpSpPr>
          <p:pic>
            <p:nvPicPr>
              <p:cNvPr id="70" name="Picture 69" descr="A graph showing different colored bars&#10;&#10;Description automatically generated">
                <a:extLst>
                  <a:ext uri="{FF2B5EF4-FFF2-40B4-BE49-F238E27FC236}">
                    <a16:creationId xmlns:a16="http://schemas.microsoft.com/office/drawing/2014/main" id="{76ABAD60-6D5A-B64F-959B-C05264D669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-535"/>
              <a:stretch/>
            </p:blipFill>
            <p:spPr>
              <a:xfrm>
                <a:off x="909037" y="867765"/>
                <a:ext cx="5547569" cy="4138572"/>
              </a:xfrm>
              <a:prstGeom prst="rect">
                <a:avLst/>
              </a:prstGeom>
            </p:spPr>
          </p:pic>
          <p:cxnSp>
            <p:nvCxnSpPr>
              <p:cNvPr id="71" name="Google Shape;58;p13">
                <a:extLst>
                  <a:ext uri="{FF2B5EF4-FFF2-40B4-BE49-F238E27FC236}">
                    <a16:creationId xmlns:a16="http://schemas.microsoft.com/office/drawing/2014/main" id="{C61F1495-5D51-2710-13E5-D38ACA6FBA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4800" y="779851"/>
                <a:ext cx="0" cy="91242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59;p13">
                <a:extLst>
                  <a:ext uri="{FF2B5EF4-FFF2-40B4-BE49-F238E27FC236}">
                    <a16:creationId xmlns:a16="http://schemas.microsoft.com/office/drawing/2014/main" id="{2756A508-BE3F-2B62-597E-103B2D407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800" y="791174"/>
                <a:ext cx="90958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60;p13">
                <a:extLst>
                  <a:ext uri="{FF2B5EF4-FFF2-40B4-BE49-F238E27FC236}">
                    <a16:creationId xmlns:a16="http://schemas.microsoft.com/office/drawing/2014/main" id="{FBB4BEA3-5135-1680-94EF-D68C2AA5F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4388" y="779851"/>
                <a:ext cx="0" cy="3059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" name="Google Shape;61;p13">
                <a:extLst>
                  <a:ext uri="{FF2B5EF4-FFF2-40B4-BE49-F238E27FC236}">
                    <a16:creationId xmlns:a16="http://schemas.microsoft.com/office/drawing/2014/main" id="{BA025311-DEA5-E958-F9C3-F05B619A8164}"/>
                  </a:ext>
                </a:extLst>
              </p:cNvPr>
              <p:cNvSpPr txBox="1"/>
              <p:nvPr/>
            </p:nvSpPr>
            <p:spPr>
              <a:xfrm>
                <a:off x="3794800" y="477247"/>
                <a:ext cx="907459" cy="306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</a:t>
                </a:r>
                <a:endParaRPr sz="24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821C10-4030-2A55-5C52-232935A35296}"/>
                  </a:ext>
                </a:extLst>
              </p:cNvPr>
              <p:cNvSpPr txBox="1"/>
              <p:nvPr/>
            </p:nvSpPr>
            <p:spPr>
              <a:xfrm>
                <a:off x="1240286" y="4684813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en-AU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A29214-29D0-6838-7BB0-C021A773E608}"/>
                </a:ext>
              </a:extLst>
            </p:cNvPr>
            <p:cNvGrpSpPr/>
            <p:nvPr/>
          </p:nvGrpSpPr>
          <p:grpSpPr>
            <a:xfrm>
              <a:off x="906910" y="476033"/>
              <a:ext cx="3342443" cy="4529090"/>
              <a:chOff x="6993797" y="477247"/>
              <a:chExt cx="3342443" cy="4529090"/>
            </a:xfrm>
          </p:grpSpPr>
          <p:pic>
            <p:nvPicPr>
              <p:cNvPr id="3" name="Picture 2" descr="A bar graph with different colored bars&#10;&#10;Description automatically generated with medium confidence">
                <a:extLst>
                  <a:ext uri="{FF2B5EF4-FFF2-40B4-BE49-F238E27FC236}">
                    <a16:creationId xmlns:a16="http://schemas.microsoft.com/office/drawing/2014/main" id="{6237924F-536E-5C5C-88AF-88AA6737AD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724"/>
              <a:stretch/>
            </p:blipFill>
            <p:spPr>
              <a:xfrm>
                <a:off x="7246622" y="868037"/>
                <a:ext cx="3089618" cy="4138300"/>
              </a:xfrm>
              <a:prstGeom prst="rect">
                <a:avLst/>
              </a:prstGeom>
            </p:spPr>
          </p:pic>
          <p:cxnSp>
            <p:nvCxnSpPr>
              <p:cNvPr id="7" name="Google Shape;58;p13">
                <a:extLst>
                  <a:ext uri="{FF2B5EF4-FFF2-40B4-BE49-F238E27FC236}">
                    <a16:creationId xmlns:a16="http://schemas.microsoft.com/office/drawing/2014/main" id="{7027E329-8E48-EB66-875F-CD5A4C2B2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8660" y="779851"/>
                <a:ext cx="0" cy="16514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Google Shape;59;p13">
                <a:extLst>
                  <a:ext uri="{FF2B5EF4-FFF2-40B4-BE49-F238E27FC236}">
                    <a16:creationId xmlns:a16="http://schemas.microsoft.com/office/drawing/2014/main" id="{134E4E59-91ED-E80F-CBC5-1C09E9E0E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660" y="787999"/>
                <a:ext cx="103658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" name="Google Shape;60;p13">
                <a:extLst>
                  <a:ext uri="{FF2B5EF4-FFF2-40B4-BE49-F238E27FC236}">
                    <a16:creationId xmlns:a16="http://schemas.microsoft.com/office/drawing/2014/main" id="{3C509AF9-D4F6-5756-AC50-65450E36C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5248" y="779851"/>
                <a:ext cx="0" cy="127285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61;p13">
                <a:extLst>
                  <a:ext uri="{FF2B5EF4-FFF2-40B4-BE49-F238E27FC236}">
                    <a16:creationId xmlns:a16="http://schemas.microsoft.com/office/drawing/2014/main" id="{D4E47743-3822-57F0-EF5E-7002F8F4649B}"/>
                  </a:ext>
                </a:extLst>
              </p:cNvPr>
              <p:cNvSpPr txBox="1"/>
              <p:nvPr/>
            </p:nvSpPr>
            <p:spPr>
              <a:xfrm>
                <a:off x="8008660" y="477247"/>
                <a:ext cx="1036588" cy="306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**</a:t>
                </a:r>
                <a:endParaRPr sz="2400" dirty="0"/>
              </a:p>
            </p:txBody>
          </p:sp>
          <p:pic>
            <p:nvPicPr>
              <p:cNvPr id="78" name="Picture 77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53C7E8B6-EA3A-0E41-5040-3D617F704A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95612"/>
              <a:stretch/>
            </p:blipFill>
            <p:spPr>
              <a:xfrm>
                <a:off x="6993797" y="862423"/>
                <a:ext cx="252824" cy="4136206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1007C4-2FEF-AAC6-4F1B-B6A133DB1A31}"/>
                  </a:ext>
                </a:extLst>
              </p:cNvPr>
              <p:cNvSpPr txBox="1"/>
              <p:nvPr/>
            </p:nvSpPr>
            <p:spPr>
              <a:xfrm>
                <a:off x="7146487" y="4684812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AU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327EAB-A0B0-EB52-D651-7CCAB114A2B8}"/>
                </a:ext>
              </a:extLst>
            </p:cNvPr>
            <p:cNvGrpSpPr/>
            <p:nvPr/>
          </p:nvGrpSpPr>
          <p:grpSpPr>
            <a:xfrm>
              <a:off x="4270649" y="289835"/>
              <a:ext cx="4562633" cy="4701540"/>
              <a:chOff x="10377076" y="304798"/>
              <a:chExt cx="4562633" cy="4701540"/>
            </a:xfrm>
          </p:grpSpPr>
          <p:pic>
            <p:nvPicPr>
              <p:cNvPr id="5" name="Picture 4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5E91A268-970F-A7BB-B4E5-FA09C02913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20816"/>
              <a:stretch/>
            </p:blipFill>
            <p:spPr>
              <a:xfrm>
                <a:off x="10377076" y="870132"/>
                <a:ext cx="4562633" cy="4136206"/>
              </a:xfrm>
              <a:prstGeom prst="rect">
                <a:avLst/>
              </a:prstGeom>
            </p:spPr>
          </p:pic>
          <p:cxnSp>
            <p:nvCxnSpPr>
              <p:cNvPr id="15" name="Google Shape;58;p13">
                <a:extLst>
                  <a:ext uri="{FF2B5EF4-FFF2-40B4-BE49-F238E27FC236}">
                    <a16:creationId xmlns:a16="http://schemas.microsoft.com/office/drawing/2014/main" id="{12451075-B9ED-896D-13DF-0C4BBF851A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03091" y="601937"/>
                <a:ext cx="0" cy="4128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59;p13">
                <a:extLst>
                  <a:ext uri="{FF2B5EF4-FFF2-40B4-BE49-F238E27FC236}">
                    <a16:creationId xmlns:a16="http://schemas.microsoft.com/office/drawing/2014/main" id="{FB262304-6812-C8F6-44D8-02F8C3A88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7953" y="890537"/>
                <a:ext cx="98183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0;p13">
                <a:extLst>
                  <a:ext uri="{FF2B5EF4-FFF2-40B4-BE49-F238E27FC236}">
                    <a16:creationId xmlns:a16="http://schemas.microsoft.com/office/drawing/2014/main" id="{E61751BB-B2B5-7C2D-EE80-C064DA7BA8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80082" y="882389"/>
                <a:ext cx="0" cy="1364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61;p13">
                <a:extLst>
                  <a:ext uri="{FF2B5EF4-FFF2-40B4-BE49-F238E27FC236}">
                    <a16:creationId xmlns:a16="http://schemas.microsoft.com/office/drawing/2014/main" id="{5A675CEA-E701-3433-3423-14433A2AB7B9}"/>
                  </a:ext>
                </a:extLst>
              </p:cNvPr>
              <p:cNvSpPr txBox="1"/>
              <p:nvPr/>
            </p:nvSpPr>
            <p:spPr>
              <a:xfrm>
                <a:off x="12377953" y="571637"/>
                <a:ext cx="966938" cy="306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</a:t>
                </a:r>
                <a:endParaRPr sz="2400" dirty="0"/>
              </a:p>
            </p:txBody>
          </p:sp>
          <p:cxnSp>
            <p:nvCxnSpPr>
              <p:cNvPr id="23" name="Google Shape;60;p13">
                <a:extLst>
                  <a:ext uri="{FF2B5EF4-FFF2-40B4-BE49-F238E27FC236}">
                    <a16:creationId xmlns:a16="http://schemas.microsoft.com/office/drawing/2014/main" id="{EBB07E3E-2EFB-AA54-4C3E-228D137AEB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53404" y="606011"/>
                <a:ext cx="0" cy="173161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59;p13">
                <a:extLst>
                  <a:ext uri="{FF2B5EF4-FFF2-40B4-BE49-F238E27FC236}">
                    <a16:creationId xmlns:a16="http://schemas.microsoft.com/office/drawing/2014/main" id="{49E810F9-BD02-0DC0-0AB6-C10EF70EF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3091" y="610085"/>
                <a:ext cx="1958826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" name="Google Shape;61;p13">
                <a:extLst>
                  <a:ext uri="{FF2B5EF4-FFF2-40B4-BE49-F238E27FC236}">
                    <a16:creationId xmlns:a16="http://schemas.microsoft.com/office/drawing/2014/main" id="{65BE50E7-96BC-A70F-9952-9D3C9C7964B7}"/>
                  </a:ext>
                </a:extLst>
              </p:cNvPr>
              <p:cNvSpPr txBox="1"/>
              <p:nvPr/>
            </p:nvSpPr>
            <p:spPr>
              <a:xfrm>
                <a:off x="11403090" y="304798"/>
                <a:ext cx="1956698" cy="306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</a:t>
                </a:r>
                <a:endParaRPr sz="24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6E2C364-F808-8A0B-1E39-75BE708A19EB}"/>
                  </a:ext>
                </a:extLst>
              </p:cNvPr>
              <p:cNvSpPr txBox="1"/>
              <p:nvPr/>
            </p:nvSpPr>
            <p:spPr>
              <a:xfrm>
                <a:off x="10587725" y="4684812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en-AU" dirty="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F1AE1D5-CFA4-DE86-804C-D585AAA0D7E2}"/>
              </a:ext>
            </a:extLst>
          </p:cNvPr>
          <p:cNvGrpSpPr/>
          <p:nvPr/>
        </p:nvGrpSpPr>
        <p:grpSpPr>
          <a:xfrm>
            <a:off x="3598069" y="548404"/>
            <a:ext cx="6350000" cy="4518897"/>
            <a:chOff x="69850" y="548402"/>
            <a:chExt cx="6350000" cy="45188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55DD015-C9E2-4367-D7F8-4CCB3DC2E9A9}"/>
                </a:ext>
              </a:extLst>
            </p:cNvPr>
            <p:cNvSpPr/>
            <p:nvPr/>
          </p:nvSpPr>
          <p:spPr>
            <a:xfrm>
              <a:off x="69850" y="548402"/>
              <a:ext cx="6350000" cy="4518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74DF6D8D-5585-FBEA-C080-E6CF9C837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118" r="8002" b="10124"/>
            <a:stretch/>
          </p:blipFill>
          <p:spPr>
            <a:xfrm>
              <a:off x="69850" y="1170632"/>
              <a:ext cx="6309236" cy="3896667"/>
            </a:xfrm>
            <a:prstGeom prst="rect">
              <a:avLst/>
            </a:prstGeom>
          </p:spPr>
        </p:pic>
        <p:cxnSp>
          <p:nvCxnSpPr>
            <p:cNvPr id="4" name="Google Shape;58;p13">
              <a:extLst>
                <a:ext uri="{FF2B5EF4-FFF2-40B4-BE49-F238E27FC236}">
                  <a16:creationId xmlns:a16="http://schemas.microsoft.com/office/drawing/2014/main" id="{688C2D36-DBD5-741D-2A1D-F132E03DB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507" y="1331826"/>
              <a:ext cx="0" cy="6127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59;p13">
              <a:extLst>
                <a:ext uri="{FF2B5EF4-FFF2-40B4-BE49-F238E27FC236}">
                  <a16:creationId xmlns:a16="http://schemas.microsoft.com/office/drawing/2014/main" id="{8738CEA6-4C09-9A65-99ED-F62C3F5D5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7" y="1341350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60;p13">
              <a:extLst>
                <a:ext uri="{FF2B5EF4-FFF2-40B4-BE49-F238E27FC236}">
                  <a16:creationId xmlns:a16="http://schemas.microsoft.com/office/drawing/2014/main" id="{A7C6E458-447D-ABB9-74B8-1DD46F10E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1607" y="1331826"/>
              <a:ext cx="0" cy="1000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A40AB4CE-886C-951B-EE66-06DE41816743}"/>
                </a:ext>
              </a:extLst>
            </p:cNvPr>
            <p:cNvSpPr txBox="1"/>
            <p:nvPr/>
          </p:nvSpPr>
          <p:spPr>
            <a:xfrm>
              <a:off x="957850" y="985964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dirty="0"/>
                <a:t>***</a:t>
              </a:r>
              <a:endParaRPr sz="2400" dirty="0"/>
            </a:p>
          </p:txBody>
        </p:sp>
        <p:cxnSp>
          <p:nvCxnSpPr>
            <p:cNvPr id="10" name="Google Shape;58;p13">
              <a:extLst>
                <a:ext uri="{FF2B5EF4-FFF2-40B4-BE49-F238E27FC236}">
                  <a16:creationId xmlns:a16="http://schemas.microsoft.com/office/drawing/2014/main" id="{9B4D9000-29E5-3B88-3BBB-3181D0995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432" y="1331826"/>
              <a:ext cx="0" cy="7715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59;p13">
              <a:extLst>
                <a:ext uri="{FF2B5EF4-FFF2-40B4-BE49-F238E27FC236}">
                  <a16:creationId xmlns:a16="http://schemas.microsoft.com/office/drawing/2014/main" id="{E14AC5CC-810A-7294-E760-F5218F2B16C0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2" y="1341350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60;p13">
              <a:extLst>
                <a:ext uri="{FF2B5EF4-FFF2-40B4-BE49-F238E27FC236}">
                  <a16:creationId xmlns:a16="http://schemas.microsoft.com/office/drawing/2014/main" id="{4974DD92-ED5F-0E85-4F96-5E58F9347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8532" y="1331826"/>
              <a:ext cx="0" cy="43668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58;p13">
              <a:extLst>
                <a:ext uri="{FF2B5EF4-FFF2-40B4-BE49-F238E27FC236}">
                  <a16:creationId xmlns:a16="http://schemas.microsoft.com/office/drawing/2014/main" id="{E1400834-EDB5-172D-5F4E-47585D6C2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332" y="1331826"/>
              <a:ext cx="0" cy="6127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59;p13">
              <a:extLst>
                <a:ext uri="{FF2B5EF4-FFF2-40B4-BE49-F238E27FC236}">
                  <a16:creationId xmlns:a16="http://schemas.microsoft.com/office/drawing/2014/main" id="{857FB21C-A2D7-63A1-B47C-FE3EDBC5C125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32" y="1341350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60;p13">
              <a:extLst>
                <a:ext uri="{FF2B5EF4-FFF2-40B4-BE49-F238E27FC236}">
                  <a16:creationId xmlns:a16="http://schemas.microsoft.com/office/drawing/2014/main" id="{AD5ADC08-E984-91E8-7A67-9EA3C44B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1432" y="1331826"/>
              <a:ext cx="0" cy="1754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58;p13">
              <a:extLst>
                <a:ext uri="{FF2B5EF4-FFF2-40B4-BE49-F238E27FC236}">
                  <a16:creationId xmlns:a16="http://schemas.microsoft.com/office/drawing/2014/main" id="{5FAE7A98-06AB-67D7-221A-3D96E02CF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957" y="1331826"/>
              <a:ext cx="0" cy="53214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59;p13">
              <a:extLst>
                <a:ext uri="{FF2B5EF4-FFF2-40B4-BE49-F238E27FC236}">
                  <a16:creationId xmlns:a16="http://schemas.microsoft.com/office/drawing/2014/main" id="{24D1520F-1AE6-564C-733C-DBCD5EB66A63}"/>
                </a:ext>
              </a:extLst>
            </p:cNvPr>
            <p:cNvCxnSpPr>
              <a:cxnSpLocks/>
            </p:cNvCxnSpPr>
            <p:nvPr/>
          </p:nvCxnSpPr>
          <p:spPr>
            <a:xfrm>
              <a:off x="4341957" y="1341350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60;p13">
              <a:extLst>
                <a:ext uri="{FF2B5EF4-FFF2-40B4-BE49-F238E27FC236}">
                  <a16:creationId xmlns:a16="http://schemas.microsoft.com/office/drawing/2014/main" id="{CD9A0A3A-4BF0-7553-79F8-040898F0C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057" y="1331826"/>
              <a:ext cx="0" cy="1754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58;p13">
              <a:extLst>
                <a:ext uri="{FF2B5EF4-FFF2-40B4-BE49-F238E27FC236}">
                  <a16:creationId xmlns:a16="http://schemas.microsoft.com/office/drawing/2014/main" id="{CCD5AA91-B690-BDF4-090B-23EB04FD2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232" y="1328650"/>
              <a:ext cx="0" cy="111812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59;p13">
              <a:extLst>
                <a:ext uri="{FF2B5EF4-FFF2-40B4-BE49-F238E27FC236}">
                  <a16:creationId xmlns:a16="http://schemas.microsoft.com/office/drawing/2014/main" id="{52402E8B-6B4C-9E86-4A9E-05C55EBBDF67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32" y="1338174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60;p13">
              <a:extLst>
                <a:ext uri="{FF2B5EF4-FFF2-40B4-BE49-F238E27FC236}">
                  <a16:creationId xmlns:a16="http://schemas.microsoft.com/office/drawing/2014/main" id="{404B8531-069F-B2F3-157D-941EC9BE7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4332" y="1328650"/>
              <a:ext cx="0" cy="77470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58;p13">
              <a:extLst>
                <a:ext uri="{FF2B5EF4-FFF2-40B4-BE49-F238E27FC236}">
                  <a16:creationId xmlns:a16="http://schemas.microsoft.com/office/drawing/2014/main" id="{445D986A-9E0B-86C2-1E91-04F832206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5332" y="1328650"/>
              <a:ext cx="0" cy="6759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59;p13">
              <a:extLst>
                <a:ext uri="{FF2B5EF4-FFF2-40B4-BE49-F238E27FC236}">
                  <a16:creationId xmlns:a16="http://schemas.microsoft.com/office/drawing/2014/main" id="{4E59457B-53F8-C6BB-37E4-909B74BD1C0D}"/>
                </a:ext>
              </a:extLst>
            </p:cNvPr>
            <p:cNvCxnSpPr>
              <a:cxnSpLocks/>
            </p:cNvCxnSpPr>
            <p:nvPr/>
          </p:nvCxnSpPr>
          <p:spPr>
            <a:xfrm>
              <a:off x="5945332" y="1338174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60;p13">
              <a:extLst>
                <a:ext uri="{FF2B5EF4-FFF2-40B4-BE49-F238E27FC236}">
                  <a16:creationId xmlns:a16="http://schemas.microsoft.com/office/drawing/2014/main" id="{F6678F08-E0E8-4D4F-926C-49D4ADA0D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4432" y="1328650"/>
              <a:ext cx="0" cy="33435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61;p13">
              <a:extLst>
                <a:ext uri="{FF2B5EF4-FFF2-40B4-BE49-F238E27FC236}">
                  <a16:creationId xmlns:a16="http://schemas.microsoft.com/office/drawing/2014/main" id="{CB9CBF6D-5BA6-06C1-9BEF-4462BEAD0E94}"/>
                </a:ext>
              </a:extLst>
            </p:cNvPr>
            <p:cNvSpPr txBox="1"/>
            <p:nvPr/>
          </p:nvSpPr>
          <p:spPr>
            <a:xfrm>
              <a:off x="1754775" y="985964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</a:t>
              </a:r>
              <a:endParaRPr sz="2400" b="1" dirty="0"/>
            </a:p>
          </p:txBody>
        </p:sp>
        <p:sp>
          <p:nvSpPr>
            <p:cNvPr id="115" name="Google Shape;61;p13">
              <a:extLst>
                <a:ext uri="{FF2B5EF4-FFF2-40B4-BE49-F238E27FC236}">
                  <a16:creationId xmlns:a16="http://schemas.microsoft.com/office/drawing/2014/main" id="{43FEF645-1E02-FAEC-1086-C4EE038A60C7}"/>
                </a:ext>
              </a:extLst>
            </p:cNvPr>
            <p:cNvSpPr txBox="1"/>
            <p:nvPr/>
          </p:nvSpPr>
          <p:spPr>
            <a:xfrm>
              <a:off x="3372209" y="985964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**</a:t>
              </a:r>
              <a:endParaRPr sz="2400" b="1" dirty="0"/>
            </a:p>
          </p:txBody>
        </p:sp>
        <p:sp>
          <p:nvSpPr>
            <p:cNvPr id="116" name="Google Shape;61;p13">
              <a:extLst>
                <a:ext uri="{FF2B5EF4-FFF2-40B4-BE49-F238E27FC236}">
                  <a16:creationId xmlns:a16="http://schemas.microsoft.com/office/drawing/2014/main" id="{E62FE6F9-FE94-9D70-1A38-EA82F3DE7093}"/>
                </a:ext>
              </a:extLst>
            </p:cNvPr>
            <p:cNvSpPr txBox="1"/>
            <p:nvPr/>
          </p:nvSpPr>
          <p:spPr>
            <a:xfrm>
              <a:off x="4177300" y="985964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**</a:t>
              </a:r>
              <a:endParaRPr sz="2400" b="1" dirty="0"/>
            </a:p>
          </p:txBody>
        </p:sp>
        <p:sp>
          <p:nvSpPr>
            <p:cNvPr id="117" name="Google Shape;61;p13">
              <a:extLst>
                <a:ext uri="{FF2B5EF4-FFF2-40B4-BE49-F238E27FC236}">
                  <a16:creationId xmlns:a16="http://schemas.microsoft.com/office/drawing/2014/main" id="{E2B191C2-E619-E603-EC52-7E53B4EC8FA7}"/>
                </a:ext>
              </a:extLst>
            </p:cNvPr>
            <p:cNvSpPr txBox="1"/>
            <p:nvPr/>
          </p:nvSpPr>
          <p:spPr>
            <a:xfrm>
              <a:off x="4982391" y="982788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</a:t>
              </a:r>
              <a:endParaRPr sz="2400" b="1" dirty="0"/>
            </a:p>
          </p:txBody>
        </p:sp>
        <p:sp>
          <p:nvSpPr>
            <p:cNvPr id="118" name="Google Shape;61;p13">
              <a:extLst>
                <a:ext uri="{FF2B5EF4-FFF2-40B4-BE49-F238E27FC236}">
                  <a16:creationId xmlns:a16="http://schemas.microsoft.com/office/drawing/2014/main" id="{1E71B5E9-61CF-B59B-B0EA-A5974DB9F400}"/>
                </a:ext>
              </a:extLst>
            </p:cNvPr>
            <p:cNvSpPr txBox="1"/>
            <p:nvPr/>
          </p:nvSpPr>
          <p:spPr>
            <a:xfrm>
              <a:off x="5780675" y="990726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***</a:t>
              </a:r>
              <a:endParaRPr sz="2400" b="1" dirty="0"/>
            </a:p>
          </p:txBody>
        </p:sp>
        <p:pic>
          <p:nvPicPr>
            <p:cNvPr id="119" name="Picture 118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D7271F7C-9732-84F1-88D0-CFF697DA9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034" t="3536" r="4368" b="85437"/>
            <a:stretch/>
          </p:blipFill>
          <p:spPr>
            <a:xfrm>
              <a:off x="4968555" y="548402"/>
              <a:ext cx="1412564" cy="5671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2FC7EBD-BE25-2868-67BB-AE0399FA74A6}"/>
              </a:ext>
            </a:extLst>
          </p:cNvPr>
          <p:cNvGrpSpPr/>
          <p:nvPr/>
        </p:nvGrpSpPr>
        <p:grpSpPr>
          <a:xfrm>
            <a:off x="4045744" y="233346"/>
            <a:ext cx="6350000" cy="4857766"/>
            <a:chOff x="517525" y="233346"/>
            <a:chExt cx="6350000" cy="485776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89E47C2-D1DB-795B-0612-BA1BDE4B2E1E}"/>
                </a:ext>
              </a:extLst>
            </p:cNvPr>
            <p:cNvSpPr/>
            <p:nvPr/>
          </p:nvSpPr>
          <p:spPr>
            <a:xfrm>
              <a:off x="517525" y="233346"/>
              <a:ext cx="6350000" cy="4857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 descr="A bar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C05C46D8-BA65-2B95-6449-1D0360ED0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55" r="7570" b="10000"/>
            <a:stretch/>
          </p:blipFill>
          <p:spPr>
            <a:xfrm>
              <a:off x="528637" y="1390649"/>
              <a:ext cx="6338888" cy="3700463"/>
            </a:xfrm>
            <a:prstGeom prst="rect">
              <a:avLst/>
            </a:prstGeom>
          </p:spPr>
        </p:pic>
        <p:pic>
          <p:nvPicPr>
            <p:cNvPr id="4" name="Picture 3" descr="A bar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A2F25DD1-3299-5A60-ED84-EB285E28D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110" t="-649" r="4654" b="83797"/>
            <a:stretch/>
          </p:blipFill>
          <p:spPr>
            <a:xfrm>
              <a:off x="4862512" y="233346"/>
              <a:ext cx="2005013" cy="866776"/>
            </a:xfrm>
            <a:prstGeom prst="rect">
              <a:avLst/>
            </a:prstGeom>
          </p:spPr>
        </p:pic>
        <p:cxnSp>
          <p:nvCxnSpPr>
            <p:cNvPr id="8" name="Google Shape;58;p13">
              <a:extLst>
                <a:ext uri="{FF2B5EF4-FFF2-40B4-BE49-F238E27FC236}">
                  <a16:creationId xmlns:a16="http://schemas.microsoft.com/office/drawing/2014/main" id="{E9168466-7F86-27B7-A3F2-108A10100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8925" y="1339885"/>
              <a:ext cx="0" cy="7715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59;p13">
              <a:extLst>
                <a:ext uri="{FF2B5EF4-FFF2-40B4-BE49-F238E27FC236}">
                  <a16:creationId xmlns:a16="http://schemas.microsoft.com/office/drawing/2014/main" id="{435E9E27-A9A7-CDF3-5B34-8BBC7F656008}"/>
                </a:ext>
              </a:extLst>
            </p:cNvPr>
            <p:cNvCxnSpPr>
              <a:cxnSpLocks/>
            </p:cNvCxnSpPr>
            <p:nvPr/>
          </p:nvCxnSpPr>
          <p:spPr>
            <a:xfrm>
              <a:off x="1674162" y="1350114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;p13">
              <a:extLst>
                <a:ext uri="{FF2B5EF4-FFF2-40B4-BE49-F238E27FC236}">
                  <a16:creationId xmlns:a16="http://schemas.microsoft.com/office/drawing/2014/main" id="{EA8DFFC4-5EF1-8F32-387B-1072D315F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251" y="1339885"/>
              <a:ext cx="0" cy="2183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;p13">
              <a:extLst>
                <a:ext uri="{FF2B5EF4-FFF2-40B4-BE49-F238E27FC236}">
                  <a16:creationId xmlns:a16="http://schemas.microsoft.com/office/drawing/2014/main" id="{A72E448F-D798-F7AA-D42B-8A7AF798CF81}"/>
                </a:ext>
              </a:extLst>
            </p:cNvPr>
            <p:cNvSpPr txBox="1"/>
            <p:nvPr/>
          </p:nvSpPr>
          <p:spPr>
            <a:xfrm>
              <a:off x="1459500" y="1027218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18" name="Google Shape;58;p13">
              <a:extLst>
                <a:ext uri="{FF2B5EF4-FFF2-40B4-BE49-F238E27FC236}">
                  <a16:creationId xmlns:a16="http://schemas.microsoft.com/office/drawing/2014/main" id="{EC543E24-BAF0-2E58-5D44-B217FAA7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424" y="1339885"/>
              <a:ext cx="0" cy="9389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59;p13">
              <a:extLst>
                <a:ext uri="{FF2B5EF4-FFF2-40B4-BE49-F238E27FC236}">
                  <a16:creationId xmlns:a16="http://schemas.microsoft.com/office/drawing/2014/main" id="{9E28C352-35D7-EC0A-D5E7-F9E291308769}"/>
                </a:ext>
              </a:extLst>
            </p:cNvPr>
            <p:cNvCxnSpPr>
              <a:cxnSpLocks/>
            </p:cNvCxnSpPr>
            <p:nvPr/>
          </p:nvCxnSpPr>
          <p:spPr>
            <a:xfrm>
              <a:off x="2458661" y="1350114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60;p13">
              <a:extLst>
                <a:ext uri="{FF2B5EF4-FFF2-40B4-BE49-F238E27FC236}">
                  <a16:creationId xmlns:a16="http://schemas.microsoft.com/office/drawing/2014/main" id="{7D246DBC-A0CB-9261-0F4B-7368AFDDA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50" y="1339885"/>
              <a:ext cx="0" cy="37937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61;p13">
              <a:extLst>
                <a:ext uri="{FF2B5EF4-FFF2-40B4-BE49-F238E27FC236}">
                  <a16:creationId xmlns:a16="http://schemas.microsoft.com/office/drawing/2014/main" id="{C26FDA7A-35ED-ED2B-B120-A298D5115745}"/>
                </a:ext>
              </a:extLst>
            </p:cNvPr>
            <p:cNvSpPr txBox="1"/>
            <p:nvPr/>
          </p:nvSpPr>
          <p:spPr>
            <a:xfrm>
              <a:off x="2243999" y="1027218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24" name="Google Shape;58;p13">
              <a:extLst>
                <a:ext uri="{FF2B5EF4-FFF2-40B4-BE49-F238E27FC236}">
                  <a16:creationId xmlns:a16="http://schemas.microsoft.com/office/drawing/2014/main" id="{179DADEA-24F2-F01D-AD7A-B753ACE93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2330" y="1625723"/>
              <a:ext cx="0" cy="6429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59;p13">
              <a:extLst>
                <a:ext uri="{FF2B5EF4-FFF2-40B4-BE49-F238E27FC236}">
                  <a16:creationId xmlns:a16="http://schemas.microsoft.com/office/drawing/2014/main" id="{1471951A-31C4-3681-4E33-49BA55B00480}"/>
                </a:ext>
              </a:extLst>
            </p:cNvPr>
            <p:cNvCxnSpPr>
              <a:cxnSpLocks/>
            </p:cNvCxnSpPr>
            <p:nvPr/>
          </p:nvCxnSpPr>
          <p:spPr>
            <a:xfrm>
              <a:off x="6402805" y="1625723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0;p13">
              <a:extLst>
                <a:ext uri="{FF2B5EF4-FFF2-40B4-BE49-F238E27FC236}">
                  <a16:creationId xmlns:a16="http://schemas.microsoft.com/office/drawing/2014/main" id="{27719A97-8096-FE18-99F6-419153107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1894" y="1329744"/>
              <a:ext cx="0" cy="37937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61;p13">
              <a:extLst>
                <a:ext uri="{FF2B5EF4-FFF2-40B4-BE49-F238E27FC236}">
                  <a16:creationId xmlns:a16="http://schemas.microsoft.com/office/drawing/2014/main" id="{EBFF971C-BC68-C60C-6D03-236F50DE6D6E}"/>
                </a:ext>
              </a:extLst>
            </p:cNvPr>
            <p:cNvSpPr txBox="1"/>
            <p:nvPr/>
          </p:nvSpPr>
          <p:spPr>
            <a:xfrm>
              <a:off x="6124038" y="1024211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28" name="Google Shape;59;p13">
              <a:extLst>
                <a:ext uri="{FF2B5EF4-FFF2-40B4-BE49-F238E27FC236}">
                  <a16:creationId xmlns:a16="http://schemas.microsoft.com/office/drawing/2014/main" id="{684EF03A-8471-B0BD-0869-91277375C50E}"/>
                </a:ext>
              </a:extLst>
            </p:cNvPr>
            <p:cNvCxnSpPr>
              <a:cxnSpLocks/>
            </p:cNvCxnSpPr>
            <p:nvPr/>
          </p:nvCxnSpPr>
          <p:spPr>
            <a:xfrm>
              <a:off x="6265069" y="1338598"/>
              <a:ext cx="3163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58;p13">
              <a:extLst>
                <a:ext uri="{FF2B5EF4-FFF2-40B4-BE49-F238E27FC236}">
                  <a16:creationId xmlns:a16="http://schemas.microsoft.com/office/drawing/2014/main" id="{929FACD4-10D3-936A-09AD-E9618654E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5069" y="1329744"/>
              <a:ext cx="0" cy="7816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61;p13">
              <a:extLst>
                <a:ext uri="{FF2B5EF4-FFF2-40B4-BE49-F238E27FC236}">
                  <a16:creationId xmlns:a16="http://schemas.microsoft.com/office/drawing/2014/main" id="{D6F67493-7453-47A5-8A04-D77A359BA7E5}"/>
                </a:ext>
              </a:extLst>
            </p:cNvPr>
            <p:cNvSpPr txBox="1"/>
            <p:nvPr/>
          </p:nvSpPr>
          <p:spPr>
            <a:xfrm>
              <a:off x="6188143" y="1323832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2C43C9-D960-ED27-AC36-6A72AD86C449}"/>
              </a:ext>
            </a:extLst>
          </p:cNvPr>
          <p:cNvGrpSpPr/>
          <p:nvPr/>
        </p:nvGrpSpPr>
        <p:grpSpPr>
          <a:xfrm>
            <a:off x="0" y="137871"/>
            <a:ext cx="12343760" cy="4867757"/>
            <a:chOff x="1293411" y="47611"/>
            <a:chExt cx="12343760" cy="486775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6FACAF7-D0FA-4376-42D8-AC9DFAC5A6AD}"/>
                </a:ext>
              </a:extLst>
            </p:cNvPr>
            <p:cNvSpPr/>
            <p:nvPr/>
          </p:nvSpPr>
          <p:spPr>
            <a:xfrm>
              <a:off x="1293411" y="47611"/>
              <a:ext cx="12343760" cy="4867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047BE9-9EBF-1905-0419-1F0D76678FBA}"/>
                </a:ext>
              </a:extLst>
            </p:cNvPr>
            <p:cNvGrpSpPr/>
            <p:nvPr/>
          </p:nvGrpSpPr>
          <p:grpSpPr>
            <a:xfrm>
              <a:off x="1352132" y="67593"/>
              <a:ext cx="6249988" cy="4847775"/>
              <a:chOff x="69850" y="141950"/>
              <a:chExt cx="6350000" cy="49253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47A59D-350D-8FD4-2BC9-249DFC1D7D55}"/>
                  </a:ext>
                </a:extLst>
              </p:cNvPr>
              <p:cNvSpPr/>
              <p:nvPr/>
            </p:nvSpPr>
            <p:spPr>
              <a:xfrm>
                <a:off x="69850" y="548402"/>
                <a:ext cx="6350000" cy="4518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 descr="A graph of different colored bars&#10;&#10;Description automatically generated with medium confidence">
                <a:extLst>
                  <a:ext uri="{FF2B5EF4-FFF2-40B4-BE49-F238E27FC236}">
                    <a16:creationId xmlns:a16="http://schemas.microsoft.com/office/drawing/2014/main" id="{89464A4C-5E6A-5ECC-A62F-436D5EBD91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118" r="8002" b="10124"/>
              <a:stretch/>
            </p:blipFill>
            <p:spPr>
              <a:xfrm>
                <a:off x="69850" y="1170632"/>
                <a:ext cx="6309236" cy="3896667"/>
              </a:xfrm>
              <a:prstGeom prst="rect">
                <a:avLst/>
              </a:prstGeom>
            </p:spPr>
          </p:pic>
          <p:cxnSp>
            <p:nvCxnSpPr>
              <p:cNvPr id="10" name="Google Shape;58;p13">
                <a:extLst>
                  <a:ext uri="{FF2B5EF4-FFF2-40B4-BE49-F238E27FC236}">
                    <a16:creationId xmlns:a16="http://schemas.microsoft.com/office/drawing/2014/main" id="{3FFAA6A7-BF42-09A7-9340-5146E9704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507" y="1331826"/>
                <a:ext cx="0" cy="61277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59;p13">
                <a:extLst>
                  <a:ext uri="{FF2B5EF4-FFF2-40B4-BE49-F238E27FC236}">
                    <a16:creationId xmlns:a16="http://schemas.microsoft.com/office/drawing/2014/main" id="{DC4A2A47-B048-BC4F-4DC0-494818975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507" y="1341350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60;p13">
                <a:extLst>
                  <a:ext uri="{FF2B5EF4-FFF2-40B4-BE49-F238E27FC236}">
                    <a16:creationId xmlns:a16="http://schemas.microsoft.com/office/drawing/2014/main" id="{786E396B-EF1A-EE76-388D-32C9866E3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607" y="1331826"/>
                <a:ext cx="0" cy="10006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9B41D965-670C-5D1A-AF1D-90617DC3B6C7}"/>
                  </a:ext>
                </a:extLst>
              </p:cNvPr>
              <p:cNvSpPr txBox="1"/>
              <p:nvPr/>
            </p:nvSpPr>
            <p:spPr>
              <a:xfrm>
                <a:off x="957850" y="985964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***</a:t>
                </a:r>
                <a:endParaRPr sz="2400" dirty="0"/>
              </a:p>
            </p:txBody>
          </p:sp>
          <p:cxnSp>
            <p:nvCxnSpPr>
              <p:cNvPr id="14" name="Google Shape;58;p13">
                <a:extLst>
                  <a:ext uri="{FF2B5EF4-FFF2-40B4-BE49-F238E27FC236}">
                    <a16:creationId xmlns:a16="http://schemas.microsoft.com/office/drawing/2014/main" id="{9FF3E91C-C58A-E0D3-EDFF-59F53351E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9432" y="1331826"/>
                <a:ext cx="0" cy="7715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59;p13">
                <a:extLst>
                  <a:ext uri="{FF2B5EF4-FFF2-40B4-BE49-F238E27FC236}">
                    <a16:creationId xmlns:a16="http://schemas.microsoft.com/office/drawing/2014/main" id="{12D7C563-4B39-704E-B19D-674E5A8BC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9432" y="1341350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0;p13">
                <a:extLst>
                  <a:ext uri="{FF2B5EF4-FFF2-40B4-BE49-F238E27FC236}">
                    <a16:creationId xmlns:a16="http://schemas.microsoft.com/office/drawing/2014/main" id="{9F81DFA3-682F-74ED-68BE-5F3C61BA5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8532" y="1331826"/>
                <a:ext cx="0" cy="43668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58;p13">
                <a:extLst>
                  <a:ext uri="{FF2B5EF4-FFF2-40B4-BE49-F238E27FC236}">
                    <a16:creationId xmlns:a16="http://schemas.microsoft.com/office/drawing/2014/main" id="{25B876CE-3917-E7E3-62C5-7D707FCD13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2332" y="1331826"/>
                <a:ext cx="0" cy="61277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59;p13">
                <a:extLst>
                  <a:ext uri="{FF2B5EF4-FFF2-40B4-BE49-F238E27FC236}">
                    <a16:creationId xmlns:a16="http://schemas.microsoft.com/office/drawing/2014/main" id="{E0A0597B-E3FF-D0D9-FDBA-2A994A1AC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332" y="1341350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0;p13">
                <a:extLst>
                  <a:ext uri="{FF2B5EF4-FFF2-40B4-BE49-F238E27FC236}">
                    <a16:creationId xmlns:a16="http://schemas.microsoft.com/office/drawing/2014/main" id="{9389542E-8D68-0818-B584-FCFF6E282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1432" y="1331826"/>
                <a:ext cx="0" cy="1754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58;p13">
                <a:extLst>
                  <a:ext uri="{FF2B5EF4-FFF2-40B4-BE49-F238E27FC236}">
                    <a16:creationId xmlns:a16="http://schemas.microsoft.com/office/drawing/2014/main" id="{53D0E8B9-2A5C-3432-762B-91D6D39C0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1957" y="1331826"/>
                <a:ext cx="0" cy="53214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59;p13">
                <a:extLst>
                  <a:ext uri="{FF2B5EF4-FFF2-40B4-BE49-F238E27FC236}">
                    <a16:creationId xmlns:a16="http://schemas.microsoft.com/office/drawing/2014/main" id="{59A86E4E-88FA-DCE1-7087-5BDE91195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1957" y="1341350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;p13">
                <a:extLst>
                  <a:ext uri="{FF2B5EF4-FFF2-40B4-BE49-F238E27FC236}">
                    <a16:creationId xmlns:a16="http://schemas.microsoft.com/office/drawing/2014/main" id="{440D2C04-DB66-7568-F735-2B6581F77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1057" y="1331826"/>
                <a:ext cx="0" cy="1754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58;p13">
                <a:extLst>
                  <a:ext uri="{FF2B5EF4-FFF2-40B4-BE49-F238E27FC236}">
                    <a16:creationId xmlns:a16="http://schemas.microsoft.com/office/drawing/2014/main" id="{3C89B69B-3AEB-0289-B165-6998273DD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5232" y="1328650"/>
                <a:ext cx="0" cy="111812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59;p13">
                <a:extLst>
                  <a:ext uri="{FF2B5EF4-FFF2-40B4-BE49-F238E27FC236}">
                    <a16:creationId xmlns:a16="http://schemas.microsoft.com/office/drawing/2014/main" id="{06BE1203-D2FD-8A60-713A-F1D4AFE01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5232" y="1338174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60;p13">
                <a:extLst>
                  <a:ext uri="{FF2B5EF4-FFF2-40B4-BE49-F238E27FC236}">
                    <a16:creationId xmlns:a16="http://schemas.microsoft.com/office/drawing/2014/main" id="{28DC165B-5CBB-54CB-79DE-F740382FBC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4332" y="1328650"/>
                <a:ext cx="0" cy="77470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58;p13">
                <a:extLst>
                  <a:ext uri="{FF2B5EF4-FFF2-40B4-BE49-F238E27FC236}">
                    <a16:creationId xmlns:a16="http://schemas.microsoft.com/office/drawing/2014/main" id="{5DE691D6-DF65-5917-15DA-09E5891FA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332" y="1328650"/>
                <a:ext cx="0" cy="67599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59;p13">
                <a:extLst>
                  <a:ext uri="{FF2B5EF4-FFF2-40B4-BE49-F238E27FC236}">
                    <a16:creationId xmlns:a16="http://schemas.microsoft.com/office/drawing/2014/main" id="{C3D68C83-F213-5F4A-073D-6712ABDFD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332" y="1338174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60;p13">
                <a:extLst>
                  <a:ext uri="{FF2B5EF4-FFF2-40B4-BE49-F238E27FC236}">
                    <a16:creationId xmlns:a16="http://schemas.microsoft.com/office/drawing/2014/main" id="{1C654280-3BB9-D619-AB0B-890A99480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4432" y="1328650"/>
                <a:ext cx="0" cy="33435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61;p13">
                <a:extLst>
                  <a:ext uri="{FF2B5EF4-FFF2-40B4-BE49-F238E27FC236}">
                    <a16:creationId xmlns:a16="http://schemas.microsoft.com/office/drawing/2014/main" id="{74CFEEDC-A99A-27DA-105F-FCE8D8CC37B6}"/>
                  </a:ext>
                </a:extLst>
              </p:cNvPr>
              <p:cNvSpPr txBox="1"/>
              <p:nvPr/>
            </p:nvSpPr>
            <p:spPr>
              <a:xfrm>
                <a:off x="1754775" y="985964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</a:t>
                </a:r>
                <a:endParaRPr sz="2400" b="1" dirty="0"/>
              </a:p>
            </p:txBody>
          </p:sp>
          <p:sp>
            <p:nvSpPr>
              <p:cNvPr id="30" name="Google Shape;61;p13">
                <a:extLst>
                  <a:ext uri="{FF2B5EF4-FFF2-40B4-BE49-F238E27FC236}">
                    <a16:creationId xmlns:a16="http://schemas.microsoft.com/office/drawing/2014/main" id="{F1AC84BB-2D6C-1DF2-D4F2-C39FB9EE4C04}"/>
                  </a:ext>
                </a:extLst>
              </p:cNvPr>
              <p:cNvSpPr txBox="1"/>
              <p:nvPr/>
            </p:nvSpPr>
            <p:spPr>
              <a:xfrm>
                <a:off x="3372209" y="985964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**</a:t>
                </a:r>
                <a:endParaRPr sz="2400" b="1" dirty="0"/>
              </a:p>
            </p:txBody>
          </p:sp>
          <p:sp>
            <p:nvSpPr>
              <p:cNvPr id="31" name="Google Shape;61;p13">
                <a:extLst>
                  <a:ext uri="{FF2B5EF4-FFF2-40B4-BE49-F238E27FC236}">
                    <a16:creationId xmlns:a16="http://schemas.microsoft.com/office/drawing/2014/main" id="{1CC96B8D-C6E0-7592-D521-3E44DBC9B19D}"/>
                  </a:ext>
                </a:extLst>
              </p:cNvPr>
              <p:cNvSpPr txBox="1"/>
              <p:nvPr/>
            </p:nvSpPr>
            <p:spPr>
              <a:xfrm>
                <a:off x="4177300" y="985964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**</a:t>
                </a:r>
                <a:endParaRPr sz="2400" b="1" dirty="0"/>
              </a:p>
            </p:txBody>
          </p:sp>
          <p:sp>
            <p:nvSpPr>
              <p:cNvPr id="96" name="Google Shape;61;p13">
                <a:extLst>
                  <a:ext uri="{FF2B5EF4-FFF2-40B4-BE49-F238E27FC236}">
                    <a16:creationId xmlns:a16="http://schemas.microsoft.com/office/drawing/2014/main" id="{9AC39316-E748-EAAA-FF08-75276210E011}"/>
                  </a:ext>
                </a:extLst>
              </p:cNvPr>
              <p:cNvSpPr txBox="1"/>
              <p:nvPr/>
            </p:nvSpPr>
            <p:spPr>
              <a:xfrm>
                <a:off x="4982391" y="982788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</a:t>
                </a:r>
                <a:endParaRPr sz="2400" b="1" dirty="0"/>
              </a:p>
            </p:txBody>
          </p:sp>
          <p:sp>
            <p:nvSpPr>
              <p:cNvPr id="97" name="Google Shape;61;p13">
                <a:extLst>
                  <a:ext uri="{FF2B5EF4-FFF2-40B4-BE49-F238E27FC236}">
                    <a16:creationId xmlns:a16="http://schemas.microsoft.com/office/drawing/2014/main" id="{2987A991-1B54-FC56-B456-5F1E1079CF8C}"/>
                  </a:ext>
                </a:extLst>
              </p:cNvPr>
              <p:cNvSpPr txBox="1"/>
              <p:nvPr/>
            </p:nvSpPr>
            <p:spPr>
              <a:xfrm>
                <a:off x="5780675" y="990726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***</a:t>
                </a:r>
                <a:endParaRPr sz="2400" b="1" dirty="0"/>
              </a:p>
            </p:txBody>
          </p:sp>
          <p:pic>
            <p:nvPicPr>
              <p:cNvPr id="98" name="Picture 97" descr="A graph of different colored bars&#10;&#10;Description automatically generated with medium confidence">
                <a:extLst>
                  <a:ext uri="{FF2B5EF4-FFF2-40B4-BE49-F238E27FC236}">
                    <a16:creationId xmlns:a16="http://schemas.microsoft.com/office/drawing/2014/main" id="{D4FC5B9A-092A-8FCD-E13C-F8985A1E3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5034" t="3536" r="4368" b="85437"/>
              <a:stretch/>
            </p:blipFill>
            <p:spPr>
              <a:xfrm>
                <a:off x="4968555" y="141950"/>
                <a:ext cx="1412564" cy="567139"/>
              </a:xfrm>
              <a:prstGeom prst="rect">
                <a:avLst/>
              </a:prstGeom>
            </p:spPr>
          </p:pic>
        </p:grpSp>
        <p:pic>
          <p:nvPicPr>
            <p:cNvPr id="102" name="Picture 101" descr="A bar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3A9B0927-F4EB-8E97-262B-DE3094350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95" t="18055" r="7570" b="10000"/>
            <a:stretch/>
          </p:blipFill>
          <p:spPr>
            <a:xfrm>
              <a:off x="7682015" y="1204914"/>
              <a:ext cx="5955155" cy="3700463"/>
            </a:xfrm>
            <a:prstGeom prst="rect">
              <a:avLst/>
            </a:prstGeom>
          </p:spPr>
        </p:pic>
        <p:pic>
          <p:nvPicPr>
            <p:cNvPr id="103" name="Picture 102" descr="A bar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3840C676-0FB3-F83C-A9BD-3C1FB299F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110" t="-649" r="4654" b="83797"/>
            <a:stretch/>
          </p:blipFill>
          <p:spPr>
            <a:xfrm>
              <a:off x="11632158" y="47611"/>
              <a:ext cx="2005013" cy="866776"/>
            </a:xfrm>
            <a:prstGeom prst="rect">
              <a:avLst/>
            </a:prstGeom>
          </p:spPr>
        </p:pic>
        <p:cxnSp>
          <p:nvCxnSpPr>
            <p:cNvPr id="104" name="Google Shape;58;p13">
              <a:extLst>
                <a:ext uri="{FF2B5EF4-FFF2-40B4-BE49-F238E27FC236}">
                  <a16:creationId xmlns:a16="http://schemas.microsoft.com/office/drawing/2014/main" id="{3352403D-B9BF-4D15-07FE-635D8AAB3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8571" y="1154150"/>
              <a:ext cx="0" cy="7715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59;p13">
              <a:extLst>
                <a:ext uri="{FF2B5EF4-FFF2-40B4-BE49-F238E27FC236}">
                  <a16:creationId xmlns:a16="http://schemas.microsoft.com/office/drawing/2014/main" id="{DC63D68F-9A8F-FCFC-B359-9F2EEFB36C21}"/>
                </a:ext>
              </a:extLst>
            </p:cNvPr>
            <p:cNvCxnSpPr>
              <a:cxnSpLocks/>
            </p:cNvCxnSpPr>
            <p:nvPr/>
          </p:nvCxnSpPr>
          <p:spPr>
            <a:xfrm>
              <a:off x="8443808" y="1164379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60;p13">
              <a:extLst>
                <a:ext uri="{FF2B5EF4-FFF2-40B4-BE49-F238E27FC236}">
                  <a16:creationId xmlns:a16="http://schemas.microsoft.com/office/drawing/2014/main" id="{53F51BEA-8FB3-6578-1B24-E4ED4EFC8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2897" y="1154150"/>
              <a:ext cx="0" cy="2183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61;p13">
              <a:extLst>
                <a:ext uri="{FF2B5EF4-FFF2-40B4-BE49-F238E27FC236}">
                  <a16:creationId xmlns:a16="http://schemas.microsoft.com/office/drawing/2014/main" id="{95D57E85-682E-24B7-BED2-37AAE4C5A50A}"/>
                </a:ext>
              </a:extLst>
            </p:cNvPr>
            <p:cNvSpPr txBox="1"/>
            <p:nvPr/>
          </p:nvSpPr>
          <p:spPr>
            <a:xfrm>
              <a:off x="8229146" y="841483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108" name="Google Shape;58;p13">
              <a:extLst>
                <a:ext uri="{FF2B5EF4-FFF2-40B4-BE49-F238E27FC236}">
                  <a16:creationId xmlns:a16="http://schemas.microsoft.com/office/drawing/2014/main" id="{B682DAD5-7F11-D466-0B6F-CC40F3153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3070" y="1154150"/>
              <a:ext cx="0" cy="9389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59;p13">
              <a:extLst>
                <a:ext uri="{FF2B5EF4-FFF2-40B4-BE49-F238E27FC236}">
                  <a16:creationId xmlns:a16="http://schemas.microsoft.com/office/drawing/2014/main" id="{85239E42-CF69-5ABF-2B0B-E7B223607FC3}"/>
                </a:ext>
              </a:extLst>
            </p:cNvPr>
            <p:cNvCxnSpPr>
              <a:cxnSpLocks/>
            </p:cNvCxnSpPr>
            <p:nvPr/>
          </p:nvCxnSpPr>
          <p:spPr>
            <a:xfrm>
              <a:off x="9228307" y="1164379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60;p13">
              <a:extLst>
                <a:ext uri="{FF2B5EF4-FFF2-40B4-BE49-F238E27FC236}">
                  <a16:creationId xmlns:a16="http://schemas.microsoft.com/office/drawing/2014/main" id="{9E91AE88-EE75-344C-FCB8-E08F37722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7396" y="1154150"/>
              <a:ext cx="0" cy="37937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" name="Google Shape;61;p13">
              <a:extLst>
                <a:ext uri="{FF2B5EF4-FFF2-40B4-BE49-F238E27FC236}">
                  <a16:creationId xmlns:a16="http://schemas.microsoft.com/office/drawing/2014/main" id="{A0B9694E-339C-3AB2-CD1E-CD420FFBAF13}"/>
                </a:ext>
              </a:extLst>
            </p:cNvPr>
            <p:cNvSpPr txBox="1"/>
            <p:nvPr/>
          </p:nvSpPr>
          <p:spPr>
            <a:xfrm>
              <a:off x="9013645" y="841483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112" name="Google Shape;58;p13">
              <a:extLst>
                <a:ext uri="{FF2B5EF4-FFF2-40B4-BE49-F238E27FC236}">
                  <a16:creationId xmlns:a16="http://schemas.microsoft.com/office/drawing/2014/main" id="{B5418887-D394-2C47-9954-027139399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81976" y="1439988"/>
              <a:ext cx="0" cy="6429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59;p13">
              <a:extLst>
                <a:ext uri="{FF2B5EF4-FFF2-40B4-BE49-F238E27FC236}">
                  <a16:creationId xmlns:a16="http://schemas.microsoft.com/office/drawing/2014/main" id="{63522AAA-31C2-9EF1-8EC5-36D9E975E2C0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451" y="1439988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60;p13">
              <a:extLst>
                <a:ext uri="{FF2B5EF4-FFF2-40B4-BE49-F238E27FC236}">
                  <a16:creationId xmlns:a16="http://schemas.microsoft.com/office/drawing/2014/main" id="{7854192E-6CCB-7D37-48AD-BE76BA7C6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41540" y="1144009"/>
              <a:ext cx="0" cy="37937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Google Shape;61;p13">
              <a:extLst>
                <a:ext uri="{FF2B5EF4-FFF2-40B4-BE49-F238E27FC236}">
                  <a16:creationId xmlns:a16="http://schemas.microsoft.com/office/drawing/2014/main" id="{168324A9-3315-3701-5AB9-A323C335FB89}"/>
                </a:ext>
              </a:extLst>
            </p:cNvPr>
            <p:cNvSpPr txBox="1"/>
            <p:nvPr/>
          </p:nvSpPr>
          <p:spPr>
            <a:xfrm>
              <a:off x="12893684" y="838476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116" name="Google Shape;59;p13">
              <a:extLst>
                <a:ext uri="{FF2B5EF4-FFF2-40B4-BE49-F238E27FC236}">
                  <a16:creationId xmlns:a16="http://schemas.microsoft.com/office/drawing/2014/main" id="{BA9C730F-053E-AD19-5381-5ECC341000B2}"/>
                </a:ext>
              </a:extLst>
            </p:cNvPr>
            <p:cNvCxnSpPr>
              <a:cxnSpLocks/>
            </p:cNvCxnSpPr>
            <p:nvPr/>
          </p:nvCxnSpPr>
          <p:spPr>
            <a:xfrm>
              <a:off x="13034715" y="1152863"/>
              <a:ext cx="3163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58;p13">
              <a:extLst>
                <a:ext uri="{FF2B5EF4-FFF2-40B4-BE49-F238E27FC236}">
                  <a16:creationId xmlns:a16="http://schemas.microsoft.com/office/drawing/2014/main" id="{D2E1FD09-D0A2-D1F5-3426-7BCB6A32B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4715" y="1144009"/>
              <a:ext cx="0" cy="7816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Google Shape;61;p13">
              <a:extLst>
                <a:ext uri="{FF2B5EF4-FFF2-40B4-BE49-F238E27FC236}">
                  <a16:creationId xmlns:a16="http://schemas.microsoft.com/office/drawing/2014/main" id="{26B58336-F4FF-C7FF-2C3F-B83951B9FE12}"/>
                </a:ext>
              </a:extLst>
            </p:cNvPr>
            <p:cNvSpPr txBox="1"/>
            <p:nvPr/>
          </p:nvSpPr>
          <p:spPr>
            <a:xfrm>
              <a:off x="12957789" y="1138097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8476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Custom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Liu</cp:lastModifiedBy>
  <cp:revision>2</cp:revision>
  <dcterms:modified xsi:type="dcterms:W3CDTF">2023-08-23T15:27:41Z</dcterms:modified>
</cp:coreProperties>
</file>