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213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C81D-84F6-4ED0-98BB-4A23B13DF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45A13-EEE6-43A0-A700-40CB20985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CEBF3-EAC9-492E-89BF-F68BB4F58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4D71-5FD9-40EF-B998-F1F3CD02BD1A}" type="datetimeFigureOut">
              <a:rPr lang="en-AU" smtClean="0"/>
              <a:t>4/08/2019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4CA21-A8FE-4849-A92D-D5F66AFB4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79B63-2C84-420C-93A8-BD501F62C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7A90-5F0F-4084-B61A-860AB63483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301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8570-3329-4E28-B05C-8893ABC1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A0388-E7C4-4DD5-AC1B-071D723E6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991E8-1502-4036-807C-A56C737DB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4D71-5FD9-40EF-B998-F1F3CD02BD1A}" type="datetimeFigureOut">
              <a:rPr lang="en-AU" smtClean="0"/>
              <a:t>4/08/2019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2FDA4-FFA2-40B7-A631-D78B684A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16F60-3BD7-4040-899D-2C7D475E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7A90-5F0F-4084-B61A-860AB63483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599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E8E6E-387E-47AC-B84D-27E50F623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4613C-3BA0-4967-A296-85662DEB8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70D7E-940B-4061-914C-A85C4C61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4D71-5FD9-40EF-B998-F1F3CD02BD1A}" type="datetimeFigureOut">
              <a:rPr lang="en-AU" smtClean="0"/>
              <a:t>4/08/2019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0B3DA-C06E-4A0D-AA01-A5419F082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EFF0D-C4C8-40BA-97E7-D0CB6775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7A90-5F0F-4084-B61A-860AB63483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3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78B4C-72B7-4C5A-ADA1-40C26388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12115-37A1-4163-B23C-921EA005A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3F4F9-CB99-47A6-80D5-244661E3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4D71-5FD9-40EF-B998-F1F3CD02BD1A}" type="datetimeFigureOut">
              <a:rPr lang="en-AU" smtClean="0"/>
              <a:t>4/08/2019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B4AEF-8221-4022-95B8-9E88F2ED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A7366-ECC5-4F37-AE5D-C984C75E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7A90-5F0F-4084-B61A-860AB63483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27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2ACA-647E-44C2-B8F3-88848B10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14824-4357-48C6-9F83-02F36EAE2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97C39-C42A-4F0C-9603-4ADD759A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4D71-5FD9-40EF-B998-F1F3CD02BD1A}" type="datetimeFigureOut">
              <a:rPr lang="en-AU" smtClean="0"/>
              <a:t>4/08/2019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C48A5-5D92-41B9-95F8-BD61BF3EA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7788B-45B2-486A-AD7E-CE5226C1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7A90-5F0F-4084-B61A-860AB63483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633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6AC7-D17F-4576-9F04-EAEB91CA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62E72-E459-45D8-8E22-56EBC9EF3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A069B-1C80-472E-B88B-E88F942B8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49AE3-6923-458F-AB35-570A2FE2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4D71-5FD9-40EF-B998-F1F3CD02BD1A}" type="datetimeFigureOut">
              <a:rPr lang="en-AU" smtClean="0"/>
              <a:t>4/08/2019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5F113-CAC6-41DB-A8D7-1B2A9E13F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36D3A-64AD-48B8-AFAD-EA349BE2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7A90-5F0F-4084-B61A-860AB63483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176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6900-F8E9-4CAC-86AA-AF98CC0A7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571BF-C314-41CF-8854-86A47E4EF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54F6A-2BF2-43D4-87F3-26DB098F1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6D896-F7FD-4A9B-995E-09C620B97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D3533-66BC-4E1A-AF0E-739DB5BFF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A50547-FFAA-40F2-A4D4-98DFC5E7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4D71-5FD9-40EF-B998-F1F3CD02BD1A}" type="datetimeFigureOut">
              <a:rPr lang="en-AU" smtClean="0"/>
              <a:t>4/08/2019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921BB-D86A-4011-9EBC-C95CAEBB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8551F-6E32-423F-810B-9F663FF8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7A90-5F0F-4084-B61A-860AB63483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912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246C9-3D3D-4C75-8234-4A39111C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D47D4-23BD-4828-BA3F-70BA54CCF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4D71-5FD9-40EF-B998-F1F3CD02BD1A}" type="datetimeFigureOut">
              <a:rPr lang="en-AU" smtClean="0"/>
              <a:t>4/08/2019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4FFFD-349D-4A6C-AFEB-04CA44AF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EB726-B977-4F5C-9003-B7E98C8C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7A90-5F0F-4084-B61A-860AB63483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214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3FE83E-4126-4555-86E0-A6D3E865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4D71-5FD9-40EF-B998-F1F3CD02BD1A}" type="datetimeFigureOut">
              <a:rPr lang="en-AU" smtClean="0"/>
              <a:t>4/08/2019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7A4A5-6DDE-4E21-8C87-CFB57C3AA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2A1B3-79C7-4A5C-A509-04114860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7A90-5F0F-4084-B61A-860AB63483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381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5F76-4C32-4C18-9587-B9CAD01DA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D5160-45A3-47E5-9E8E-583D039AB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3E2ED-4B5B-4AB9-B628-67F08C383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33799-525D-440C-979B-7CF199C7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4D71-5FD9-40EF-B998-F1F3CD02BD1A}" type="datetimeFigureOut">
              <a:rPr lang="en-AU" smtClean="0"/>
              <a:t>4/08/2019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46B2C-19A4-4EA0-9145-51F9F509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1A703-C59C-4165-B9DF-8F02FD52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7A90-5F0F-4084-B61A-860AB63483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239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8C8B-E1E1-47E3-B66C-6FD60FF2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B0F5A-1A6C-4C2C-BC30-E1F8AF36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6908F-4C07-41C3-9B7E-F5DE95BD6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ED786-DB79-4BFD-9C32-0213EE60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4D71-5FD9-40EF-B998-F1F3CD02BD1A}" type="datetimeFigureOut">
              <a:rPr lang="en-AU" smtClean="0"/>
              <a:t>4/08/2019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86AB3-3C1C-4392-B92C-764BEA3E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AA73F-7A24-4720-B8D1-F99F8A7B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7A90-5F0F-4084-B61A-860AB63483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104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EB8874-C829-4204-956C-403BB614C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6CE73-48A0-419A-819F-C0543F1C8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03C0A-9C82-4682-B689-EC470E47D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54D71-5FD9-40EF-B998-F1F3CD02BD1A}" type="datetimeFigureOut">
              <a:rPr lang="en-AU" smtClean="0"/>
              <a:t>4/08/2019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5FEFE-37F1-4118-A045-D39281B9E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B8EC8-530D-42E4-B01D-0B651B5AF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17A90-5F0F-4084-B61A-860AB63483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11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35C6A63-BAC6-4BEA-AC79-AEE1170BB2CE}"/>
              </a:ext>
            </a:extLst>
          </p:cNvPr>
          <p:cNvSpPr/>
          <p:nvPr/>
        </p:nvSpPr>
        <p:spPr>
          <a:xfrm>
            <a:off x="339752" y="335443"/>
            <a:ext cx="1610139" cy="1610139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130660-2EE0-411B-9005-9B42A1F35A37}"/>
              </a:ext>
            </a:extLst>
          </p:cNvPr>
          <p:cNvSpPr/>
          <p:nvPr/>
        </p:nvSpPr>
        <p:spPr>
          <a:xfrm>
            <a:off x="2484481" y="2832972"/>
            <a:ext cx="1638962" cy="163896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E8ED3AE9-B4E2-47E3-B30E-EDA3B8789383}"/>
              </a:ext>
            </a:extLst>
          </p:cNvPr>
          <p:cNvSpPr/>
          <p:nvPr/>
        </p:nvSpPr>
        <p:spPr>
          <a:xfrm>
            <a:off x="10070326" y="486521"/>
            <a:ext cx="1638963" cy="1638963"/>
          </a:xfrm>
          <a:prstGeom prst="octagon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92D886F0-80B9-48DD-B9AB-7A64F7531023}"/>
              </a:ext>
            </a:extLst>
          </p:cNvPr>
          <p:cNvSpPr/>
          <p:nvPr/>
        </p:nvSpPr>
        <p:spPr>
          <a:xfrm>
            <a:off x="7242206" y="374704"/>
            <a:ext cx="1951924" cy="1682694"/>
          </a:xfrm>
          <a:prstGeom prst="hexagon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05FB9868-F6FA-498A-BE10-E377C58F1B70}"/>
              </a:ext>
            </a:extLst>
          </p:cNvPr>
          <p:cNvSpPr/>
          <p:nvPr/>
        </p:nvSpPr>
        <p:spPr>
          <a:xfrm>
            <a:off x="2328000" y="335443"/>
            <a:ext cx="1951924" cy="1682693"/>
          </a:xfrm>
          <a:prstGeom prst="triangl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142333D1-CCD2-43D4-8426-E967C95D1066}"/>
              </a:ext>
            </a:extLst>
          </p:cNvPr>
          <p:cNvSpPr/>
          <p:nvPr/>
        </p:nvSpPr>
        <p:spPr>
          <a:xfrm>
            <a:off x="4773763" y="338423"/>
            <a:ext cx="1679713" cy="1679713"/>
          </a:xfrm>
          <a:prstGeom prst="diamond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Heart 9">
            <a:extLst>
              <a:ext uri="{FF2B5EF4-FFF2-40B4-BE49-F238E27FC236}">
                <a16:creationId xmlns:a16="http://schemas.microsoft.com/office/drawing/2014/main" id="{85D470A5-2159-47B3-B785-FD7A10A4C0D0}"/>
              </a:ext>
            </a:extLst>
          </p:cNvPr>
          <p:cNvSpPr/>
          <p:nvPr/>
        </p:nvSpPr>
        <p:spPr>
          <a:xfrm>
            <a:off x="372281" y="2839611"/>
            <a:ext cx="1707978" cy="1707978"/>
          </a:xfrm>
          <a:prstGeom prst="hear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Moon 10">
            <a:extLst>
              <a:ext uri="{FF2B5EF4-FFF2-40B4-BE49-F238E27FC236}">
                <a16:creationId xmlns:a16="http://schemas.microsoft.com/office/drawing/2014/main" id="{F70D3F6D-E005-462D-8D06-9BE40DC7CD0C}"/>
              </a:ext>
            </a:extLst>
          </p:cNvPr>
          <p:cNvSpPr/>
          <p:nvPr/>
        </p:nvSpPr>
        <p:spPr>
          <a:xfrm>
            <a:off x="5181267" y="2839611"/>
            <a:ext cx="864704" cy="1729408"/>
          </a:xfrm>
          <a:prstGeom prst="moon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4F7BFE73-D5B2-4ABD-B543-05D4A241A5CC}"/>
              </a:ext>
            </a:extLst>
          </p:cNvPr>
          <p:cNvSpPr/>
          <p:nvPr/>
        </p:nvSpPr>
        <p:spPr>
          <a:xfrm>
            <a:off x="7378311" y="3026784"/>
            <a:ext cx="1679713" cy="1667965"/>
          </a:xfrm>
          <a:prstGeom prst="trapezoid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092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Liu</dc:creator>
  <cp:lastModifiedBy>Joe Liu</cp:lastModifiedBy>
  <cp:revision>2</cp:revision>
  <dcterms:created xsi:type="dcterms:W3CDTF">2019-08-04T08:18:26Z</dcterms:created>
  <dcterms:modified xsi:type="dcterms:W3CDTF">2019-08-05T00:24:41Z</dcterms:modified>
</cp:coreProperties>
</file>