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8CE316B-6318-4FAE-9B8C-3A7610BC9637}">
  <a:tblStyle styleId="{D8CE316B-6318-4FAE-9B8C-3A7610BC9637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01.png"/><Relationship Id="rId7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8.jp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条件执行语句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第3章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更多课程信息访问：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思考一下关于开始/结束代码块的问题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69" name="Shape 369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2" name="Shape 372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4" name="Shape 374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>
            <a:endCxn id="368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9" name="Shape 379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382" name="Shape 382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847011" y="2152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条件分支的嵌套</a:t>
            </a:r>
          </a:p>
        </p:txBody>
      </p:sp>
      <p:cxnSp>
        <p:nvCxnSpPr>
          <p:cNvPr id="387" name="Shape 387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有些时候我们希望程序当决策为真是做一些操作，决策为假时做另一些操作。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就像路口的两个分岔一样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我们必须选择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这条或者那条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路，但又不能都选择。</a:t>
            </a:r>
          </a:p>
        </p:txBody>
      </p:sp>
      <p:sp>
        <p:nvSpPr>
          <p:cNvPr id="394" name="Shape 394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6" name="Shape 396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4" name="Shape 404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8" name="Shape 408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0" name="Shape 410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7" name="Shape 417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19" name="Shape 419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2" name="Shape 422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7" name="Shape 427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9" name="Shape 429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0" name="Shape 430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1" name="Shape 431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2" name="Shape 432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3" name="Shape 433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0" name="Shape 440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7" name="Shape 447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48" name="Shape 448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1" name="Shape 45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用else实现双分支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5" name="Shape 465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71" name="Shape 471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3" name="Shape 473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5" name="Shape 475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7" name="Shape 477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0" name="Shape 480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3" name="Shape 483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4" name="Shape 484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985822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1" name="Shape 491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497" name="Shape 497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0" name="Shape 500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2" name="Shape 502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4" name="Shape 504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8" name="Shape 508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9" name="Shape 509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0" name="Shape 510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985821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18" name="Shape 51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0" name="Shape 52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24" name="Shape 52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5" name="Shape 52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6" name="Shape 52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7" name="Shape 527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29" name="Shape 52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2" name="Shape 53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5" name="Shape 53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6" name="Shape 53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7" name="Shape 537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39" name="Shape 539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6" name="Shape 546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48" name="Shape 548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49" name="Shape 549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0" name="Shape 550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52" name="Shape 552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5" name="Shape 555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7" name="Shape 557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0" name="Shape 560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2" name="Shape 562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3" name="Shape 563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4" name="Shape 564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5" name="Shape 565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cxnSp>
        <p:nvCxnSpPr>
          <p:cNvPr id="567" name="Shape 567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条件执行步骤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多分支的小谜题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1404919" y="2835350"/>
            <a:ext cx="6410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什么内容永远不会被打印出来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结构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来将某一块可能有问题的代码框起来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框起来的代码运行正常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将被跳过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框起来的代码运行错误常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程序直接跳到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代码块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79121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5" name="Shape 595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6" name="Shape 596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/>
        </p:nvSpPr>
        <p:spPr>
          <a:xfrm>
            <a:off x="8293100" y="2946400"/>
            <a:ext cx="72516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3" name="Shape 603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程序在此处终止</a:t>
            </a:r>
          </a:p>
        </p:txBody>
      </p:sp>
      <p:cxnSp>
        <p:nvCxnSpPr>
          <p:cNvPr id="604" name="Shape 604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全部完成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软件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中央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处理器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单元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主要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输出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设备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二级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存储</a:t>
            </a:r>
          </a:p>
        </p:txBody>
      </p:sp>
      <p:cxnSp>
        <p:nvCxnSpPr>
          <p:cNvPr id="618" name="Shape 618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19" name="Shape 619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3" name="Shape 623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4" name="Shape 624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普通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计算机</a:t>
            </a:r>
          </a:p>
        </p:txBody>
      </p:sp>
      <p:grpSp>
        <p:nvGrpSpPr>
          <p:cNvPr id="625" name="Shape 625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6" name="Shape 6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7" name="Shape 627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当第一个转换操作出现错误时--程序会跳转到except：其他后续语句和程序会继续执行</a:t>
            </a:r>
          </a:p>
        </p:txBody>
      </p:sp>
      <p:cxnSp>
        <p:nvCxnSpPr>
          <p:cNvPr id="635" name="Shape 635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6" name="Shape 636"/>
          <p:cNvSpPr txBox="1"/>
          <p:nvPr/>
        </p:nvSpPr>
        <p:spPr>
          <a:xfrm>
            <a:off x="8836025" y="6311900"/>
            <a:ext cx="6437400" cy="143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当第二个转换操作成功后-程序跳过except：其他语句和程序会继续执行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8" name="Shape 638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39" name="Shape 639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7" name="Shape 647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3" name="Shape 653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4" name="Shape 654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5" name="Shape 655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6" name="Shape 656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7" name="Shape 657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61" name="Shape 661"/>
          <p:cNvSpPr txBox="1"/>
          <p:nvPr/>
        </p:nvSpPr>
        <p:spPr>
          <a:xfrm>
            <a:off x="12369875" y="7340600"/>
            <a:ext cx="34670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(安全网)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示例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重新编写薪水计算程序，使得当雇员工作超过40小时时，超过的部分按1.5倍时薪计算。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重新编写薪水计算程序，使用try/catch来处理异常（非数字）输入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提出一个问题并且以’对’或’错’作为结果，达到控制程序运行流程的目的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布尔表达式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来计算结果的真/假-对/错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比较操作符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变量但是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并不改变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变量值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sng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记住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用于赋值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{D8CE316B-6318-4FAE-9B8C-3A7610BC9637}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意义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小于等于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大于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不等于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总结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1155700" y="26035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&lt;= &gt;= &gt; &lt; !=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逻辑运算符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and or 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但分支决策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8186275" y="27068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双分支决策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: 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与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else :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条件嵌套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实现多分支决策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来处理出错的情况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Mengyuan Jing(景梦园)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比较运算符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8423749" y="5411949"/>
            <a:ext cx="1789799" cy="13020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单分支决策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188200" y="2881311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6306400" y="3725299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4852361" y="6194425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14162087" y="2422525"/>
            <a:ext cx="69899" cy="3859199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2098336" y="6299200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真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假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增加缩进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在if语句或者for语句(:之后)的缩进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保持缩进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用于指示代码块所处的域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受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影响的部分)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减少缩进</a:t>
            </a:r>
            <a:r>
              <a:rPr i="1"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回归到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if语句或者for语句的域，意味着它们代码块的域已到末尾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空白行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被程序忽略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不影响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注释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自成一行忽略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注意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关掉</a:t>
            </a:r>
            <a:r>
              <a:rPr b="0" i="0" lang="en-US" sz="7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</a:t>
            </a:r>
            <a:r>
              <a:rPr lang="en-US" sz="7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bs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15565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大部分文本编辑器可以将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转换为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你需要确保开启了这个功能，方法如下：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尤其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关注某一行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被缩进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了多少。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如果你混合使用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和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空格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你可能会遇到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(缩进错误)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哪怕程序看起来没有任何问题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931325" y="7837725"/>
            <a:ext cx="120332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在你现在思考这个问题的时候就马上去进行上面的操作，这样我们都可以保持程序的基本正确性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这个操作可以避开很多不必要的麻烦。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44949" y="355600"/>
            <a:ext cx="76371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在if/for之后增加或者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保持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缩进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减少缩进表明代码块当前作用域结束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