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9144000" cx="16256000"/>
  <p:notesSz cx="6858000" cy="9144000"/>
  <p:embeddedFontLst>
    <p:embeddedFont>
      <p:font typeface="Cabin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abin-bold.fntdata"/><Relationship Id="rId14" Type="http://schemas.openxmlformats.org/officeDocument/2006/relationships/slide" Target="slides/slide7.xml"/><Relationship Id="rId36" Type="http://schemas.openxmlformats.org/officeDocument/2006/relationships/font" Target="fonts/Cabin-regular.fntdata"/><Relationship Id="rId17" Type="http://schemas.openxmlformats.org/officeDocument/2006/relationships/slide" Target="slides/slide10.xml"/><Relationship Id="rId39" Type="http://schemas.openxmlformats.org/officeDocument/2006/relationships/font" Target="fonts/Cabin-boldItalic.fntdata"/><Relationship Id="rId16" Type="http://schemas.openxmlformats.org/officeDocument/2006/relationships/slide" Target="slides/slide9.xml"/><Relationship Id="rId38" Type="http://schemas.openxmlformats.org/officeDocument/2006/relationships/font" Target="fonts/Cabin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0.jpg"/><Relationship Id="rId6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列表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第八章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8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函数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生成一个自然数列表 ，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列表元素从 0 到 小于</a:t>
            </a:r>
            <a:r>
              <a:rPr b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参数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依次排列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我们可以用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和一个整数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迭代器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生成序数循环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两种循环的传说...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连接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我们可以通过连接两个列表来生成一个新的列表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列表可以被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符号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切割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8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切记:  就像字符串一样，第二个数字是“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不包含在内的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列表方法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‘list'&gt;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从头开始生成列表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我们可以生成一个空的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然后使用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给它添加数据。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这个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中的元素是按照先后顺序排列的，新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添加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的元素在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的末尾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列表中有某个元素吗?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74700" y="2603500"/>
            <a:ext cx="5837998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提供两个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运算符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用来查看列表中是否有某个元素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它们是逻辑运算符，返回值是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或者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它们不会对列表进行操作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列表是一个有序的序列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可以有序地保存许多元素除非我们通过一些方法来改变它的次序</a:t>
            </a:r>
          </a:p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可以对一个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进行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排序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(例如, 改变列表次序)</a:t>
            </a:r>
          </a:p>
          <a:p>
            <a:pPr indent="-5969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方法 (不像字符串中那样) 是指 “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对自身进行排序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内置函数和列表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55700" y="2603500"/>
            <a:ext cx="5816698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有许多内置的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函数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将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作为输入参数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还记得我们之前使用的循环吗?  使用这些函数会更加简洁.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8" cy="5540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列表是一种集合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一种可以将很多数据放入一个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一个优秀的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，因为我们可以将许多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数据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打包在一起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0" y="260350"/>
            <a:ext cx="3136898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5700" y="46990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好哥们儿: 字符串 &amp; 列表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方法将字符串拆分成由许多字符串组成的列表。可以看做是把一句话拆成了多个单词。  我们可以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读取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一个特定的单词 或者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遍历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所有的单词。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8" cy="161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当你没有选定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分隔符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的时候， 空格被当做分隔符。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分割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的时候可以选定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分隔符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8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0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 小结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集合的概念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列表和有限循环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序数和查找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列表的修改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函数: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切割列表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列表方法: append,  remove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列表排序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将字符串切割成为单词列表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使用 split 解析字符串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列表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Paul Yu Translated by 2016-04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什么不是一个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大部分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只包含一个值 – 当我们为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赋值时，旧的值就会被覆盖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列表常量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55700" y="2603500"/>
            <a:ext cx="7251600" cy="5628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常量由方括号包围，内部的元素由方括号隔开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的元素可以是任何 Python 对象 – 甚至可以是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另一个列表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可以是空的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我们已经在使用列表了!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0" y="3003550"/>
            <a:ext cx="2384423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列表和有限循环 – 哥俩好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3" y="4643972"/>
            <a:ext cx="2297099" cy="598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49"/>
            <a:ext cx="6596998" cy="798898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深入列表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就像字符串一样, 我们可以使用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方括号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中的序数，从列表中调用任意元素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060555" y="574300"/>
            <a:ext cx="8140392" cy="180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列表是可以修改的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374900"/>
            <a:ext cx="6464399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 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不可修改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– 我们无法修改一个字符串的内容 -  我们必须定义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新的字符串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来实现修改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列表 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可修改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 – 我们可以使用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序数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改变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列表中的元素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如何测得列表的长度?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55700" y="2374900"/>
            <a:ext cx="73026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函数接受一个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作为参数并返回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</a:t>
            </a:r>
            <a:r>
              <a:rPr b="0" i="1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元素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的数目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实际上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可以告诉我们任何集合与序列的元素数目(比如字符串...)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