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7" r:id="rId4"/>
    <p:sldId id="278" r:id="rId5"/>
    <p:sldId id="288" r:id="rId6"/>
    <p:sldId id="287" r:id="rId7"/>
    <p:sldId id="285" r:id="rId8"/>
    <p:sldId id="280" r:id="rId9"/>
    <p:sldId id="286" r:id="rId10"/>
    <p:sldId id="282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341C-F835-43DB-937E-A339C86AF540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B24A9-0AB1-4468-8C65-6EDD141F95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D314-3274-494C-A46F-D8F91EEFA14F}" type="datetimeFigureOut">
              <a:rPr lang="en-US" smtClean="0"/>
              <a:pPr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5F0B-8C73-4091-8749-8D59DCF3F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PUBPOL 639</a:t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10 – April 1, 2011</a:t>
            </a:r>
          </a:p>
          <a:p>
            <a:r>
              <a:rPr lang="en-US" dirty="0" smtClean="0"/>
              <a:t>Yann Toullec – </a:t>
            </a:r>
            <a:r>
              <a:rPr lang="en-US" dirty="0" err="1" smtClean="0"/>
              <a:t>ytoullec@umich</a:t>
            </a:r>
            <a:r>
              <a:rPr lang="en-US" dirty="0" err="1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to interpret coefficients in a model that include log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Rule 1</a:t>
            </a:r>
            <a:r>
              <a:rPr lang="en-US" dirty="0" smtClean="0"/>
              <a:t>: You refer to a % change only for the variables that are logged</a:t>
            </a:r>
          </a:p>
          <a:p>
            <a:r>
              <a:rPr lang="en-US" u="sng" dirty="0" smtClean="0"/>
              <a:t>Rule 2</a:t>
            </a:r>
            <a:r>
              <a:rPr lang="en-US" dirty="0" smtClean="0"/>
              <a:t>: You use the coefficient as it is only in the log-log case, otherwise you have to multiply it by 100 or 0.01</a:t>
            </a:r>
          </a:p>
          <a:p>
            <a:r>
              <a:rPr lang="en-US" u="sng" dirty="0" smtClean="0"/>
              <a:t>Rule 3: </a:t>
            </a:r>
            <a:r>
              <a:rPr lang="en-US" dirty="0" smtClean="0"/>
              <a:t>To know whether you should multiply your coefficient by 100 or 0.01, use the derivative of the regression function 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teacher_ratings.dta</a:t>
            </a:r>
            <a:r>
              <a:rPr lang="en-US" dirty="0" smtClean="0"/>
              <a:t>, build a table containing the output of the following regressions:</a:t>
            </a:r>
          </a:p>
          <a:p>
            <a:pPr lvl="1"/>
            <a:r>
              <a:rPr lang="en-US" dirty="0" err="1" smtClean="0"/>
              <a:t>course_eval</a:t>
            </a:r>
            <a:r>
              <a:rPr lang="en-US" dirty="0" smtClean="0"/>
              <a:t> on beauty, beauty</a:t>
            </a:r>
            <a:r>
              <a:rPr lang="en-US" baseline="30000" dirty="0" smtClean="0"/>
              <a:t>2</a:t>
            </a:r>
            <a:r>
              <a:rPr lang="en-US" dirty="0" smtClean="0"/>
              <a:t> , female (1)</a:t>
            </a:r>
          </a:p>
          <a:p>
            <a:pPr lvl="1"/>
            <a:r>
              <a:rPr lang="en-US" dirty="0" err="1" smtClean="0"/>
              <a:t>course_eval</a:t>
            </a:r>
            <a:r>
              <a:rPr lang="en-US" dirty="0" smtClean="0"/>
              <a:t> on beauty, beauty</a:t>
            </a:r>
            <a:r>
              <a:rPr lang="en-US" baseline="30000" dirty="0" smtClean="0"/>
              <a:t>2</a:t>
            </a:r>
            <a:r>
              <a:rPr lang="en-US" dirty="0" smtClean="0"/>
              <a:t>, log(age), female (2)</a:t>
            </a:r>
          </a:p>
          <a:p>
            <a:pPr lvl="1"/>
            <a:r>
              <a:rPr lang="en-US" dirty="0" smtClean="0"/>
              <a:t>log(</a:t>
            </a:r>
            <a:r>
              <a:rPr lang="en-US" dirty="0" err="1" smtClean="0"/>
              <a:t>course_eval</a:t>
            </a:r>
            <a:r>
              <a:rPr lang="en-US" dirty="0" smtClean="0"/>
              <a:t>) on beauty, log(age), female (3)</a:t>
            </a:r>
          </a:p>
          <a:p>
            <a:r>
              <a:rPr lang="en-US" dirty="0" smtClean="0"/>
              <a:t>Interpret the following:</a:t>
            </a:r>
          </a:p>
          <a:p>
            <a:pPr lvl="1"/>
            <a:r>
              <a:rPr lang="en-US" dirty="0" smtClean="0"/>
              <a:t>Relationship between beauty and </a:t>
            </a:r>
            <a:r>
              <a:rPr lang="en-US" dirty="0" err="1" smtClean="0"/>
              <a:t>course_eval</a:t>
            </a:r>
            <a:r>
              <a:rPr lang="en-US" dirty="0" smtClean="0"/>
              <a:t> in (1)</a:t>
            </a:r>
          </a:p>
          <a:p>
            <a:pPr lvl="1"/>
            <a:r>
              <a:rPr lang="en-US" dirty="0" smtClean="0"/>
              <a:t>Coefficient on female in (2)</a:t>
            </a:r>
          </a:p>
          <a:p>
            <a:pPr lvl="1"/>
            <a:r>
              <a:rPr lang="en-US" dirty="0" smtClean="0"/>
              <a:t>Coefficient on log(age) in (2</a:t>
            </a:r>
            <a:r>
              <a:rPr lang="en-US" dirty="0" smtClean="0"/>
              <a:t>): A 1% increase in age is associated with a 0.0009 point-decrease in course evaluation, holding beauty rating and gender constant.</a:t>
            </a:r>
            <a:endParaRPr lang="en-US" dirty="0" smtClean="0"/>
          </a:p>
          <a:p>
            <a:pPr lvl="1"/>
            <a:r>
              <a:rPr lang="en-US" dirty="0" smtClean="0"/>
              <a:t>Coefficient on log(age) in (</a:t>
            </a:r>
            <a:r>
              <a:rPr lang="en-US" dirty="0" smtClean="0"/>
              <a:t>3)A: a 1% increase in age is associated with a 0.03% decrease in course evaluation, holding beauty and gender constant.</a:t>
            </a:r>
            <a:endParaRPr lang="en-US" dirty="0" smtClean="0"/>
          </a:p>
          <a:p>
            <a:pPr lvl="1"/>
            <a:r>
              <a:rPr lang="en-US" dirty="0" smtClean="0"/>
              <a:t>Coefficient on beauty in (3</a:t>
            </a:r>
            <a:r>
              <a:rPr lang="en-US" dirty="0" smtClean="0"/>
              <a:t>): A 1-point increase in beauty rating is associated with a 4% increase in course evaluation holding age and gender constant.</a:t>
            </a:r>
            <a:endParaRPr lang="en-US" dirty="0" smtClean="0"/>
          </a:p>
          <a:p>
            <a:pPr lvl="1"/>
            <a:endParaRPr lang="en-US" baseline="30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models : level-log, log-level, log-log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: Looping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153400" cy="124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models relate % and/or unit changes in X and/or Y</a:t>
            </a:r>
          </a:p>
          <a:p>
            <a:r>
              <a:rPr lang="en-US" dirty="0" smtClean="0"/>
              <a:t>The interpretation of the coefficient will differ depending on the model used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1157114"/>
              </p:ext>
            </p:extLst>
          </p:nvPr>
        </p:nvGraphicFramePr>
        <p:xfrm>
          <a:off x="990600" y="1295400"/>
          <a:ext cx="7010400" cy="346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117"/>
                <a:gridCol w="4351283"/>
              </a:tblGrid>
              <a:tr h="59688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regression function</a:t>
                      </a:r>
                      <a:endParaRPr lang="en-US" dirty="0"/>
                    </a:p>
                  </a:txBody>
                  <a:tcPr/>
                </a:tc>
              </a:tr>
              <a:tr h="9516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Level-log</a:t>
                      </a:r>
                    </a:p>
                    <a:p>
                      <a:r>
                        <a:rPr lang="en-US" sz="2000" dirty="0" smtClean="0"/>
                        <a:t>(linear-log)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Y =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lnX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u</a:t>
                      </a:r>
                    </a:p>
                  </a:txBody>
                  <a:tcPr/>
                </a:tc>
              </a:tr>
              <a:tr h="95160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Log-level</a:t>
                      </a:r>
                    </a:p>
                    <a:p>
                      <a:r>
                        <a:rPr lang="en-US" sz="2000" dirty="0" smtClean="0"/>
                        <a:t>(log-linear)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Y =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u</a:t>
                      </a:r>
                    </a:p>
                  </a:txBody>
                  <a:tcPr/>
                </a:tc>
              </a:tr>
              <a:tr h="85269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Log-log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lnY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en-US" sz="2000" dirty="0" smtClean="0">
                          <a:latin typeface="Symbol" pitchFamily="18" charset="2"/>
                          <a:cs typeface="Times New Roman" pitchFamily="18" charset="0"/>
                        </a:rPr>
                        <a:t>b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lnX</a:t>
                      </a:r>
                      <a:r>
                        <a:rPr lang="en-US" sz="20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+ u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Level-log (covered on Monday)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lnX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…… + </a:t>
            </a:r>
            <a:r>
              <a:rPr lang="en-US" sz="2800" dirty="0" err="1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u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is in levels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is in in logs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change in Y associated with a one percent increase in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holding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constant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change in Y associated with a one-unit increase in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holding lnX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constant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model is commonly used when income, population, distance, etc are on the right hand side</a:t>
            </a: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Log-level: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Using teacher_ratings.dta: 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log(beauty)</a:t>
            </a:r>
            <a:endParaRPr lang="en-US" dirty="0" smtClean="0"/>
          </a:p>
          <a:p>
            <a:pPr lvl="1"/>
            <a:r>
              <a:rPr lang="en-US" dirty="0" smtClean="0"/>
              <a:t>Regress </a:t>
            </a:r>
            <a:r>
              <a:rPr lang="en-US" dirty="0" smtClean="0"/>
              <a:t> </a:t>
            </a:r>
            <a:r>
              <a:rPr lang="en-US" dirty="0" err="1" smtClean="0"/>
              <a:t>course_eval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log(beauty)</a:t>
            </a:r>
            <a:endParaRPr lang="en-US" dirty="0" smtClean="0"/>
          </a:p>
          <a:p>
            <a:pPr lvl="1"/>
            <a:r>
              <a:rPr lang="en-US" dirty="0" smtClean="0"/>
              <a:t>Regression function: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Interpret the coefficient on </a:t>
            </a:r>
            <a:r>
              <a:rPr lang="en-US" dirty="0" smtClean="0"/>
              <a:t>log(beauty):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MARTInkAnnotation135"/>
          <p:cNvSpPr/>
          <p:nvPr/>
        </p:nvSpPr>
        <p:spPr>
          <a:xfrm>
            <a:off x="808017" y="3932854"/>
            <a:ext cx="138530" cy="165873"/>
          </a:xfrm>
          <a:custGeom>
            <a:avLst/>
            <a:gdLst/>
            <a:ahLst/>
            <a:cxnLst/>
            <a:rect l="0" t="0" r="0" b="0"/>
            <a:pathLst>
              <a:path w="138530" h="165873">
                <a:moveTo>
                  <a:pt x="138529" y="40857"/>
                </a:moveTo>
                <a:lnTo>
                  <a:pt x="125227" y="54159"/>
                </a:lnTo>
                <a:lnTo>
                  <a:pt x="123708" y="54686"/>
                </a:lnTo>
                <a:lnTo>
                  <a:pt x="122695" y="54045"/>
                </a:lnTo>
                <a:lnTo>
                  <a:pt x="122020" y="52625"/>
                </a:lnTo>
                <a:lnTo>
                  <a:pt x="122562" y="49695"/>
                </a:lnTo>
                <a:lnTo>
                  <a:pt x="123916" y="45757"/>
                </a:lnTo>
                <a:lnTo>
                  <a:pt x="128477" y="34659"/>
                </a:lnTo>
                <a:lnTo>
                  <a:pt x="129101" y="30495"/>
                </a:lnTo>
                <a:lnTo>
                  <a:pt x="129267" y="27996"/>
                </a:lnTo>
                <a:lnTo>
                  <a:pt x="128386" y="26329"/>
                </a:lnTo>
                <a:lnTo>
                  <a:pt x="126806" y="25219"/>
                </a:lnTo>
                <a:lnTo>
                  <a:pt x="124761" y="24479"/>
                </a:lnTo>
                <a:lnTo>
                  <a:pt x="123397" y="22992"/>
                </a:lnTo>
                <a:lnTo>
                  <a:pt x="122488" y="21010"/>
                </a:lnTo>
                <a:lnTo>
                  <a:pt x="121882" y="18696"/>
                </a:lnTo>
                <a:lnTo>
                  <a:pt x="122470" y="17153"/>
                </a:lnTo>
                <a:lnTo>
                  <a:pt x="123854" y="16125"/>
                </a:lnTo>
                <a:lnTo>
                  <a:pt x="128465" y="14474"/>
                </a:lnTo>
                <a:lnTo>
                  <a:pt x="127851" y="14339"/>
                </a:lnTo>
                <a:lnTo>
                  <a:pt x="124523" y="14188"/>
                </a:lnTo>
                <a:lnTo>
                  <a:pt x="121008" y="14079"/>
                </a:lnTo>
                <a:lnTo>
                  <a:pt x="120770" y="9330"/>
                </a:lnTo>
                <a:lnTo>
                  <a:pt x="119745" y="7933"/>
                </a:lnTo>
                <a:lnTo>
                  <a:pt x="118069" y="7001"/>
                </a:lnTo>
                <a:lnTo>
                  <a:pt x="115959" y="6380"/>
                </a:lnTo>
                <a:lnTo>
                  <a:pt x="112568" y="5966"/>
                </a:lnTo>
                <a:lnTo>
                  <a:pt x="108324" y="5690"/>
                </a:lnTo>
                <a:lnTo>
                  <a:pt x="103510" y="5506"/>
                </a:lnTo>
                <a:lnTo>
                  <a:pt x="87253" y="5247"/>
                </a:lnTo>
                <a:lnTo>
                  <a:pt x="69868" y="5170"/>
                </a:lnTo>
                <a:lnTo>
                  <a:pt x="63982" y="4167"/>
                </a:lnTo>
                <a:lnTo>
                  <a:pt x="58073" y="2506"/>
                </a:lnTo>
                <a:lnTo>
                  <a:pt x="52150" y="407"/>
                </a:lnTo>
                <a:lnTo>
                  <a:pt x="47209" y="0"/>
                </a:lnTo>
                <a:lnTo>
                  <a:pt x="42922" y="721"/>
                </a:lnTo>
                <a:lnTo>
                  <a:pt x="39073" y="2193"/>
                </a:lnTo>
                <a:lnTo>
                  <a:pt x="35514" y="4167"/>
                </a:lnTo>
                <a:lnTo>
                  <a:pt x="32149" y="6475"/>
                </a:lnTo>
                <a:lnTo>
                  <a:pt x="28914" y="9006"/>
                </a:lnTo>
                <a:lnTo>
                  <a:pt x="25765" y="12678"/>
                </a:lnTo>
                <a:lnTo>
                  <a:pt x="22673" y="17110"/>
                </a:lnTo>
                <a:lnTo>
                  <a:pt x="19620" y="22049"/>
                </a:lnTo>
                <a:lnTo>
                  <a:pt x="16593" y="28318"/>
                </a:lnTo>
                <a:lnTo>
                  <a:pt x="13582" y="35475"/>
                </a:lnTo>
                <a:lnTo>
                  <a:pt x="10583" y="43221"/>
                </a:lnTo>
                <a:lnTo>
                  <a:pt x="8583" y="50371"/>
                </a:lnTo>
                <a:lnTo>
                  <a:pt x="7250" y="57121"/>
                </a:lnTo>
                <a:lnTo>
                  <a:pt x="6361" y="63606"/>
                </a:lnTo>
                <a:lnTo>
                  <a:pt x="5769" y="70906"/>
                </a:lnTo>
                <a:lnTo>
                  <a:pt x="5374" y="78749"/>
                </a:lnTo>
                <a:lnTo>
                  <a:pt x="5111" y="86954"/>
                </a:lnTo>
                <a:lnTo>
                  <a:pt x="3943" y="95401"/>
                </a:lnTo>
                <a:lnTo>
                  <a:pt x="2172" y="104008"/>
                </a:lnTo>
                <a:lnTo>
                  <a:pt x="0" y="112723"/>
                </a:lnTo>
                <a:lnTo>
                  <a:pt x="536" y="119526"/>
                </a:lnTo>
                <a:lnTo>
                  <a:pt x="2877" y="125052"/>
                </a:lnTo>
                <a:lnTo>
                  <a:pt x="6423" y="129729"/>
                </a:lnTo>
                <a:lnTo>
                  <a:pt x="10771" y="133839"/>
                </a:lnTo>
                <a:lnTo>
                  <a:pt x="15654" y="137571"/>
                </a:lnTo>
                <a:lnTo>
                  <a:pt x="20894" y="141052"/>
                </a:lnTo>
                <a:lnTo>
                  <a:pt x="26371" y="144364"/>
                </a:lnTo>
                <a:lnTo>
                  <a:pt x="32007" y="147565"/>
                </a:lnTo>
                <a:lnTo>
                  <a:pt x="37749" y="150691"/>
                </a:lnTo>
                <a:lnTo>
                  <a:pt x="45546" y="152775"/>
                </a:lnTo>
                <a:lnTo>
                  <a:pt x="54712" y="154164"/>
                </a:lnTo>
                <a:lnTo>
                  <a:pt x="64792" y="155090"/>
                </a:lnTo>
                <a:lnTo>
                  <a:pt x="73496" y="155708"/>
                </a:lnTo>
                <a:lnTo>
                  <a:pt x="81283" y="156120"/>
                </a:lnTo>
                <a:lnTo>
                  <a:pt x="88459" y="156394"/>
                </a:lnTo>
                <a:lnTo>
                  <a:pt x="96219" y="157569"/>
                </a:lnTo>
                <a:lnTo>
                  <a:pt x="104370" y="159344"/>
                </a:lnTo>
                <a:lnTo>
                  <a:pt x="129600" y="16587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Annotation136"/>
          <p:cNvSpPr/>
          <p:nvPr/>
        </p:nvSpPr>
        <p:spPr>
          <a:xfrm>
            <a:off x="955476" y="3911267"/>
            <a:ext cx="138646" cy="132115"/>
          </a:xfrm>
          <a:custGeom>
            <a:avLst/>
            <a:gdLst/>
            <a:ahLst/>
            <a:cxnLst/>
            <a:rect l="0" t="0" r="0" b="0"/>
            <a:pathLst>
              <a:path w="138646" h="132115">
                <a:moveTo>
                  <a:pt x="62508" y="17795"/>
                </a:moveTo>
                <a:lnTo>
                  <a:pt x="62508" y="8314"/>
                </a:lnTo>
                <a:lnTo>
                  <a:pt x="61516" y="5522"/>
                </a:lnTo>
                <a:lnTo>
                  <a:pt x="59862" y="3659"/>
                </a:lnTo>
                <a:lnTo>
                  <a:pt x="53946" y="154"/>
                </a:lnTo>
                <a:lnTo>
                  <a:pt x="51096" y="33"/>
                </a:lnTo>
                <a:lnTo>
                  <a:pt x="48947" y="0"/>
                </a:lnTo>
                <a:lnTo>
                  <a:pt x="46522" y="971"/>
                </a:lnTo>
                <a:lnTo>
                  <a:pt x="43913" y="2610"/>
                </a:lnTo>
                <a:lnTo>
                  <a:pt x="41182" y="4695"/>
                </a:lnTo>
                <a:lnTo>
                  <a:pt x="39361" y="7078"/>
                </a:lnTo>
                <a:lnTo>
                  <a:pt x="38147" y="9658"/>
                </a:lnTo>
                <a:lnTo>
                  <a:pt x="37337" y="12371"/>
                </a:lnTo>
                <a:lnTo>
                  <a:pt x="36798" y="16163"/>
                </a:lnTo>
                <a:lnTo>
                  <a:pt x="36438" y="20676"/>
                </a:lnTo>
                <a:lnTo>
                  <a:pt x="36198" y="25669"/>
                </a:lnTo>
                <a:lnTo>
                  <a:pt x="35046" y="30982"/>
                </a:lnTo>
                <a:lnTo>
                  <a:pt x="33286" y="36508"/>
                </a:lnTo>
                <a:lnTo>
                  <a:pt x="31120" y="42177"/>
                </a:lnTo>
                <a:lnTo>
                  <a:pt x="28685" y="46948"/>
                </a:lnTo>
                <a:lnTo>
                  <a:pt x="26068" y="51121"/>
                </a:lnTo>
                <a:lnTo>
                  <a:pt x="23332" y="54895"/>
                </a:lnTo>
                <a:lnTo>
                  <a:pt x="20516" y="58404"/>
                </a:lnTo>
                <a:lnTo>
                  <a:pt x="17646" y="61735"/>
                </a:lnTo>
                <a:lnTo>
                  <a:pt x="14740" y="64948"/>
                </a:lnTo>
                <a:lnTo>
                  <a:pt x="12804" y="69074"/>
                </a:lnTo>
                <a:lnTo>
                  <a:pt x="11512" y="73809"/>
                </a:lnTo>
                <a:lnTo>
                  <a:pt x="10651" y="78950"/>
                </a:lnTo>
                <a:lnTo>
                  <a:pt x="10078" y="83370"/>
                </a:lnTo>
                <a:lnTo>
                  <a:pt x="9695" y="87309"/>
                </a:lnTo>
                <a:lnTo>
                  <a:pt x="9440" y="90927"/>
                </a:lnTo>
                <a:lnTo>
                  <a:pt x="10262" y="94330"/>
                </a:lnTo>
                <a:lnTo>
                  <a:pt x="11802" y="97592"/>
                </a:lnTo>
                <a:lnTo>
                  <a:pt x="13821" y="100759"/>
                </a:lnTo>
                <a:lnTo>
                  <a:pt x="16160" y="103862"/>
                </a:lnTo>
                <a:lnTo>
                  <a:pt x="18711" y="106923"/>
                </a:lnTo>
                <a:lnTo>
                  <a:pt x="21403" y="109956"/>
                </a:lnTo>
                <a:lnTo>
                  <a:pt x="25183" y="112970"/>
                </a:lnTo>
                <a:lnTo>
                  <a:pt x="29687" y="115971"/>
                </a:lnTo>
                <a:lnTo>
                  <a:pt x="34674" y="118965"/>
                </a:lnTo>
                <a:lnTo>
                  <a:pt x="39983" y="121953"/>
                </a:lnTo>
                <a:lnTo>
                  <a:pt x="51174" y="127918"/>
                </a:lnTo>
                <a:lnTo>
                  <a:pt x="56936" y="129906"/>
                </a:lnTo>
                <a:lnTo>
                  <a:pt x="62762" y="131231"/>
                </a:lnTo>
                <a:lnTo>
                  <a:pt x="68630" y="132114"/>
                </a:lnTo>
                <a:lnTo>
                  <a:pt x="73535" y="131711"/>
                </a:lnTo>
                <a:lnTo>
                  <a:pt x="77797" y="130450"/>
                </a:lnTo>
                <a:lnTo>
                  <a:pt x="96506" y="121297"/>
                </a:lnTo>
                <a:lnTo>
                  <a:pt x="113482" y="112844"/>
                </a:lnTo>
                <a:lnTo>
                  <a:pt x="118318" y="108943"/>
                </a:lnTo>
                <a:lnTo>
                  <a:pt x="122535" y="104357"/>
                </a:lnTo>
                <a:lnTo>
                  <a:pt x="126339" y="99316"/>
                </a:lnTo>
                <a:lnTo>
                  <a:pt x="128874" y="94963"/>
                </a:lnTo>
                <a:lnTo>
                  <a:pt x="130565" y="91068"/>
                </a:lnTo>
                <a:lnTo>
                  <a:pt x="131691" y="87480"/>
                </a:lnTo>
                <a:lnTo>
                  <a:pt x="133435" y="83103"/>
                </a:lnTo>
                <a:lnTo>
                  <a:pt x="135589" y="78201"/>
                </a:lnTo>
                <a:lnTo>
                  <a:pt x="138018" y="72949"/>
                </a:lnTo>
                <a:lnTo>
                  <a:pt x="138645" y="67463"/>
                </a:lnTo>
                <a:lnTo>
                  <a:pt x="138071" y="61821"/>
                </a:lnTo>
                <a:lnTo>
                  <a:pt x="136695" y="56076"/>
                </a:lnTo>
                <a:lnTo>
                  <a:pt x="134787" y="51253"/>
                </a:lnTo>
                <a:lnTo>
                  <a:pt x="132522" y="47046"/>
                </a:lnTo>
                <a:lnTo>
                  <a:pt x="130020" y="43249"/>
                </a:lnTo>
                <a:lnTo>
                  <a:pt x="125375" y="39725"/>
                </a:lnTo>
                <a:lnTo>
                  <a:pt x="119302" y="36384"/>
                </a:lnTo>
                <a:lnTo>
                  <a:pt x="112277" y="33164"/>
                </a:lnTo>
                <a:lnTo>
                  <a:pt x="104617" y="30025"/>
                </a:lnTo>
                <a:lnTo>
                  <a:pt x="96534" y="26941"/>
                </a:lnTo>
                <a:lnTo>
                  <a:pt x="88168" y="23892"/>
                </a:lnTo>
                <a:lnTo>
                  <a:pt x="80607" y="21860"/>
                </a:lnTo>
                <a:lnTo>
                  <a:pt x="73582" y="20505"/>
                </a:lnTo>
                <a:lnTo>
                  <a:pt x="66914" y="19601"/>
                </a:lnTo>
                <a:lnTo>
                  <a:pt x="59492" y="19000"/>
                </a:lnTo>
                <a:lnTo>
                  <a:pt x="51568" y="18598"/>
                </a:lnTo>
                <a:lnTo>
                  <a:pt x="43308" y="18331"/>
                </a:lnTo>
                <a:lnTo>
                  <a:pt x="36810" y="19145"/>
                </a:lnTo>
                <a:lnTo>
                  <a:pt x="31485" y="20679"/>
                </a:lnTo>
                <a:lnTo>
                  <a:pt x="26943" y="22694"/>
                </a:lnTo>
                <a:lnTo>
                  <a:pt x="22923" y="25030"/>
                </a:lnTo>
                <a:lnTo>
                  <a:pt x="19251" y="27579"/>
                </a:lnTo>
                <a:lnTo>
                  <a:pt x="15811" y="30271"/>
                </a:lnTo>
                <a:lnTo>
                  <a:pt x="12525" y="33058"/>
                </a:lnTo>
                <a:lnTo>
                  <a:pt x="9342" y="35908"/>
                </a:lnTo>
                <a:lnTo>
                  <a:pt x="0" y="4458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Annotation137"/>
          <p:cNvSpPr/>
          <p:nvPr/>
        </p:nvSpPr>
        <p:spPr>
          <a:xfrm>
            <a:off x="1125259" y="3893344"/>
            <a:ext cx="123131" cy="120121"/>
          </a:xfrm>
          <a:custGeom>
            <a:avLst/>
            <a:gdLst/>
            <a:ahLst/>
            <a:cxnLst/>
            <a:rect l="0" t="0" r="0" b="0"/>
            <a:pathLst>
              <a:path w="123131" h="120121">
                <a:moveTo>
                  <a:pt x="17741" y="0"/>
                </a:moveTo>
                <a:lnTo>
                  <a:pt x="13000" y="4740"/>
                </a:lnTo>
                <a:lnTo>
                  <a:pt x="11604" y="7129"/>
                </a:lnTo>
                <a:lnTo>
                  <a:pt x="10673" y="9713"/>
                </a:lnTo>
                <a:lnTo>
                  <a:pt x="10052" y="12428"/>
                </a:lnTo>
                <a:lnTo>
                  <a:pt x="8646" y="15231"/>
                </a:lnTo>
                <a:lnTo>
                  <a:pt x="6717" y="18091"/>
                </a:lnTo>
                <a:lnTo>
                  <a:pt x="4438" y="20990"/>
                </a:lnTo>
                <a:lnTo>
                  <a:pt x="2919" y="23915"/>
                </a:lnTo>
                <a:lnTo>
                  <a:pt x="1906" y="26857"/>
                </a:lnTo>
                <a:lnTo>
                  <a:pt x="1231" y="29811"/>
                </a:lnTo>
                <a:lnTo>
                  <a:pt x="781" y="33764"/>
                </a:lnTo>
                <a:lnTo>
                  <a:pt x="481" y="38385"/>
                </a:lnTo>
                <a:lnTo>
                  <a:pt x="148" y="47817"/>
                </a:lnTo>
                <a:lnTo>
                  <a:pt x="0" y="55317"/>
                </a:lnTo>
                <a:lnTo>
                  <a:pt x="952" y="58706"/>
                </a:lnTo>
                <a:lnTo>
                  <a:pt x="2580" y="61957"/>
                </a:lnTo>
                <a:lnTo>
                  <a:pt x="4657" y="65117"/>
                </a:lnTo>
                <a:lnTo>
                  <a:pt x="6041" y="69208"/>
                </a:lnTo>
                <a:lnTo>
                  <a:pt x="6965" y="73920"/>
                </a:lnTo>
                <a:lnTo>
                  <a:pt x="7580" y="79046"/>
                </a:lnTo>
                <a:lnTo>
                  <a:pt x="8982" y="83455"/>
                </a:lnTo>
                <a:lnTo>
                  <a:pt x="10910" y="87386"/>
                </a:lnTo>
                <a:lnTo>
                  <a:pt x="16391" y="96085"/>
                </a:lnTo>
                <a:lnTo>
                  <a:pt x="17833" y="97791"/>
                </a:lnTo>
                <a:lnTo>
                  <a:pt x="19787" y="99920"/>
                </a:lnTo>
                <a:lnTo>
                  <a:pt x="24603" y="104932"/>
                </a:lnTo>
                <a:lnTo>
                  <a:pt x="30051" y="110467"/>
                </a:lnTo>
                <a:lnTo>
                  <a:pt x="33885" y="113332"/>
                </a:lnTo>
                <a:lnTo>
                  <a:pt x="38425" y="116234"/>
                </a:lnTo>
                <a:lnTo>
                  <a:pt x="43437" y="119161"/>
                </a:lnTo>
                <a:lnTo>
                  <a:pt x="47770" y="120120"/>
                </a:lnTo>
                <a:lnTo>
                  <a:pt x="51651" y="119768"/>
                </a:lnTo>
                <a:lnTo>
                  <a:pt x="55230" y="118540"/>
                </a:lnTo>
                <a:lnTo>
                  <a:pt x="59601" y="116730"/>
                </a:lnTo>
                <a:lnTo>
                  <a:pt x="64499" y="114530"/>
                </a:lnTo>
                <a:lnTo>
                  <a:pt x="69749" y="112072"/>
                </a:lnTo>
                <a:lnTo>
                  <a:pt x="74241" y="108449"/>
                </a:lnTo>
                <a:lnTo>
                  <a:pt x="78228" y="104049"/>
                </a:lnTo>
                <a:lnTo>
                  <a:pt x="81878" y="99132"/>
                </a:lnTo>
                <a:lnTo>
                  <a:pt x="85303" y="94861"/>
                </a:lnTo>
                <a:lnTo>
                  <a:pt x="88579" y="91022"/>
                </a:lnTo>
                <a:lnTo>
                  <a:pt x="91755" y="87470"/>
                </a:lnTo>
                <a:lnTo>
                  <a:pt x="97930" y="80878"/>
                </a:lnTo>
                <a:lnTo>
                  <a:pt x="109979" y="68562"/>
                </a:lnTo>
                <a:lnTo>
                  <a:pt x="112967" y="64559"/>
                </a:lnTo>
                <a:lnTo>
                  <a:pt x="115951" y="59906"/>
                </a:lnTo>
                <a:lnTo>
                  <a:pt x="118933" y="54820"/>
                </a:lnTo>
                <a:lnTo>
                  <a:pt x="120921" y="49445"/>
                </a:lnTo>
                <a:lnTo>
                  <a:pt x="122246" y="43878"/>
                </a:lnTo>
                <a:lnTo>
                  <a:pt x="123130" y="38181"/>
                </a:lnTo>
                <a:lnTo>
                  <a:pt x="122727" y="33391"/>
                </a:lnTo>
                <a:lnTo>
                  <a:pt x="121466" y="29206"/>
                </a:lnTo>
                <a:lnTo>
                  <a:pt x="117053" y="20100"/>
                </a:lnTo>
                <a:lnTo>
                  <a:pt x="115699" y="20345"/>
                </a:lnTo>
                <a:lnTo>
                  <a:pt x="113804" y="21501"/>
                </a:lnTo>
                <a:lnTo>
                  <a:pt x="107037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Annotation138"/>
          <p:cNvSpPr/>
          <p:nvPr/>
        </p:nvSpPr>
        <p:spPr>
          <a:xfrm>
            <a:off x="1268500" y="3911359"/>
            <a:ext cx="70954" cy="129649"/>
          </a:xfrm>
          <a:custGeom>
            <a:avLst/>
            <a:gdLst/>
            <a:ahLst/>
            <a:cxnLst/>
            <a:rect l="0" t="0" r="0" b="0"/>
            <a:pathLst>
              <a:path w="70954" h="129649">
                <a:moveTo>
                  <a:pt x="26304" y="62352"/>
                </a:moveTo>
                <a:lnTo>
                  <a:pt x="21564" y="71832"/>
                </a:lnTo>
                <a:lnTo>
                  <a:pt x="20167" y="76609"/>
                </a:lnTo>
                <a:lnTo>
                  <a:pt x="19236" y="81779"/>
                </a:lnTo>
                <a:lnTo>
                  <a:pt x="18616" y="87209"/>
                </a:lnTo>
                <a:lnTo>
                  <a:pt x="17210" y="91822"/>
                </a:lnTo>
                <a:lnTo>
                  <a:pt x="15280" y="95889"/>
                </a:lnTo>
                <a:lnTo>
                  <a:pt x="13002" y="99593"/>
                </a:lnTo>
                <a:lnTo>
                  <a:pt x="11483" y="103054"/>
                </a:lnTo>
                <a:lnTo>
                  <a:pt x="10470" y="106354"/>
                </a:lnTo>
                <a:lnTo>
                  <a:pt x="9795" y="109546"/>
                </a:lnTo>
                <a:lnTo>
                  <a:pt x="9345" y="112666"/>
                </a:lnTo>
                <a:lnTo>
                  <a:pt x="9045" y="115738"/>
                </a:lnTo>
                <a:lnTo>
                  <a:pt x="8563" y="123057"/>
                </a:lnTo>
                <a:lnTo>
                  <a:pt x="9516" y="124650"/>
                </a:lnTo>
                <a:lnTo>
                  <a:pt x="11143" y="126704"/>
                </a:lnTo>
                <a:lnTo>
                  <a:pt x="13220" y="129066"/>
                </a:lnTo>
                <a:lnTo>
                  <a:pt x="15597" y="129648"/>
                </a:lnTo>
                <a:lnTo>
                  <a:pt x="18174" y="129044"/>
                </a:lnTo>
                <a:lnTo>
                  <a:pt x="20884" y="127649"/>
                </a:lnTo>
                <a:lnTo>
                  <a:pt x="22691" y="124735"/>
                </a:lnTo>
                <a:lnTo>
                  <a:pt x="23895" y="120808"/>
                </a:lnTo>
                <a:lnTo>
                  <a:pt x="24698" y="116205"/>
                </a:lnTo>
                <a:lnTo>
                  <a:pt x="24241" y="111152"/>
                </a:lnTo>
                <a:lnTo>
                  <a:pt x="22945" y="105800"/>
                </a:lnTo>
                <a:lnTo>
                  <a:pt x="21088" y="100246"/>
                </a:lnTo>
                <a:lnTo>
                  <a:pt x="19850" y="95553"/>
                </a:lnTo>
                <a:lnTo>
                  <a:pt x="19025" y="91431"/>
                </a:lnTo>
                <a:lnTo>
                  <a:pt x="18475" y="87691"/>
                </a:lnTo>
                <a:lnTo>
                  <a:pt x="17116" y="83213"/>
                </a:lnTo>
                <a:lnTo>
                  <a:pt x="15218" y="78243"/>
                </a:lnTo>
                <a:lnTo>
                  <a:pt x="12960" y="72946"/>
                </a:lnTo>
                <a:lnTo>
                  <a:pt x="10463" y="68422"/>
                </a:lnTo>
                <a:lnTo>
                  <a:pt x="7806" y="64414"/>
                </a:lnTo>
                <a:lnTo>
                  <a:pt x="5042" y="60750"/>
                </a:lnTo>
                <a:lnTo>
                  <a:pt x="3200" y="56323"/>
                </a:lnTo>
                <a:lnTo>
                  <a:pt x="1971" y="51387"/>
                </a:lnTo>
                <a:lnTo>
                  <a:pt x="1153" y="46113"/>
                </a:lnTo>
                <a:lnTo>
                  <a:pt x="607" y="41604"/>
                </a:lnTo>
                <a:lnTo>
                  <a:pt x="243" y="37605"/>
                </a:lnTo>
                <a:lnTo>
                  <a:pt x="0" y="33948"/>
                </a:lnTo>
                <a:lnTo>
                  <a:pt x="831" y="30517"/>
                </a:lnTo>
                <a:lnTo>
                  <a:pt x="2376" y="27238"/>
                </a:lnTo>
                <a:lnTo>
                  <a:pt x="4399" y="24060"/>
                </a:lnTo>
                <a:lnTo>
                  <a:pt x="6740" y="20949"/>
                </a:lnTo>
                <a:lnTo>
                  <a:pt x="9292" y="17882"/>
                </a:lnTo>
                <a:lnTo>
                  <a:pt x="11986" y="14846"/>
                </a:lnTo>
                <a:lnTo>
                  <a:pt x="17626" y="8827"/>
                </a:lnTo>
                <a:lnTo>
                  <a:pt x="20518" y="5832"/>
                </a:lnTo>
                <a:lnTo>
                  <a:pt x="23439" y="3836"/>
                </a:lnTo>
                <a:lnTo>
                  <a:pt x="26379" y="2506"/>
                </a:lnTo>
                <a:lnTo>
                  <a:pt x="29330" y="1618"/>
                </a:lnTo>
                <a:lnTo>
                  <a:pt x="32290" y="1027"/>
                </a:lnTo>
                <a:lnTo>
                  <a:pt x="35256" y="632"/>
                </a:lnTo>
                <a:lnTo>
                  <a:pt x="38225" y="370"/>
                </a:lnTo>
                <a:lnTo>
                  <a:pt x="41197" y="194"/>
                </a:lnTo>
                <a:lnTo>
                  <a:pt x="47144" y="0"/>
                </a:lnTo>
                <a:lnTo>
                  <a:pt x="50120" y="940"/>
                </a:lnTo>
                <a:lnTo>
                  <a:pt x="53095" y="2559"/>
                </a:lnTo>
                <a:lnTo>
                  <a:pt x="56071" y="4631"/>
                </a:lnTo>
                <a:lnTo>
                  <a:pt x="59047" y="6012"/>
                </a:lnTo>
                <a:lnTo>
                  <a:pt x="62023" y="6932"/>
                </a:lnTo>
                <a:lnTo>
                  <a:pt x="70953" y="877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Annotation139"/>
          <p:cNvSpPr/>
          <p:nvPr/>
        </p:nvSpPr>
        <p:spPr>
          <a:xfrm>
            <a:off x="1339453" y="3898037"/>
            <a:ext cx="173367" cy="154281"/>
          </a:xfrm>
          <a:custGeom>
            <a:avLst/>
            <a:gdLst/>
            <a:ahLst/>
            <a:cxnLst/>
            <a:rect l="0" t="0" r="0" b="0"/>
            <a:pathLst>
              <a:path w="173367" h="154281">
                <a:moveTo>
                  <a:pt x="142875" y="39955"/>
                </a:moveTo>
                <a:lnTo>
                  <a:pt x="147615" y="39955"/>
                </a:lnTo>
                <a:lnTo>
                  <a:pt x="148019" y="38963"/>
                </a:lnTo>
                <a:lnTo>
                  <a:pt x="147297" y="37309"/>
                </a:lnTo>
                <a:lnTo>
                  <a:pt x="145823" y="35214"/>
                </a:lnTo>
                <a:lnTo>
                  <a:pt x="144840" y="32826"/>
                </a:lnTo>
                <a:lnTo>
                  <a:pt x="144185" y="30241"/>
                </a:lnTo>
                <a:lnTo>
                  <a:pt x="143133" y="23705"/>
                </a:lnTo>
                <a:lnTo>
                  <a:pt x="140344" y="20165"/>
                </a:lnTo>
                <a:lnTo>
                  <a:pt x="135209" y="14548"/>
                </a:lnTo>
                <a:lnTo>
                  <a:pt x="129579" y="8835"/>
                </a:lnTo>
                <a:lnTo>
                  <a:pt x="126073" y="6310"/>
                </a:lnTo>
                <a:lnTo>
                  <a:pt x="121752" y="3634"/>
                </a:lnTo>
                <a:lnTo>
                  <a:pt x="116887" y="858"/>
                </a:lnTo>
                <a:lnTo>
                  <a:pt x="113643" y="0"/>
                </a:lnTo>
                <a:lnTo>
                  <a:pt x="111481" y="420"/>
                </a:lnTo>
                <a:lnTo>
                  <a:pt x="110039" y="1692"/>
                </a:lnTo>
                <a:lnTo>
                  <a:pt x="108086" y="2540"/>
                </a:lnTo>
                <a:lnTo>
                  <a:pt x="103270" y="3482"/>
                </a:lnTo>
                <a:lnTo>
                  <a:pt x="101589" y="4725"/>
                </a:lnTo>
                <a:lnTo>
                  <a:pt x="100468" y="6547"/>
                </a:lnTo>
                <a:lnTo>
                  <a:pt x="99721" y="8753"/>
                </a:lnTo>
                <a:lnTo>
                  <a:pt x="99222" y="12208"/>
                </a:lnTo>
                <a:lnTo>
                  <a:pt x="98890" y="16496"/>
                </a:lnTo>
                <a:lnTo>
                  <a:pt x="98521" y="25560"/>
                </a:lnTo>
                <a:lnTo>
                  <a:pt x="98357" y="32895"/>
                </a:lnTo>
                <a:lnTo>
                  <a:pt x="98238" y="64193"/>
                </a:lnTo>
                <a:lnTo>
                  <a:pt x="99226" y="69012"/>
                </a:lnTo>
                <a:lnTo>
                  <a:pt x="100877" y="73217"/>
                </a:lnTo>
                <a:lnTo>
                  <a:pt x="102970" y="77012"/>
                </a:lnTo>
                <a:lnTo>
                  <a:pt x="105357" y="80535"/>
                </a:lnTo>
                <a:lnTo>
                  <a:pt x="107941" y="83876"/>
                </a:lnTo>
                <a:lnTo>
                  <a:pt x="110656" y="87095"/>
                </a:lnTo>
                <a:lnTo>
                  <a:pt x="114450" y="89241"/>
                </a:lnTo>
                <a:lnTo>
                  <a:pt x="118964" y="90671"/>
                </a:lnTo>
                <a:lnTo>
                  <a:pt x="123958" y="91625"/>
                </a:lnTo>
                <a:lnTo>
                  <a:pt x="128279" y="93253"/>
                </a:lnTo>
                <a:lnTo>
                  <a:pt x="132152" y="95331"/>
                </a:lnTo>
                <a:lnTo>
                  <a:pt x="135726" y="97709"/>
                </a:lnTo>
                <a:lnTo>
                  <a:pt x="140093" y="100286"/>
                </a:lnTo>
                <a:lnTo>
                  <a:pt x="144989" y="102995"/>
                </a:lnTo>
                <a:lnTo>
                  <a:pt x="150237" y="105794"/>
                </a:lnTo>
                <a:lnTo>
                  <a:pt x="154728" y="107660"/>
                </a:lnTo>
                <a:lnTo>
                  <a:pt x="158714" y="108904"/>
                </a:lnTo>
                <a:lnTo>
                  <a:pt x="162364" y="109733"/>
                </a:lnTo>
                <a:lnTo>
                  <a:pt x="165790" y="111279"/>
                </a:lnTo>
                <a:lnTo>
                  <a:pt x="169065" y="113301"/>
                </a:lnTo>
                <a:lnTo>
                  <a:pt x="172241" y="115642"/>
                </a:lnTo>
                <a:lnTo>
                  <a:pt x="173366" y="118194"/>
                </a:lnTo>
                <a:lnTo>
                  <a:pt x="173124" y="120888"/>
                </a:lnTo>
                <a:lnTo>
                  <a:pt x="171971" y="123676"/>
                </a:lnTo>
                <a:lnTo>
                  <a:pt x="169217" y="126527"/>
                </a:lnTo>
                <a:lnTo>
                  <a:pt x="165397" y="129420"/>
                </a:lnTo>
                <a:lnTo>
                  <a:pt x="160866" y="132340"/>
                </a:lnTo>
                <a:lnTo>
                  <a:pt x="155861" y="135280"/>
                </a:lnTo>
                <a:lnTo>
                  <a:pt x="150540" y="138231"/>
                </a:lnTo>
                <a:lnTo>
                  <a:pt x="145008" y="141191"/>
                </a:lnTo>
                <a:lnTo>
                  <a:pt x="138344" y="144157"/>
                </a:lnTo>
                <a:lnTo>
                  <a:pt x="130924" y="147126"/>
                </a:lnTo>
                <a:lnTo>
                  <a:pt x="123002" y="150098"/>
                </a:lnTo>
                <a:lnTo>
                  <a:pt x="114743" y="152079"/>
                </a:lnTo>
                <a:lnTo>
                  <a:pt x="106261" y="153400"/>
                </a:lnTo>
                <a:lnTo>
                  <a:pt x="97629" y="154280"/>
                </a:lnTo>
                <a:lnTo>
                  <a:pt x="88899" y="153875"/>
                </a:lnTo>
                <a:lnTo>
                  <a:pt x="80102" y="152613"/>
                </a:lnTo>
                <a:lnTo>
                  <a:pt x="71260" y="150779"/>
                </a:lnTo>
                <a:lnTo>
                  <a:pt x="62390" y="148564"/>
                </a:lnTo>
                <a:lnTo>
                  <a:pt x="53499" y="146095"/>
                </a:lnTo>
                <a:lnTo>
                  <a:pt x="44596" y="143457"/>
                </a:lnTo>
                <a:lnTo>
                  <a:pt x="36675" y="141699"/>
                </a:lnTo>
                <a:lnTo>
                  <a:pt x="29411" y="140526"/>
                </a:lnTo>
                <a:lnTo>
                  <a:pt x="22584" y="139745"/>
                </a:lnTo>
                <a:lnTo>
                  <a:pt x="17040" y="139223"/>
                </a:lnTo>
                <a:lnTo>
                  <a:pt x="12352" y="138876"/>
                </a:lnTo>
                <a:lnTo>
                  <a:pt x="8235" y="138645"/>
                </a:lnTo>
                <a:lnTo>
                  <a:pt x="5490" y="139483"/>
                </a:lnTo>
                <a:lnTo>
                  <a:pt x="3659" y="141033"/>
                </a:lnTo>
                <a:lnTo>
                  <a:pt x="0" y="14711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Annotation140"/>
          <p:cNvSpPr/>
          <p:nvPr/>
        </p:nvSpPr>
        <p:spPr>
          <a:xfrm>
            <a:off x="1519972" y="3907206"/>
            <a:ext cx="149880" cy="126762"/>
          </a:xfrm>
          <a:custGeom>
            <a:avLst/>
            <a:gdLst/>
            <a:ahLst/>
            <a:cxnLst/>
            <a:rect l="0" t="0" r="0" b="0"/>
            <a:pathLst>
              <a:path w="149880" h="126762">
                <a:moveTo>
                  <a:pt x="51653" y="66504"/>
                </a:moveTo>
                <a:lnTo>
                  <a:pt x="43964" y="58816"/>
                </a:lnTo>
                <a:lnTo>
                  <a:pt x="40629" y="58126"/>
                </a:lnTo>
                <a:lnTo>
                  <a:pt x="38350" y="57942"/>
                </a:lnTo>
                <a:lnTo>
                  <a:pt x="36831" y="56828"/>
                </a:lnTo>
                <a:lnTo>
                  <a:pt x="35818" y="55092"/>
                </a:lnTo>
                <a:lnTo>
                  <a:pt x="35143" y="52943"/>
                </a:lnTo>
                <a:lnTo>
                  <a:pt x="35686" y="51510"/>
                </a:lnTo>
                <a:lnTo>
                  <a:pt x="37039" y="50555"/>
                </a:lnTo>
                <a:lnTo>
                  <a:pt x="38934" y="49919"/>
                </a:lnTo>
                <a:lnTo>
                  <a:pt x="42181" y="48502"/>
                </a:lnTo>
                <a:lnTo>
                  <a:pt x="51081" y="44282"/>
                </a:lnTo>
                <a:lnTo>
                  <a:pt x="56233" y="42760"/>
                </a:lnTo>
                <a:lnTo>
                  <a:pt x="61651" y="41745"/>
                </a:lnTo>
                <a:lnTo>
                  <a:pt x="67248" y="41068"/>
                </a:lnTo>
                <a:lnTo>
                  <a:pt x="72964" y="39625"/>
                </a:lnTo>
                <a:lnTo>
                  <a:pt x="78758" y="37671"/>
                </a:lnTo>
                <a:lnTo>
                  <a:pt x="84606" y="35376"/>
                </a:lnTo>
                <a:lnTo>
                  <a:pt x="90489" y="33846"/>
                </a:lnTo>
                <a:lnTo>
                  <a:pt x="96395" y="32826"/>
                </a:lnTo>
                <a:lnTo>
                  <a:pt x="102317" y="32146"/>
                </a:lnTo>
                <a:lnTo>
                  <a:pt x="107257" y="31692"/>
                </a:lnTo>
                <a:lnTo>
                  <a:pt x="111542" y="31390"/>
                </a:lnTo>
                <a:lnTo>
                  <a:pt x="115392" y="31189"/>
                </a:lnTo>
                <a:lnTo>
                  <a:pt x="117958" y="30062"/>
                </a:lnTo>
                <a:lnTo>
                  <a:pt x="119668" y="28319"/>
                </a:lnTo>
                <a:lnTo>
                  <a:pt x="120809" y="26165"/>
                </a:lnTo>
                <a:lnTo>
                  <a:pt x="121569" y="23737"/>
                </a:lnTo>
                <a:lnTo>
                  <a:pt x="122076" y="21125"/>
                </a:lnTo>
                <a:lnTo>
                  <a:pt x="122414" y="18392"/>
                </a:lnTo>
                <a:lnTo>
                  <a:pt x="122639" y="15578"/>
                </a:lnTo>
                <a:lnTo>
                  <a:pt x="122790" y="12710"/>
                </a:lnTo>
                <a:lnTo>
                  <a:pt x="122890" y="9806"/>
                </a:lnTo>
                <a:lnTo>
                  <a:pt x="121964" y="6877"/>
                </a:lnTo>
                <a:lnTo>
                  <a:pt x="120355" y="3932"/>
                </a:lnTo>
                <a:lnTo>
                  <a:pt x="118290" y="977"/>
                </a:lnTo>
                <a:lnTo>
                  <a:pt x="115921" y="0"/>
                </a:lnTo>
                <a:lnTo>
                  <a:pt x="113350" y="340"/>
                </a:lnTo>
                <a:lnTo>
                  <a:pt x="110644" y="1559"/>
                </a:lnTo>
                <a:lnTo>
                  <a:pt x="97354" y="8015"/>
                </a:lnTo>
                <a:lnTo>
                  <a:pt x="93034" y="9652"/>
                </a:lnTo>
                <a:lnTo>
                  <a:pt x="89162" y="10743"/>
                </a:lnTo>
                <a:lnTo>
                  <a:pt x="85589" y="11471"/>
                </a:lnTo>
                <a:lnTo>
                  <a:pt x="80230" y="12948"/>
                </a:lnTo>
                <a:lnTo>
                  <a:pt x="66338" y="17235"/>
                </a:lnTo>
                <a:lnTo>
                  <a:pt x="59458" y="19768"/>
                </a:lnTo>
                <a:lnTo>
                  <a:pt x="52888" y="22449"/>
                </a:lnTo>
                <a:lnTo>
                  <a:pt x="46523" y="25227"/>
                </a:lnTo>
                <a:lnTo>
                  <a:pt x="40295" y="29065"/>
                </a:lnTo>
                <a:lnTo>
                  <a:pt x="34159" y="33607"/>
                </a:lnTo>
                <a:lnTo>
                  <a:pt x="28084" y="38620"/>
                </a:lnTo>
                <a:lnTo>
                  <a:pt x="23042" y="42954"/>
                </a:lnTo>
                <a:lnTo>
                  <a:pt x="18688" y="46835"/>
                </a:lnTo>
                <a:lnTo>
                  <a:pt x="14794" y="50415"/>
                </a:lnTo>
                <a:lnTo>
                  <a:pt x="11205" y="54786"/>
                </a:lnTo>
                <a:lnTo>
                  <a:pt x="7820" y="59684"/>
                </a:lnTo>
                <a:lnTo>
                  <a:pt x="4572" y="64934"/>
                </a:lnTo>
                <a:lnTo>
                  <a:pt x="2406" y="69426"/>
                </a:lnTo>
                <a:lnTo>
                  <a:pt x="962" y="73413"/>
                </a:lnTo>
                <a:lnTo>
                  <a:pt x="0" y="77063"/>
                </a:lnTo>
                <a:lnTo>
                  <a:pt x="1342" y="81481"/>
                </a:lnTo>
                <a:lnTo>
                  <a:pt x="4222" y="86411"/>
                </a:lnTo>
                <a:lnTo>
                  <a:pt x="8126" y="91682"/>
                </a:lnTo>
                <a:lnTo>
                  <a:pt x="14697" y="97180"/>
                </a:lnTo>
                <a:lnTo>
                  <a:pt x="23047" y="102830"/>
                </a:lnTo>
                <a:lnTo>
                  <a:pt x="32582" y="108581"/>
                </a:lnTo>
                <a:lnTo>
                  <a:pt x="42908" y="113407"/>
                </a:lnTo>
                <a:lnTo>
                  <a:pt x="53760" y="117616"/>
                </a:lnTo>
                <a:lnTo>
                  <a:pt x="64964" y="121415"/>
                </a:lnTo>
                <a:lnTo>
                  <a:pt x="76402" y="123947"/>
                </a:lnTo>
                <a:lnTo>
                  <a:pt x="87996" y="125636"/>
                </a:lnTo>
                <a:lnTo>
                  <a:pt x="99694" y="126761"/>
                </a:lnTo>
                <a:lnTo>
                  <a:pt x="110469" y="126519"/>
                </a:lnTo>
                <a:lnTo>
                  <a:pt x="120629" y="125366"/>
                </a:lnTo>
                <a:lnTo>
                  <a:pt x="149879" y="12008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Annotation141"/>
          <p:cNvSpPr/>
          <p:nvPr/>
        </p:nvSpPr>
        <p:spPr>
          <a:xfrm>
            <a:off x="1669851" y="4223742"/>
            <a:ext cx="17860" cy="8930"/>
          </a:xfrm>
          <a:custGeom>
            <a:avLst/>
            <a:gdLst/>
            <a:ahLst/>
            <a:cxnLst/>
            <a:rect l="0" t="0" r="0" b="0"/>
            <a:pathLst>
              <a:path w="17860" h="8930">
                <a:moveTo>
                  <a:pt x="17859" y="0"/>
                </a:moveTo>
                <a:lnTo>
                  <a:pt x="13119" y="0"/>
                </a:lnTo>
                <a:lnTo>
                  <a:pt x="11723" y="992"/>
                </a:lnTo>
                <a:lnTo>
                  <a:pt x="10792" y="2646"/>
                </a:lnTo>
                <a:lnTo>
                  <a:pt x="9297" y="7688"/>
                </a:lnTo>
                <a:lnTo>
                  <a:pt x="8183" y="8102"/>
                </a:lnTo>
                <a:lnTo>
                  <a:pt x="6447" y="8377"/>
                </a:lnTo>
                <a:lnTo>
                  <a:pt x="0" y="892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Annotation142"/>
          <p:cNvSpPr/>
          <p:nvPr/>
        </p:nvSpPr>
        <p:spPr>
          <a:xfrm>
            <a:off x="1643062" y="4152304"/>
            <a:ext cx="292703" cy="31662"/>
          </a:xfrm>
          <a:custGeom>
            <a:avLst/>
            <a:gdLst/>
            <a:ahLst/>
            <a:cxnLst/>
            <a:rect l="0" t="0" r="0" b="0"/>
            <a:pathLst>
              <a:path w="292703" h="31662">
                <a:moveTo>
                  <a:pt x="0" y="0"/>
                </a:moveTo>
                <a:lnTo>
                  <a:pt x="12429" y="12429"/>
                </a:lnTo>
                <a:lnTo>
                  <a:pt x="16223" y="14239"/>
                </a:lnTo>
                <a:lnTo>
                  <a:pt x="20737" y="15446"/>
                </a:lnTo>
                <a:lnTo>
                  <a:pt x="25731" y="16251"/>
                </a:lnTo>
                <a:lnTo>
                  <a:pt x="32037" y="17779"/>
                </a:lnTo>
                <a:lnTo>
                  <a:pt x="39217" y="19790"/>
                </a:lnTo>
                <a:lnTo>
                  <a:pt x="46981" y="22124"/>
                </a:lnTo>
                <a:lnTo>
                  <a:pt x="55133" y="23679"/>
                </a:lnTo>
                <a:lnTo>
                  <a:pt x="63544" y="24715"/>
                </a:lnTo>
                <a:lnTo>
                  <a:pt x="72129" y="25407"/>
                </a:lnTo>
                <a:lnTo>
                  <a:pt x="81820" y="26860"/>
                </a:lnTo>
                <a:lnTo>
                  <a:pt x="92250" y="28821"/>
                </a:lnTo>
                <a:lnTo>
                  <a:pt x="103172" y="31120"/>
                </a:lnTo>
                <a:lnTo>
                  <a:pt x="114422" y="31661"/>
                </a:lnTo>
                <a:lnTo>
                  <a:pt x="125891" y="31030"/>
                </a:lnTo>
                <a:lnTo>
                  <a:pt x="137505" y="29617"/>
                </a:lnTo>
                <a:lnTo>
                  <a:pt x="149217" y="27682"/>
                </a:lnTo>
                <a:lnTo>
                  <a:pt x="160993" y="25400"/>
                </a:lnTo>
                <a:lnTo>
                  <a:pt x="172813" y="22886"/>
                </a:lnTo>
                <a:lnTo>
                  <a:pt x="184662" y="21211"/>
                </a:lnTo>
                <a:lnTo>
                  <a:pt x="196530" y="20094"/>
                </a:lnTo>
                <a:lnTo>
                  <a:pt x="208411" y="19349"/>
                </a:lnTo>
                <a:lnTo>
                  <a:pt x="229549" y="18522"/>
                </a:lnTo>
                <a:lnTo>
                  <a:pt x="262632" y="17991"/>
                </a:lnTo>
                <a:lnTo>
                  <a:pt x="277357" y="17898"/>
                </a:lnTo>
                <a:lnTo>
                  <a:pt x="281147" y="16893"/>
                </a:lnTo>
                <a:lnTo>
                  <a:pt x="284666" y="15231"/>
                </a:lnTo>
                <a:lnTo>
                  <a:pt x="292702" y="10175"/>
                </a:lnTo>
                <a:lnTo>
                  <a:pt x="292369" y="9760"/>
                </a:lnTo>
                <a:lnTo>
                  <a:pt x="289353" y="9298"/>
                </a:lnTo>
                <a:lnTo>
                  <a:pt x="282077" y="9039"/>
                </a:lnTo>
                <a:lnTo>
                  <a:pt x="278341" y="9995"/>
                </a:lnTo>
                <a:lnTo>
                  <a:pt x="273865" y="11624"/>
                </a:lnTo>
                <a:lnTo>
                  <a:pt x="268897" y="13703"/>
                </a:lnTo>
                <a:lnTo>
                  <a:pt x="263601" y="15088"/>
                </a:lnTo>
                <a:lnTo>
                  <a:pt x="258085" y="16012"/>
                </a:lnTo>
                <a:lnTo>
                  <a:pt x="241102" y="1786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Annotation143"/>
          <p:cNvSpPr/>
          <p:nvPr/>
        </p:nvSpPr>
        <p:spPr>
          <a:xfrm>
            <a:off x="1952824" y="3861041"/>
            <a:ext cx="190302" cy="191892"/>
          </a:xfrm>
          <a:custGeom>
            <a:avLst/>
            <a:gdLst/>
            <a:ahLst/>
            <a:cxnLst/>
            <a:rect l="0" t="0" r="0" b="0"/>
            <a:pathLst>
              <a:path w="190302" h="191892">
                <a:moveTo>
                  <a:pt x="11707" y="112669"/>
                </a:moveTo>
                <a:lnTo>
                  <a:pt x="21188" y="112669"/>
                </a:lnTo>
                <a:lnTo>
                  <a:pt x="24973" y="113662"/>
                </a:lnTo>
                <a:lnTo>
                  <a:pt x="28488" y="115315"/>
                </a:lnTo>
                <a:lnTo>
                  <a:pt x="31824" y="117410"/>
                </a:lnTo>
                <a:lnTo>
                  <a:pt x="36032" y="118807"/>
                </a:lnTo>
                <a:lnTo>
                  <a:pt x="40822" y="119738"/>
                </a:lnTo>
                <a:lnTo>
                  <a:pt x="46000" y="120358"/>
                </a:lnTo>
                <a:lnTo>
                  <a:pt x="51436" y="121763"/>
                </a:lnTo>
                <a:lnTo>
                  <a:pt x="57045" y="123693"/>
                </a:lnTo>
                <a:lnTo>
                  <a:pt x="62768" y="125972"/>
                </a:lnTo>
                <a:lnTo>
                  <a:pt x="68568" y="126499"/>
                </a:lnTo>
                <a:lnTo>
                  <a:pt x="74419" y="125858"/>
                </a:lnTo>
                <a:lnTo>
                  <a:pt x="80304" y="124438"/>
                </a:lnTo>
                <a:lnTo>
                  <a:pt x="87204" y="122499"/>
                </a:lnTo>
                <a:lnTo>
                  <a:pt x="102808" y="117700"/>
                </a:lnTo>
                <a:lnTo>
                  <a:pt x="109152" y="114039"/>
                </a:lnTo>
                <a:lnTo>
                  <a:pt x="114373" y="109614"/>
                </a:lnTo>
                <a:lnTo>
                  <a:pt x="118847" y="104679"/>
                </a:lnTo>
                <a:lnTo>
                  <a:pt x="129108" y="93904"/>
                </a:lnTo>
                <a:lnTo>
                  <a:pt x="134623" y="88253"/>
                </a:lnTo>
                <a:lnTo>
                  <a:pt x="139292" y="82502"/>
                </a:lnTo>
                <a:lnTo>
                  <a:pt x="143396" y="76682"/>
                </a:lnTo>
                <a:lnTo>
                  <a:pt x="147125" y="70819"/>
                </a:lnTo>
                <a:lnTo>
                  <a:pt x="149610" y="63933"/>
                </a:lnTo>
                <a:lnTo>
                  <a:pt x="151267" y="56366"/>
                </a:lnTo>
                <a:lnTo>
                  <a:pt x="152372" y="48345"/>
                </a:lnTo>
                <a:lnTo>
                  <a:pt x="153109" y="41013"/>
                </a:lnTo>
                <a:lnTo>
                  <a:pt x="153600" y="34141"/>
                </a:lnTo>
                <a:lnTo>
                  <a:pt x="153927" y="27575"/>
                </a:lnTo>
                <a:lnTo>
                  <a:pt x="152161" y="21213"/>
                </a:lnTo>
                <a:lnTo>
                  <a:pt x="148999" y="14988"/>
                </a:lnTo>
                <a:lnTo>
                  <a:pt x="144907" y="8853"/>
                </a:lnTo>
                <a:lnTo>
                  <a:pt x="140194" y="4764"/>
                </a:lnTo>
                <a:lnTo>
                  <a:pt x="135068" y="2037"/>
                </a:lnTo>
                <a:lnTo>
                  <a:pt x="129666" y="219"/>
                </a:lnTo>
                <a:lnTo>
                  <a:pt x="124081" y="0"/>
                </a:lnTo>
                <a:lnTo>
                  <a:pt x="118373" y="845"/>
                </a:lnTo>
                <a:lnTo>
                  <a:pt x="95567" y="6776"/>
                </a:lnTo>
                <a:lnTo>
                  <a:pt x="85473" y="9332"/>
                </a:lnTo>
                <a:lnTo>
                  <a:pt x="75767" y="13020"/>
                </a:lnTo>
                <a:lnTo>
                  <a:pt x="66320" y="17463"/>
                </a:lnTo>
                <a:lnTo>
                  <a:pt x="57045" y="22409"/>
                </a:lnTo>
                <a:lnTo>
                  <a:pt x="48878" y="28684"/>
                </a:lnTo>
                <a:lnTo>
                  <a:pt x="41448" y="35843"/>
                </a:lnTo>
                <a:lnTo>
                  <a:pt x="34511" y="43593"/>
                </a:lnTo>
                <a:lnTo>
                  <a:pt x="21511" y="57495"/>
                </a:lnTo>
                <a:lnTo>
                  <a:pt x="15267" y="63980"/>
                </a:lnTo>
                <a:lnTo>
                  <a:pt x="10111" y="71280"/>
                </a:lnTo>
                <a:lnTo>
                  <a:pt x="5682" y="79123"/>
                </a:lnTo>
                <a:lnTo>
                  <a:pt x="1737" y="87329"/>
                </a:lnTo>
                <a:lnTo>
                  <a:pt x="99" y="94783"/>
                </a:lnTo>
                <a:lnTo>
                  <a:pt x="0" y="101738"/>
                </a:lnTo>
                <a:lnTo>
                  <a:pt x="926" y="108358"/>
                </a:lnTo>
                <a:lnTo>
                  <a:pt x="2535" y="113764"/>
                </a:lnTo>
                <a:lnTo>
                  <a:pt x="4600" y="118360"/>
                </a:lnTo>
                <a:lnTo>
                  <a:pt x="6969" y="122417"/>
                </a:lnTo>
                <a:lnTo>
                  <a:pt x="10533" y="127105"/>
                </a:lnTo>
                <a:lnTo>
                  <a:pt x="14893" y="132215"/>
                </a:lnTo>
                <a:lnTo>
                  <a:pt x="19784" y="137606"/>
                </a:lnTo>
                <a:lnTo>
                  <a:pt x="24037" y="144177"/>
                </a:lnTo>
                <a:lnTo>
                  <a:pt x="27864" y="151534"/>
                </a:lnTo>
                <a:lnTo>
                  <a:pt x="31408" y="159415"/>
                </a:lnTo>
                <a:lnTo>
                  <a:pt x="35755" y="166653"/>
                </a:lnTo>
                <a:lnTo>
                  <a:pt x="40637" y="173463"/>
                </a:lnTo>
                <a:lnTo>
                  <a:pt x="45877" y="179988"/>
                </a:lnTo>
                <a:lnTo>
                  <a:pt x="52346" y="184338"/>
                </a:lnTo>
                <a:lnTo>
                  <a:pt x="59636" y="187237"/>
                </a:lnTo>
                <a:lnTo>
                  <a:pt x="67472" y="189170"/>
                </a:lnTo>
                <a:lnTo>
                  <a:pt x="75672" y="190459"/>
                </a:lnTo>
                <a:lnTo>
                  <a:pt x="84116" y="191318"/>
                </a:lnTo>
                <a:lnTo>
                  <a:pt x="92722" y="191891"/>
                </a:lnTo>
                <a:lnTo>
                  <a:pt x="102428" y="190289"/>
                </a:lnTo>
                <a:lnTo>
                  <a:pt x="112867" y="187236"/>
                </a:lnTo>
                <a:lnTo>
                  <a:pt x="123795" y="183216"/>
                </a:lnTo>
                <a:lnTo>
                  <a:pt x="133065" y="179545"/>
                </a:lnTo>
                <a:lnTo>
                  <a:pt x="141230" y="176104"/>
                </a:lnTo>
                <a:lnTo>
                  <a:pt x="148657" y="172818"/>
                </a:lnTo>
                <a:lnTo>
                  <a:pt x="156585" y="169637"/>
                </a:lnTo>
                <a:lnTo>
                  <a:pt x="190301" y="1573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Annotation144"/>
          <p:cNvSpPr/>
          <p:nvPr/>
        </p:nvSpPr>
        <p:spPr>
          <a:xfrm>
            <a:off x="2134195" y="3868871"/>
            <a:ext cx="125016" cy="171291"/>
          </a:xfrm>
          <a:custGeom>
            <a:avLst/>
            <a:gdLst/>
            <a:ahLst/>
            <a:cxnLst/>
            <a:rect l="0" t="0" r="0" b="0"/>
            <a:pathLst>
              <a:path w="125016" h="171291">
                <a:moveTo>
                  <a:pt x="0" y="51261"/>
                </a:moveTo>
                <a:lnTo>
                  <a:pt x="0" y="74964"/>
                </a:lnTo>
                <a:lnTo>
                  <a:pt x="992" y="83930"/>
                </a:lnTo>
                <a:lnTo>
                  <a:pt x="2646" y="91892"/>
                </a:lnTo>
                <a:lnTo>
                  <a:pt x="4740" y="99185"/>
                </a:lnTo>
                <a:lnTo>
                  <a:pt x="7129" y="105038"/>
                </a:lnTo>
                <a:lnTo>
                  <a:pt x="9713" y="109933"/>
                </a:lnTo>
                <a:lnTo>
                  <a:pt x="12429" y="114188"/>
                </a:lnTo>
                <a:lnTo>
                  <a:pt x="14239" y="119010"/>
                </a:lnTo>
                <a:lnTo>
                  <a:pt x="15446" y="124208"/>
                </a:lnTo>
                <a:lnTo>
                  <a:pt x="16250" y="129658"/>
                </a:lnTo>
                <a:lnTo>
                  <a:pt x="16786" y="134283"/>
                </a:lnTo>
                <a:lnTo>
                  <a:pt x="17144" y="138359"/>
                </a:lnTo>
                <a:lnTo>
                  <a:pt x="17382" y="142069"/>
                </a:lnTo>
                <a:lnTo>
                  <a:pt x="18533" y="145534"/>
                </a:lnTo>
                <a:lnTo>
                  <a:pt x="20293" y="148836"/>
                </a:lnTo>
                <a:lnTo>
                  <a:pt x="22458" y="152030"/>
                </a:lnTo>
                <a:lnTo>
                  <a:pt x="23902" y="155151"/>
                </a:lnTo>
                <a:lnTo>
                  <a:pt x="24864" y="158225"/>
                </a:lnTo>
                <a:lnTo>
                  <a:pt x="25506" y="161265"/>
                </a:lnTo>
                <a:lnTo>
                  <a:pt x="25934" y="164285"/>
                </a:lnTo>
                <a:lnTo>
                  <a:pt x="26219" y="167290"/>
                </a:lnTo>
                <a:lnTo>
                  <a:pt x="26535" y="171290"/>
                </a:lnTo>
                <a:lnTo>
                  <a:pt x="26620" y="170968"/>
                </a:lnTo>
                <a:lnTo>
                  <a:pt x="26676" y="169761"/>
                </a:lnTo>
                <a:lnTo>
                  <a:pt x="29385" y="165774"/>
                </a:lnTo>
                <a:lnTo>
                  <a:pt x="31496" y="163322"/>
                </a:lnTo>
                <a:lnTo>
                  <a:pt x="32904" y="159703"/>
                </a:lnTo>
                <a:lnTo>
                  <a:pt x="33842" y="155306"/>
                </a:lnTo>
                <a:lnTo>
                  <a:pt x="34467" y="150390"/>
                </a:lnTo>
                <a:lnTo>
                  <a:pt x="35876" y="145128"/>
                </a:lnTo>
                <a:lnTo>
                  <a:pt x="37808" y="139636"/>
                </a:lnTo>
                <a:lnTo>
                  <a:pt x="40088" y="133990"/>
                </a:lnTo>
                <a:lnTo>
                  <a:pt x="45267" y="119780"/>
                </a:lnTo>
                <a:lnTo>
                  <a:pt x="48038" y="111823"/>
                </a:lnTo>
                <a:lnTo>
                  <a:pt x="49884" y="105526"/>
                </a:lnTo>
                <a:lnTo>
                  <a:pt x="51115" y="100337"/>
                </a:lnTo>
                <a:lnTo>
                  <a:pt x="51936" y="95885"/>
                </a:lnTo>
                <a:lnTo>
                  <a:pt x="53476" y="90932"/>
                </a:lnTo>
                <a:lnTo>
                  <a:pt x="55494" y="85646"/>
                </a:lnTo>
                <a:lnTo>
                  <a:pt x="57832" y="80137"/>
                </a:lnTo>
                <a:lnTo>
                  <a:pt x="60383" y="73488"/>
                </a:lnTo>
                <a:lnTo>
                  <a:pt x="65863" y="58164"/>
                </a:lnTo>
                <a:lnTo>
                  <a:pt x="68713" y="50902"/>
                </a:lnTo>
                <a:lnTo>
                  <a:pt x="71606" y="44077"/>
                </a:lnTo>
                <a:lnTo>
                  <a:pt x="77465" y="31201"/>
                </a:lnTo>
                <a:lnTo>
                  <a:pt x="83377" y="18864"/>
                </a:lnTo>
                <a:lnTo>
                  <a:pt x="87334" y="13788"/>
                </a:lnTo>
                <a:lnTo>
                  <a:pt x="91957" y="9412"/>
                </a:lnTo>
                <a:lnTo>
                  <a:pt x="97024" y="5502"/>
                </a:lnTo>
                <a:lnTo>
                  <a:pt x="101393" y="2896"/>
                </a:lnTo>
                <a:lnTo>
                  <a:pt x="105299" y="1158"/>
                </a:lnTo>
                <a:lnTo>
                  <a:pt x="108894" y="0"/>
                </a:lnTo>
                <a:lnTo>
                  <a:pt x="112284" y="220"/>
                </a:lnTo>
                <a:lnTo>
                  <a:pt x="115535" y="1359"/>
                </a:lnTo>
                <a:lnTo>
                  <a:pt x="125015" y="661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Annotation145"/>
          <p:cNvSpPr/>
          <p:nvPr/>
        </p:nvSpPr>
        <p:spPr>
          <a:xfrm>
            <a:off x="2207521" y="3921939"/>
            <a:ext cx="203495" cy="122565"/>
          </a:xfrm>
          <a:custGeom>
            <a:avLst/>
            <a:gdLst/>
            <a:ahLst/>
            <a:cxnLst/>
            <a:rect l="0" t="0" r="0" b="0"/>
            <a:pathLst>
              <a:path w="203495" h="122565">
                <a:moveTo>
                  <a:pt x="185635" y="16053"/>
                </a:moveTo>
                <a:lnTo>
                  <a:pt x="159904" y="16053"/>
                </a:lnTo>
                <a:lnTo>
                  <a:pt x="154590" y="14068"/>
                </a:lnTo>
                <a:lnTo>
                  <a:pt x="149063" y="10761"/>
                </a:lnTo>
                <a:lnTo>
                  <a:pt x="143395" y="6571"/>
                </a:lnTo>
                <a:lnTo>
                  <a:pt x="138623" y="4771"/>
                </a:lnTo>
                <a:lnTo>
                  <a:pt x="134450" y="4563"/>
                </a:lnTo>
                <a:lnTo>
                  <a:pt x="130676" y="5416"/>
                </a:lnTo>
                <a:lnTo>
                  <a:pt x="127167" y="5985"/>
                </a:lnTo>
                <a:lnTo>
                  <a:pt x="123836" y="6365"/>
                </a:lnTo>
                <a:lnTo>
                  <a:pt x="120623" y="6617"/>
                </a:lnTo>
                <a:lnTo>
                  <a:pt x="116497" y="6786"/>
                </a:lnTo>
                <a:lnTo>
                  <a:pt x="102201" y="7023"/>
                </a:lnTo>
                <a:lnTo>
                  <a:pt x="75331" y="7110"/>
                </a:lnTo>
                <a:lnTo>
                  <a:pt x="68442" y="9098"/>
                </a:lnTo>
                <a:lnTo>
                  <a:pt x="61866" y="12409"/>
                </a:lnTo>
                <a:lnTo>
                  <a:pt x="55497" y="16600"/>
                </a:lnTo>
                <a:lnTo>
                  <a:pt x="50259" y="21378"/>
                </a:lnTo>
                <a:lnTo>
                  <a:pt x="45775" y="26549"/>
                </a:lnTo>
                <a:lnTo>
                  <a:pt x="41794" y="31979"/>
                </a:lnTo>
                <a:lnTo>
                  <a:pt x="37155" y="37585"/>
                </a:lnTo>
                <a:lnTo>
                  <a:pt x="32078" y="43306"/>
                </a:lnTo>
                <a:lnTo>
                  <a:pt x="26709" y="49104"/>
                </a:lnTo>
                <a:lnTo>
                  <a:pt x="22137" y="54955"/>
                </a:lnTo>
                <a:lnTo>
                  <a:pt x="18097" y="60839"/>
                </a:lnTo>
                <a:lnTo>
                  <a:pt x="14412" y="66746"/>
                </a:lnTo>
                <a:lnTo>
                  <a:pt x="10963" y="72669"/>
                </a:lnTo>
                <a:lnTo>
                  <a:pt x="2360" y="88500"/>
                </a:lnTo>
                <a:lnTo>
                  <a:pt x="0" y="92900"/>
                </a:lnTo>
                <a:lnTo>
                  <a:pt x="362" y="95066"/>
                </a:lnTo>
                <a:lnTo>
                  <a:pt x="1596" y="97502"/>
                </a:lnTo>
                <a:lnTo>
                  <a:pt x="3411" y="100118"/>
                </a:lnTo>
                <a:lnTo>
                  <a:pt x="5613" y="101861"/>
                </a:lnTo>
                <a:lnTo>
                  <a:pt x="8074" y="103024"/>
                </a:lnTo>
                <a:lnTo>
                  <a:pt x="10706" y="103799"/>
                </a:lnTo>
                <a:lnTo>
                  <a:pt x="15438" y="104316"/>
                </a:lnTo>
                <a:lnTo>
                  <a:pt x="21568" y="104661"/>
                </a:lnTo>
                <a:lnTo>
                  <a:pt x="28632" y="104891"/>
                </a:lnTo>
                <a:lnTo>
                  <a:pt x="35326" y="106036"/>
                </a:lnTo>
                <a:lnTo>
                  <a:pt x="41773" y="107792"/>
                </a:lnTo>
                <a:lnTo>
                  <a:pt x="48055" y="109954"/>
                </a:lnTo>
                <a:lnTo>
                  <a:pt x="54227" y="110404"/>
                </a:lnTo>
                <a:lnTo>
                  <a:pt x="60326" y="109711"/>
                </a:lnTo>
                <a:lnTo>
                  <a:pt x="66377" y="108257"/>
                </a:lnTo>
                <a:lnTo>
                  <a:pt x="72396" y="105303"/>
                </a:lnTo>
                <a:lnTo>
                  <a:pt x="78392" y="101350"/>
                </a:lnTo>
                <a:lnTo>
                  <a:pt x="84374" y="96730"/>
                </a:lnTo>
                <a:lnTo>
                  <a:pt x="90346" y="91666"/>
                </a:lnTo>
                <a:lnTo>
                  <a:pt x="96312" y="86305"/>
                </a:lnTo>
                <a:lnTo>
                  <a:pt x="111544" y="71925"/>
                </a:lnTo>
                <a:lnTo>
                  <a:pt x="115405" y="68184"/>
                </a:lnTo>
                <a:lnTo>
                  <a:pt x="117979" y="63705"/>
                </a:lnTo>
                <a:lnTo>
                  <a:pt x="119695" y="58735"/>
                </a:lnTo>
                <a:lnTo>
                  <a:pt x="120839" y="53438"/>
                </a:lnTo>
                <a:lnTo>
                  <a:pt x="121602" y="47921"/>
                </a:lnTo>
                <a:lnTo>
                  <a:pt x="122110" y="42259"/>
                </a:lnTo>
                <a:lnTo>
                  <a:pt x="122675" y="31669"/>
                </a:lnTo>
                <a:lnTo>
                  <a:pt x="122926" y="23655"/>
                </a:lnTo>
                <a:lnTo>
                  <a:pt x="123087" y="10426"/>
                </a:lnTo>
                <a:lnTo>
                  <a:pt x="123122" y="0"/>
                </a:lnTo>
                <a:lnTo>
                  <a:pt x="123127" y="40448"/>
                </a:lnTo>
                <a:lnTo>
                  <a:pt x="122135" y="46207"/>
                </a:lnTo>
                <a:lnTo>
                  <a:pt x="120481" y="52030"/>
                </a:lnTo>
                <a:lnTo>
                  <a:pt x="118387" y="57897"/>
                </a:lnTo>
                <a:lnTo>
                  <a:pt x="117982" y="63793"/>
                </a:lnTo>
                <a:lnTo>
                  <a:pt x="118705" y="69708"/>
                </a:lnTo>
                <a:lnTo>
                  <a:pt x="120179" y="75635"/>
                </a:lnTo>
                <a:lnTo>
                  <a:pt x="122154" y="80579"/>
                </a:lnTo>
                <a:lnTo>
                  <a:pt x="124463" y="84867"/>
                </a:lnTo>
                <a:lnTo>
                  <a:pt x="126994" y="88718"/>
                </a:lnTo>
                <a:lnTo>
                  <a:pt x="128681" y="93270"/>
                </a:lnTo>
                <a:lnTo>
                  <a:pt x="129807" y="98288"/>
                </a:lnTo>
                <a:lnTo>
                  <a:pt x="130557" y="103619"/>
                </a:lnTo>
                <a:lnTo>
                  <a:pt x="132049" y="108165"/>
                </a:lnTo>
                <a:lnTo>
                  <a:pt x="134036" y="112188"/>
                </a:lnTo>
                <a:lnTo>
                  <a:pt x="136352" y="115861"/>
                </a:lnTo>
                <a:lnTo>
                  <a:pt x="138890" y="118310"/>
                </a:lnTo>
                <a:lnTo>
                  <a:pt x="141573" y="119943"/>
                </a:lnTo>
                <a:lnTo>
                  <a:pt x="144354" y="121032"/>
                </a:lnTo>
                <a:lnTo>
                  <a:pt x="148192" y="121758"/>
                </a:lnTo>
                <a:lnTo>
                  <a:pt x="152736" y="122242"/>
                </a:lnTo>
                <a:lnTo>
                  <a:pt x="157749" y="122564"/>
                </a:lnTo>
                <a:lnTo>
                  <a:pt x="162083" y="121787"/>
                </a:lnTo>
                <a:lnTo>
                  <a:pt x="165965" y="120277"/>
                </a:lnTo>
                <a:lnTo>
                  <a:pt x="169545" y="118277"/>
                </a:lnTo>
                <a:lnTo>
                  <a:pt x="174908" y="115952"/>
                </a:lnTo>
                <a:lnTo>
                  <a:pt x="181461" y="113411"/>
                </a:lnTo>
                <a:lnTo>
                  <a:pt x="203494" y="1053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Annotation146"/>
          <p:cNvSpPr/>
          <p:nvPr/>
        </p:nvSpPr>
        <p:spPr>
          <a:xfrm>
            <a:off x="2482453" y="3643312"/>
            <a:ext cx="62508" cy="408279"/>
          </a:xfrm>
          <a:custGeom>
            <a:avLst/>
            <a:gdLst/>
            <a:ahLst/>
            <a:cxnLst/>
            <a:rect l="0" t="0" r="0" b="0"/>
            <a:pathLst>
              <a:path w="62508" h="408279">
                <a:moveTo>
                  <a:pt x="62507" y="0"/>
                </a:moveTo>
                <a:lnTo>
                  <a:pt x="57767" y="0"/>
                </a:lnTo>
                <a:lnTo>
                  <a:pt x="56370" y="993"/>
                </a:lnTo>
                <a:lnTo>
                  <a:pt x="55440" y="2646"/>
                </a:lnTo>
                <a:lnTo>
                  <a:pt x="54405" y="7129"/>
                </a:lnTo>
                <a:lnTo>
                  <a:pt x="53823" y="17216"/>
                </a:lnTo>
                <a:lnTo>
                  <a:pt x="53587" y="93120"/>
                </a:lnTo>
                <a:lnTo>
                  <a:pt x="52592" y="105736"/>
                </a:lnTo>
                <a:lnTo>
                  <a:pt x="50936" y="119108"/>
                </a:lnTo>
                <a:lnTo>
                  <a:pt x="48840" y="132983"/>
                </a:lnTo>
                <a:lnTo>
                  <a:pt x="47443" y="147195"/>
                </a:lnTo>
                <a:lnTo>
                  <a:pt x="46511" y="161630"/>
                </a:lnTo>
                <a:lnTo>
                  <a:pt x="45890" y="176214"/>
                </a:lnTo>
                <a:lnTo>
                  <a:pt x="43492" y="190898"/>
                </a:lnTo>
                <a:lnTo>
                  <a:pt x="39908" y="205648"/>
                </a:lnTo>
                <a:lnTo>
                  <a:pt x="35535" y="220442"/>
                </a:lnTo>
                <a:lnTo>
                  <a:pt x="32620" y="234274"/>
                </a:lnTo>
                <a:lnTo>
                  <a:pt x="30676" y="247464"/>
                </a:lnTo>
                <a:lnTo>
                  <a:pt x="29380" y="260226"/>
                </a:lnTo>
                <a:lnTo>
                  <a:pt x="27524" y="272703"/>
                </a:lnTo>
                <a:lnTo>
                  <a:pt x="25295" y="284990"/>
                </a:lnTo>
                <a:lnTo>
                  <a:pt x="22816" y="297150"/>
                </a:lnTo>
                <a:lnTo>
                  <a:pt x="21164" y="309225"/>
                </a:lnTo>
                <a:lnTo>
                  <a:pt x="20062" y="321244"/>
                </a:lnTo>
                <a:lnTo>
                  <a:pt x="19328" y="333225"/>
                </a:lnTo>
                <a:lnTo>
                  <a:pt x="18512" y="354475"/>
                </a:lnTo>
                <a:lnTo>
                  <a:pt x="17988" y="387630"/>
                </a:lnTo>
                <a:lnTo>
                  <a:pt x="17897" y="402368"/>
                </a:lnTo>
                <a:lnTo>
                  <a:pt x="16892" y="405167"/>
                </a:lnTo>
                <a:lnTo>
                  <a:pt x="15230" y="407034"/>
                </a:lnTo>
                <a:lnTo>
                  <a:pt x="13130" y="408278"/>
                </a:lnTo>
                <a:lnTo>
                  <a:pt x="11730" y="408115"/>
                </a:lnTo>
                <a:lnTo>
                  <a:pt x="10796" y="407014"/>
                </a:lnTo>
                <a:lnTo>
                  <a:pt x="10174" y="405288"/>
                </a:lnTo>
                <a:lnTo>
                  <a:pt x="8767" y="404138"/>
                </a:lnTo>
                <a:lnTo>
                  <a:pt x="6837" y="403370"/>
                </a:lnTo>
                <a:lnTo>
                  <a:pt x="0" y="40183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Annotation147"/>
          <p:cNvSpPr/>
          <p:nvPr/>
        </p:nvSpPr>
        <p:spPr>
          <a:xfrm>
            <a:off x="2669976" y="3906058"/>
            <a:ext cx="101888" cy="5977"/>
          </a:xfrm>
          <a:custGeom>
            <a:avLst/>
            <a:gdLst/>
            <a:ahLst/>
            <a:cxnLst/>
            <a:rect l="0" t="0" r="0" b="0"/>
            <a:pathLst>
              <a:path w="101888" h="5977">
                <a:moveTo>
                  <a:pt x="0" y="5145"/>
                </a:moveTo>
                <a:lnTo>
                  <a:pt x="38632" y="5145"/>
                </a:lnTo>
                <a:lnTo>
                  <a:pt x="42622" y="4153"/>
                </a:lnTo>
                <a:lnTo>
                  <a:pt x="47266" y="2499"/>
                </a:lnTo>
                <a:lnTo>
                  <a:pt x="52346" y="404"/>
                </a:lnTo>
                <a:lnTo>
                  <a:pt x="58711" y="0"/>
                </a:lnTo>
                <a:lnTo>
                  <a:pt x="65929" y="723"/>
                </a:lnTo>
                <a:lnTo>
                  <a:pt x="73718" y="2197"/>
                </a:lnTo>
                <a:lnTo>
                  <a:pt x="80896" y="3180"/>
                </a:lnTo>
                <a:lnTo>
                  <a:pt x="87665" y="3835"/>
                </a:lnTo>
                <a:lnTo>
                  <a:pt x="94162" y="4271"/>
                </a:lnTo>
                <a:lnTo>
                  <a:pt x="100478" y="5555"/>
                </a:lnTo>
                <a:lnTo>
                  <a:pt x="101887" y="597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Annotation148"/>
          <p:cNvSpPr/>
          <p:nvPr/>
        </p:nvSpPr>
        <p:spPr>
          <a:xfrm>
            <a:off x="2616398" y="4000500"/>
            <a:ext cx="151806" cy="44649"/>
          </a:xfrm>
          <a:custGeom>
            <a:avLst/>
            <a:gdLst/>
            <a:ahLst/>
            <a:cxnLst/>
            <a:rect l="0" t="0" r="0" b="0"/>
            <a:pathLst>
              <a:path w="151806" h="44649">
                <a:moveTo>
                  <a:pt x="0" y="0"/>
                </a:moveTo>
                <a:lnTo>
                  <a:pt x="23702" y="9481"/>
                </a:lnTo>
                <a:lnTo>
                  <a:pt x="34653" y="13266"/>
                </a:lnTo>
                <a:lnTo>
                  <a:pt x="45923" y="16781"/>
                </a:lnTo>
                <a:lnTo>
                  <a:pt x="69027" y="23333"/>
                </a:lnTo>
                <a:lnTo>
                  <a:pt x="151805" y="4464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Annotation149"/>
          <p:cNvSpPr/>
          <p:nvPr/>
        </p:nvSpPr>
        <p:spPr>
          <a:xfrm>
            <a:off x="3071812" y="3697532"/>
            <a:ext cx="177921" cy="293848"/>
          </a:xfrm>
          <a:custGeom>
            <a:avLst/>
            <a:gdLst/>
            <a:ahLst/>
            <a:cxnLst/>
            <a:rect l="0" t="0" r="0" b="0"/>
            <a:pathLst>
              <a:path w="177921" h="293848">
                <a:moveTo>
                  <a:pt x="8930" y="79725"/>
                </a:moveTo>
                <a:lnTo>
                  <a:pt x="4189" y="70244"/>
                </a:lnTo>
                <a:lnTo>
                  <a:pt x="3785" y="66459"/>
                </a:lnTo>
                <a:lnTo>
                  <a:pt x="4508" y="62944"/>
                </a:lnTo>
                <a:lnTo>
                  <a:pt x="5982" y="59608"/>
                </a:lnTo>
                <a:lnTo>
                  <a:pt x="8948" y="55400"/>
                </a:lnTo>
                <a:lnTo>
                  <a:pt x="12911" y="50610"/>
                </a:lnTo>
                <a:lnTo>
                  <a:pt x="17537" y="45432"/>
                </a:lnTo>
                <a:lnTo>
                  <a:pt x="22605" y="40989"/>
                </a:lnTo>
                <a:lnTo>
                  <a:pt x="27969" y="37034"/>
                </a:lnTo>
                <a:lnTo>
                  <a:pt x="33528" y="33405"/>
                </a:lnTo>
                <a:lnTo>
                  <a:pt x="39220" y="29001"/>
                </a:lnTo>
                <a:lnTo>
                  <a:pt x="44998" y="24081"/>
                </a:lnTo>
                <a:lnTo>
                  <a:pt x="50834" y="18817"/>
                </a:lnTo>
                <a:lnTo>
                  <a:pt x="57702" y="14315"/>
                </a:lnTo>
                <a:lnTo>
                  <a:pt x="65257" y="10322"/>
                </a:lnTo>
                <a:lnTo>
                  <a:pt x="73270" y="6667"/>
                </a:lnTo>
                <a:lnTo>
                  <a:pt x="79605" y="4231"/>
                </a:lnTo>
                <a:lnTo>
                  <a:pt x="84820" y="2606"/>
                </a:lnTo>
                <a:lnTo>
                  <a:pt x="89289" y="1524"/>
                </a:lnTo>
                <a:lnTo>
                  <a:pt x="94252" y="802"/>
                </a:lnTo>
                <a:lnTo>
                  <a:pt x="99546" y="321"/>
                </a:lnTo>
                <a:lnTo>
                  <a:pt x="105059" y="0"/>
                </a:lnTo>
                <a:lnTo>
                  <a:pt x="110719" y="778"/>
                </a:lnTo>
                <a:lnTo>
                  <a:pt x="116477" y="2289"/>
                </a:lnTo>
                <a:lnTo>
                  <a:pt x="122300" y="4289"/>
                </a:lnTo>
                <a:lnTo>
                  <a:pt x="128166" y="5622"/>
                </a:lnTo>
                <a:lnTo>
                  <a:pt x="134061" y="6510"/>
                </a:lnTo>
                <a:lnTo>
                  <a:pt x="139975" y="7103"/>
                </a:lnTo>
                <a:lnTo>
                  <a:pt x="144911" y="8490"/>
                </a:lnTo>
                <a:lnTo>
                  <a:pt x="149193" y="10407"/>
                </a:lnTo>
                <a:lnTo>
                  <a:pt x="153040" y="12677"/>
                </a:lnTo>
                <a:lnTo>
                  <a:pt x="155604" y="16175"/>
                </a:lnTo>
                <a:lnTo>
                  <a:pt x="158454" y="25353"/>
                </a:lnTo>
                <a:lnTo>
                  <a:pt x="160059" y="32196"/>
                </a:lnTo>
                <a:lnTo>
                  <a:pt x="157788" y="39088"/>
                </a:lnTo>
                <a:lnTo>
                  <a:pt x="155793" y="43704"/>
                </a:lnTo>
                <a:lnTo>
                  <a:pt x="152479" y="47774"/>
                </a:lnTo>
                <a:lnTo>
                  <a:pt x="148286" y="51479"/>
                </a:lnTo>
                <a:lnTo>
                  <a:pt x="143506" y="54942"/>
                </a:lnTo>
                <a:lnTo>
                  <a:pt x="138335" y="59234"/>
                </a:lnTo>
                <a:lnTo>
                  <a:pt x="132903" y="64080"/>
                </a:lnTo>
                <a:lnTo>
                  <a:pt x="127297" y="69295"/>
                </a:lnTo>
                <a:lnTo>
                  <a:pt x="122568" y="74757"/>
                </a:lnTo>
                <a:lnTo>
                  <a:pt x="118423" y="80381"/>
                </a:lnTo>
                <a:lnTo>
                  <a:pt x="114667" y="86116"/>
                </a:lnTo>
                <a:lnTo>
                  <a:pt x="110179" y="90931"/>
                </a:lnTo>
                <a:lnTo>
                  <a:pt x="105203" y="95133"/>
                </a:lnTo>
                <a:lnTo>
                  <a:pt x="99901" y="98927"/>
                </a:lnTo>
                <a:lnTo>
                  <a:pt x="96366" y="102448"/>
                </a:lnTo>
                <a:lnTo>
                  <a:pt x="94009" y="105788"/>
                </a:lnTo>
                <a:lnTo>
                  <a:pt x="90228" y="113537"/>
                </a:lnTo>
                <a:lnTo>
                  <a:pt x="89918" y="113180"/>
                </a:lnTo>
                <a:lnTo>
                  <a:pt x="89378" y="107588"/>
                </a:lnTo>
                <a:lnTo>
                  <a:pt x="94061" y="102092"/>
                </a:lnTo>
                <a:lnTo>
                  <a:pt x="96442" y="100590"/>
                </a:lnTo>
                <a:lnTo>
                  <a:pt x="101733" y="98920"/>
                </a:lnTo>
                <a:lnTo>
                  <a:pt x="104533" y="98475"/>
                </a:lnTo>
                <a:lnTo>
                  <a:pt x="107392" y="98178"/>
                </a:lnTo>
                <a:lnTo>
                  <a:pt x="110290" y="97980"/>
                </a:lnTo>
                <a:lnTo>
                  <a:pt x="114206" y="98841"/>
                </a:lnTo>
                <a:lnTo>
                  <a:pt x="118801" y="100407"/>
                </a:lnTo>
                <a:lnTo>
                  <a:pt x="123850" y="102443"/>
                </a:lnTo>
                <a:lnTo>
                  <a:pt x="129199" y="103800"/>
                </a:lnTo>
                <a:lnTo>
                  <a:pt x="134750" y="104704"/>
                </a:lnTo>
                <a:lnTo>
                  <a:pt x="140435" y="105308"/>
                </a:lnTo>
                <a:lnTo>
                  <a:pt x="146209" y="107695"/>
                </a:lnTo>
                <a:lnTo>
                  <a:pt x="152043" y="111270"/>
                </a:lnTo>
                <a:lnTo>
                  <a:pt x="157916" y="115638"/>
                </a:lnTo>
                <a:lnTo>
                  <a:pt x="162825" y="120534"/>
                </a:lnTo>
                <a:lnTo>
                  <a:pt x="167089" y="125783"/>
                </a:lnTo>
                <a:lnTo>
                  <a:pt x="170924" y="131266"/>
                </a:lnTo>
                <a:lnTo>
                  <a:pt x="173480" y="136906"/>
                </a:lnTo>
                <a:lnTo>
                  <a:pt x="175184" y="142651"/>
                </a:lnTo>
                <a:lnTo>
                  <a:pt x="176321" y="148465"/>
                </a:lnTo>
                <a:lnTo>
                  <a:pt x="177078" y="155318"/>
                </a:lnTo>
                <a:lnTo>
                  <a:pt x="177583" y="162862"/>
                </a:lnTo>
                <a:lnTo>
                  <a:pt x="177920" y="170869"/>
                </a:lnTo>
                <a:lnTo>
                  <a:pt x="176160" y="178191"/>
                </a:lnTo>
                <a:lnTo>
                  <a:pt x="173003" y="185056"/>
                </a:lnTo>
                <a:lnTo>
                  <a:pt x="168913" y="191618"/>
                </a:lnTo>
                <a:lnTo>
                  <a:pt x="165194" y="197977"/>
                </a:lnTo>
                <a:lnTo>
                  <a:pt x="161723" y="204200"/>
                </a:lnTo>
                <a:lnTo>
                  <a:pt x="155221" y="216407"/>
                </a:lnTo>
                <a:lnTo>
                  <a:pt x="149023" y="228446"/>
                </a:lnTo>
                <a:lnTo>
                  <a:pt x="144989" y="234435"/>
                </a:lnTo>
                <a:lnTo>
                  <a:pt x="140316" y="240412"/>
                </a:lnTo>
                <a:lnTo>
                  <a:pt x="135216" y="246381"/>
                </a:lnTo>
                <a:lnTo>
                  <a:pt x="128839" y="251353"/>
                </a:lnTo>
                <a:lnTo>
                  <a:pt x="121611" y="255659"/>
                </a:lnTo>
                <a:lnTo>
                  <a:pt x="83884" y="274441"/>
                </a:lnTo>
                <a:lnTo>
                  <a:pt x="73782" y="278989"/>
                </a:lnTo>
                <a:lnTo>
                  <a:pt x="64071" y="283013"/>
                </a:lnTo>
                <a:lnTo>
                  <a:pt x="54620" y="286688"/>
                </a:lnTo>
                <a:lnTo>
                  <a:pt x="46335" y="289138"/>
                </a:lnTo>
                <a:lnTo>
                  <a:pt x="38827" y="290771"/>
                </a:lnTo>
                <a:lnTo>
                  <a:pt x="31838" y="291860"/>
                </a:lnTo>
                <a:lnTo>
                  <a:pt x="26186" y="292586"/>
                </a:lnTo>
                <a:lnTo>
                  <a:pt x="21426" y="293070"/>
                </a:lnTo>
                <a:lnTo>
                  <a:pt x="17260" y="293393"/>
                </a:lnTo>
                <a:lnTo>
                  <a:pt x="13491" y="293608"/>
                </a:lnTo>
                <a:lnTo>
                  <a:pt x="6658" y="293847"/>
                </a:lnTo>
                <a:lnTo>
                  <a:pt x="4438" y="292918"/>
                </a:lnTo>
                <a:lnTo>
                  <a:pt x="2959" y="291307"/>
                </a:lnTo>
                <a:lnTo>
                  <a:pt x="1973" y="289241"/>
                </a:lnTo>
                <a:lnTo>
                  <a:pt x="877" y="284299"/>
                </a:lnTo>
                <a:lnTo>
                  <a:pt x="260" y="275939"/>
                </a:lnTo>
                <a:lnTo>
                  <a:pt x="0" y="26724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Annotation150"/>
          <p:cNvSpPr/>
          <p:nvPr/>
        </p:nvSpPr>
        <p:spPr>
          <a:xfrm>
            <a:off x="3259335" y="4055428"/>
            <a:ext cx="80369" cy="16510"/>
          </a:xfrm>
          <a:custGeom>
            <a:avLst/>
            <a:gdLst/>
            <a:ahLst/>
            <a:cxnLst/>
            <a:rect l="0" t="0" r="0" b="0"/>
            <a:pathLst>
              <a:path w="80369" h="16510">
                <a:moveTo>
                  <a:pt x="80368" y="16509"/>
                </a:moveTo>
                <a:lnTo>
                  <a:pt x="59377" y="16509"/>
                </a:lnTo>
                <a:lnTo>
                  <a:pt x="56452" y="15517"/>
                </a:lnTo>
                <a:lnTo>
                  <a:pt x="53510" y="13864"/>
                </a:lnTo>
                <a:lnTo>
                  <a:pt x="50556" y="11769"/>
                </a:lnTo>
                <a:lnTo>
                  <a:pt x="47595" y="10372"/>
                </a:lnTo>
                <a:lnTo>
                  <a:pt x="44628" y="9441"/>
                </a:lnTo>
                <a:lnTo>
                  <a:pt x="41659" y="8821"/>
                </a:lnTo>
                <a:lnTo>
                  <a:pt x="38686" y="7415"/>
                </a:lnTo>
                <a:lnTo>
                  <a:pt x="35713" y="5485"/>
                </a:lnTo>
                <a:lnTo>
                  <a:pt x="32739" y="3207"/>
                </a:lnTo>
                <a:lnTo>
                  <a:pt x="29763" y="1688"/>
                </a:lnTo>
                <a:lnTo>
                  <a:pt x="26788" y="675"/>
                </a:lnTo>
                <a:lnTo>
                  <a:pt x="23812" y="0"/>
                </a:lnTo>
                <a:lnTo>
                  <a:pt x="19843" y="542"/>
                </a:lnTo>
                <a:lnTo>
                  <a:pt x="15213" y="1896"/>
                </a:lnTo>
                <a:lnTo>
                  <a:pt x="0" y="758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Annotation151"/>
          <p:cNvSpPr/>
          <p:nvPr/>
        </p:nvSpPr>
        <p:spPr>
          <a:xfrm>
            <a:off x="3430935" y="3735708"/>
            <a:ext cx="274347" cy="273157"/>
          </a:xfrm>
          <a:custGeom>
            <a:avLst/>
            <a:gdLst/>
            <a:ahLst/>
            <a:cxnLst/>
            <a:rect l="0" t="0" r="0" b="0"/>
            <a:pathLst>
              <a:path w="274347" h="273157">
                <a:moveTo>
                  <a:pt x="114150" y="139776"/>
                </a:moveTo>
                <a:lnTo>
                  <a:pt x="114150" y="135035"/>
                </a:lnTo>
                <a:lnTo>
                  <a:pt x="115143" y="134631"/>
                </a:lnTo>
                <a:lnTo>
                  <a:pt x="116796" y="135354"/>
                </a:lnTo>
                <a:lnTo>
                  <a:pt x="118891" y="136828"/>
                </a:lnTo>
                <a:lnTo>
                  <a:pt x="126510" y="138466"/>
                </a:lnTo>
                <a:lnTo>
                  <a:pt x="131320" y="138903"/>
                </a:lnTo>
                <a:lnTo>
                  <a:pt x="136511" y="139194"/>
                </a:lnTo>
                <a:lnTo>
                  <a:pt x="147570" y="139517"/>
                </a:lnTo>
                <a:lnTo>
                  <a:pt x="169693" y="139700"/>
                </a:lnTo>
                <a:lnTo>
                  <a:pt x="176976" y="137741"/>
                </a:lnTo>
                <a:lnTo>
                  <a:pt x="183815" y="134450"/>
                </a:lnTo>
                <a:lnTo>
                  <a:pt x="190359" y="130273"/>
                </a:lnTo>
                <a:lnTo>
                  <a:pt x="197698" y="126495"/>
                </a:lnTo>
                <a:lnTo>
                  <a:pt x="205568" y="122984"/>
                </a:lnTo>
                <a:lnTo>
                  <a:pt x="213790" y="119652"/>
                </a:lnTo>
                <a:lnTo>
                  <a:pt x="221257" y="115446"/>
                </a:lnTo>
                <a:lnTo>
                  <a:pt x="228219" y="110658"/>
                </a:lnTo>
                <a:lnTo>
                  <a:pt x="234845" y="105481"/>
                </a:lnTo>
                <a:lnTo>
                  <a:pt x="240254" y="100045"/>
                </a:lnTo>
                <a:lnTo>
                  <a:pt x="244852" y="94438"/>
                </a:lnTo>
                <a:lnTo>
                  <a:pt x="248910" y="88715"/>
                </a:lnTo>
                <a:lnTo>
                  <a:pt x="252607" y="82915"/>
                </a:lnTo>
                <a:lnTo>
                  <a:pt x="256064" y="77064"/>
                </a:lnTo>
                <a:lnTo>
                  <a:pt x="259361" y="71179"/>
                </a:lnTo>
                <a:lnTo>
                  <a:pt x="265670" y="59348"/>
                </a:lnTo>
                <a:lnTo>
                  <a:pt x="268742" y="53415"/>
                </a:lnTo>
                <a:lnTo>
                  <a:pt x="270790" y="47476"/>
                </a:lnTo>
                <a:lnTo>
                  <a:pt x="272154" y="41531"/>
                </a:lnTo>
                <a:lnTo>
                  <a:pt x="273065" y="35585"/>
                </a:lnTo>
                <a:lnTo>
                  <a:pt x="273672" y="30628"/>
                </a:lnTo>
                <a:lnTo>
                  <a:pt x="274346" y="22474"/>
                </a:lnTo>
                <a:lnTo>
                  <a:pt x="272541" y="17919"/>
                </a:lnTo>
                <a:lnTo>
                  <a:pt x="269353" y="12897"/>
                </a:lnTo>
                <a:lnTo>
                  <a:pt x="265244" y="7565"/>
                </a:lnTo>
                <a:lnTo>
                  <a:pt x="259528" y="4010"/>
                </a:lnTo>
                <a:lnTo>
                  <a:pt x="252740" y="1641"/>
                </a:lnTo>
                <a:lnTo>
                  <a:pt x="245239" y="61"/>
                </a:lnTo>
                <a:lnTo>
                  <a:pt x="236269" y="0"/>
                </a:lnTo>
                <a:lnTo>
                  <a:pt x="226321" y="951"/>
                </a:lnTo>
                <a:lnTo>
                  <a:pt x="215720" y="2578"/>
                </a:lnTo>
                <a:lnTo>
                  <a:pt x="204684" y="4654"/>
                </a:lnTo>
                <a:lnTo>
                  <a:pt x="181838" y="9607"/>
                </a:lnTo>
                <a:lnTo>
                  <a:pt x="171182" y="11325"/>
                </a:lnTo>
                <a:lnTo>
                  <a:pt x="161101" y="12470"/>
                </a:lnTo>
                <a:lnTo>
                  <a:pt x="151404" y="13234"/>
                </a:lnTo>
                <a:lnTo>
                  <a:pt x="142955" y="14735"/>
                </a:lnTo>
                <a:lnTo>
                  <a:pt x="135338" y="16728"/>
                </a:lnTo>
                <a:lnTo>
                  <a:pt x="128275" y="19049"/>
                </a:lnTo>
                <a:lnTo>
                  <a:pt x="122575" y="22580"/>
                </a:lnTo>
                <a:lnTo>
                  <a:pt x="117782" y="26919"/>
                </a:lnTo>
                <a:lnTo>
                  <a:pt x="113595" y="31796"/>
                </a:lnTo>
                <a:lnTo>
                  <a:pt x="106297" y="39861"/>
                </a:lnTo>
                <a:lnTo>
                  <a:pt x="99746" y="46752"/>
                </a:lnTo>
                <a:lnTo>
                  <a:pt x="93527" y="53122"/>
                </a:lnTo>
                <a:lnTo>
                  <a:pt x="91472" y="57202"/>
                </a:lnTo>
                <a:lnTo>
                  <a:pt x="90102" y="61907"/>
                </a:lnTo>
                <a:lnTo>
                  <a:pt x="89188" y="67027"/>
                </a:lnTo>
                <a:lnTo>
                  <a:pt x="88579" y="72425"/>
                </a:lnTo>
                <a:lnTo>
                  <a:pt x="88173" y="78009"/>
                </a:lnTo>
                <a:lnTo>
                  <a:pt x="87902" y="83715"/>
                </a:lnTo>
                <a:lnTo>
                  <a:pt x="89707" y="89504"/>
                </a:lnTo>
                <a:lnTo>
                  <a:pt x="92894" y="95347"/>
                </a:lnTo>
                <a:lnTo>
                  <a:pt x="97003" y="101227"/>
                </a:lnTo>
                <a:lnTo>
                  <a:pt x="102718" y="106139"/>
                </a:lnTo>
                <a:lnTo>
                  <a:pt x="109506" y="110406"/>
                </a:lnTo>
                <a:lnTo>
                  <a:pt x="117007" y="114243"/>
                </a:lnTo>
                <a:lnTo>
                  <a:pt x="124985" y="119777"/>
                </a:lnTo>
                <a:lnTo>
                  <a:pt x="133279" y="126444"/>
                </a:lnTo>
                <a:lnTo>
                  <a:pt x="141786" y="133864"/>
                </a:lnTo>
                <a:lnTo>
                  <a:pt x="150433" y="140796"/>
                </a:lnTo>
                <a:lnTo>
                  <a:pt x="159175" y="147401"/>
                </a:lnTo>
                <a:lnTo>
                  <a:pt x="167979" y="153789"/>
                </a:lnTo>
                <a:lnTo>
                  <a:pt x="174841" y="160032"/>
                </a:lnTo>
                <a:lnTo>
                  <a:pt x="180408" y="166178"/>
                </a:lnTo>
                <a:lnTo>
                  <a:pt x="185111" y="172261"/>
                </a:lnTo>
                <a:lnTo>
                  <a:pt x="189239" y="178299"/>
                </a:lnTo>
                <a:lnTo>
                  <a:pt x="192983" y="184310"/>
                </a:lnTo>
                <a:lnTo>
                  <a:pt x="196471" y="190301"/>
                </a:lnTo>
                <a:lnTo>
                  <a:pt x="199789" y="195288"/>
                </a:lnTo>
                <a:lnTo>
                  <a:pt x="206120" y="203474"/>
                </a:lnTo>
                <a:lnTo>
                  <a:pt x="207214" y="207046"/>
                </a:lnTo>
                <a:lnTo>
                  <a:pt x="206951" y="210420"/>
                </a:lnTo>
                <a:lnTo>
                  <a:pt x="204012" y="217806"/>
                </a:lnTo>
                <a:lnTo>
                  <a:pt x="199399" y="227703"/>
                </a:lnTo>
                <a:lnTo>
                  <a:pt x="195787" y="233121"/>
                </a:lnTo>
                <a:lnTo>
                  <a:pt x="191396" y="238717"/>
                </a:lnTo>
                <a:lnTo>
                  <a:pt x="186483" y="244432"/>
                </a:lnTo>
                <a:lnTo>
                  <a:pt x="180231" y="249234"/>
                </a:lnTo>
                <a:lnTo>
                  <a:pt x="173087" y="253428"/>
                </a:lnTo>
                <a:lnTo>
                  <a:pt x="165348" y="257216"/>
                </a:lnTo>
                <a:lnTo>
                  <a:pt x="156220" y="260734"/>
                </a:lnTo>
                <a:lnTo>
                  <a:pt x="146165" y="264071"/>
                </a:lnTo>
                <a:lnTo>
                  <a:pt x="135494" y="267288"/>
                </a:lnTo>
                <a:lnTo>
                  <a:pt x="124411" y="269432"/>
                </a:lnTo>
                <a:lnTo>
                  <a:pt x="113052" y="270862"/>
                </a:lnTo>
                <a:lnTo>
                  <a:pt x="101512" y="271815"/>
                </a:lnTo>
                <a:lnTo>
                  <a:pt x="90842" y="272451"/>
                </a:lnTo>
                <a:lnTo>
                  <a:pt x="71049" y="273156"/>
                </a:lnTo>
                <a:lnTo>
                  <a:pt x="62596" y="272353"/>
                </a:lnTo>
                <a:lnTo>
                  <a:pt x="54976" y="270825"/>
                </a:lnTo>
                <a:lnTo>
                  <a:pt x="47911" y="268814"/>
                </a:lnTo>
                <a:lnTo>
                  <a:pt x="41218" y="266481"/>
                </a:lnTo>
                <a:lnTo>
                  <a:pt x="34771" y="263934"/>
                </a:lnTo>
                <a:lnTo>
                  <a:pt x="28489" y="261243"/>
                </a:lnTo>
                <a:lnTo>
                  <a:pt x="23308" y="259450"/>
                </a:lnTo>
                <a:lnTo>
                  <a:pt x="14906" y="257456"/>
                </a:lnTo>
                <a:lnTo>
                  <a:pt x="7865" y="253925"/>
                </a:lnTo>
                <a:lnTo>
                  <a:pt x="4598" y="251594"/>
                </a:lnTo>
                <a:lnTo>
                  <a:pt x="2420" y="248056"/>
                </a:lnTo>
                <a:lnTo>
                  <a:pt x="968" y="243713"/>
                </a:lnTo>
                <a:lnTo>
                  <a:pt x="0" y="238833"/>
                </a:lnTo>
                <a:lnTo>
                  <a:pt x="347" y="234587"/>
                </a:lnTo>
                <a:lnTo>
                  <a:pt x="1570" y="230765"/>
                </a:lnTo>
                <a:lnTo>
                  <a:pt x="10663" y="212760"/>
                </a:lnTo>
                <a:lnTo>
                  <a:pt x="14401" y="206292"/>
                </a:lnTo>
                <a:lnTo>
                  <a:pt x="18877" y="199002"/>
                </a:lnTo>
                <a:lnTo>
                  <a:pt x="23846" y="191167"/>
                </a:lnTo>
                <a:lnTo>
                  <a:pt x="31127" y="184951"/>
                </a:lnTo>
                <a:lnTo>
                  <a:pt x="39950" y="179814"/>
                </a:lnTo>
                <a:lnTo>
                  <a:pt x="49800" y="175398"/>
                </a:lnTo>
                <a:lnTo>
                  <a:pt x="71329" y="165199"/>
                </a:lnTo>
                <a:lnTo>
                  <a:pt x="82626" y="159701"/>
                </a:lnTo>
                <a:lnTo>
                  <a:pt x="94126" y="155044"/>
                </a:lnTo>
                <a:lnTo>
                  <a:pt x="105762" y="150947"/>
                </a:lnTo>
                <a:lnTo>
                  <a:pt x="140940" y="13977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Annotation152"/>
          <p:cNvSpPr/>
          <p:nvPr/>
        </p:nvSpPr>
        <p:spPr>
          <a:xfrm>
            <a:off x="3911203" y="3821906"/>
            <a:ext cx="17860" cy="160736"/>
          </a:xfrm>
          <a:custGeom>
            <a:avLst/>
            <a:gdLst/>
            <a:ahLst/>
            <a:cxnLst/>
            <a:rect l="0" t="0" r="0" b="0"/>
            <a:pathLst>
              <a:path w="17860" h="160736">
                <a:moveTo>
                  <a:pt x="0" y="0"/>
                </a:moveTo>
                <a:lnTo>
                  <a:pt x="0" y="47923"/>
                </a:lnTo>
                <a:lnTo>
                  <a:pt x="992" y="55761"/>
                </a:lnTo>
                <a:lnTo>
                  <a:pt x="2646" y="63963"/>
                </a:lnTo>
                <a:lnTo>
                  <a:pt x="4740" y="72408"/>
                </a:lnTo>
                <a:lnTo>
                  <a:pt x="5144" y="81014"/>
                </a:lnTo>
                <a:lnTo>
                  <a:pt x="4421" y="89728"/>
                </a:lnTo>
                <a:lnTo>
                  <a:pt x="2948" y="98514"/>
                </a:lnTo>
                <a:lnTo>
                  <a:pt x="2957" y="105363"/>
                </a:lnTo>
                <a:lnTo>
                  <a:pt x="3956" y="110922"/>
                </a:lnTo>
                <a:lnTo>
                  <a:pt x="5614" y="115620"/>
                </a:lnTo>
                <a:lnTo>
                  <a:pt x="6719" y="120736"/>
                </a:lnTo>
                <a:lnTo>
                  <a:pt x="7455" y="126131"/>
                </a:lnTo>
                <a:lnTo>
                  <a:pt x="7947" y="131713"/>
                </a:lnTo>
                <a:lnTo>
                  <a:pt x="8274" y="136426"/>
                </a:lnTo>
                <a:lnTo>
                  <a:pt x="8638" y="144308"/>
                </a:lnTo>
                <a:lnTo>
                  <a:pt x="9727" y="147799"/>
                </a:lnTo>
                <a:lnTo>
                  <a:pt x="11445" y="151118"/>
                </a:lnTo>
                <a:lnTo>
                  <a:pt x="17859" y="16073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Annotation153"/>
          <p:cNvSpPr/>
          <p:nvPr/>
        </p:nvSpPr>
        <p:spPr>
          <a:xfrm>
            <a:off x="3830835" y="3857625"/>
            <a:ext cx="250033" cy="62141"/>
          </a:xfrm>
          <a:custGeom>
            <a:avLst/>
            <a:gdLst/>
            <a:ahLst/>
            <a:cxnLst/>
            <a:rect l="0" t="0" r="0" b="0"/>
            <a:pathLst>
              <a:path w="250033" h="62141">
                <a:moveTo>
                  <a:pt x="0" y="53578"/>
                </a:moveTo>
                <a:lnTo>
                  <a:pt x="9481" y="58318"/>
                </a:lnTo>
                <a:lnTo>
                  <a:pt x="14259" y="59715"/>
                </a:lnTo>
                <a:lnTo>
                  <a:pt x="19428" y="60646"/>
                </a:lnTo>
                <a:lnTo>
                  <a:pt x="24858" y="61267"/>
                </a:lnTo>
                <a:lnTo>
                  <a:pt x="31455" y="61680"/>
                </a:lnTo>
                <a:lnTo>
                  <a:pt x="46722" y="62140"/>
                </a:lnTo>
                <a:lnTo>
                  <a:pt x="56945" y="61270"/>
                </a:lnTo>
                <a:lnTo>
                  <a:pt x="68721" y="59699"/>
                </a:lnTo>
                <a:lnTo>
                  <a:pt x="81533" y="57658"/>
                </a:lnTo>
                <a:lnTo>
                  <a:pt x="95035" y="54314"/>
                </a:lnTo>
                <a:lnTo>
                  <a:pt x="108998" y="50100"/>
                </a:lnTo>
                <a:lnTo>
                  <a:pt x="123267" y="45306"/>
                </a:lnTo>
                <a:lnTo>
                  <a:pt x="137740" y="41118"/>
                </a:lnTo>
                <a:lnTo>
                  <a:pt x="152351" y="37334"/>
                </a:lnTo>
                <a:lnTo>
                  <a:pt x="167051" y="33819"/>
                </a:lnTo>
                <a:lnTo>
                  <a:pt x="179829" y="29491"/>
                </a:lnTo>
                <a:lnTo>
                  <a:pt x="191324" y="24622"/>
                </a:lnTo>
                <a:lnTo>
                  <a:pt x="201963" y="19391"/>
                </a:lnTo>
                <a:lnTo>
                  <a:pt x="212033" y="14911"/>
                </a:lnTo>
                <a:lnTo>
                  <a:pt x="221723" y="10933"/>
                </a:lnTo>
                <a:lnTo>
                  <a:pt x="250032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Annotation154"/>
          <p:cNvSpPr/>
          <p:nvPr/>
        </p:nvSpPr>
        <p:spPr>
          <a:xfrm>
            <a:off x="4180017" y="3724201"/>
            <a:ext cx="221986" cy="227132"/>
          </a:xfrm>
          <a:custGeom>
            <a:avLst/>
            <a:gdLst/>
            <a:ahLst/>
            <a:cxnLst/>
            <a:rect l="0" t="0" r="0" b="0"/>
            <a:pathLst>
              <a:path w="221986" h="227132">
                <a:moveTo>
                  <a:pt x="177670" y="44127"/>
                </a:moveTo>
                <a:lnTo>
                  <a:pt x="168189" y="44127"/>
                </a:lnTo>
                <a:lnTo>
                  <a:pt x="164404" y="43134"/>
                </a:lnTo>
                <a:lnTo>
                  <a:pt x="157552" y="39386"/>
                </a:lnTo>
                <a:lnTo>
                  <a:pt x="155329" y="36998"/>
                </a:lnTo>
                <a:lnTo>
                  <a:pt x="153847" y="34413"/>
                </a:lnTo>
                <a:lnTo>
                  <a:pt x="152858" y="31698"/>
                </a:lnTo>
                <a:lnTo>
                  <a:pt x="149114" y="26035"/>
                </a:lnTo>
                <a:lnTo>
                  <a:pt x="144142" y="20211"/>
                </a:lnTo>
                <a:lnTo>
                  <a:pt x="138625" y="14316"/>
                </a:lnTo>
                <a:lnTo>
                  <a:pt x="134773" y="11354"/>
                </a:lnTo>
                <a:lnTo>
                  <a:pt x="130220" y="8388"/>
                </a:lnTo>
                <a:lnTo>
                  <a:pt x="125201" y="5418"/>
                </a:lnTo>
                <a:lnTo>
                  <a:pt x="119870" y="3438"/>
                </a:lnTo>
                <a:lnTo>
                  <a:pt x="114332" y="2118"/>
                </a:lnTo>
                <a:lnTo>
                  <a:pt x="108656" y="1238"/>
                </a:lnTo>
                <a:lnTo>
                  <a:pt x="102887" y="652"/>
                </a:lnTo>
                <a:lnTo>
                  <a:pt x="97057" y="261"/>
                </a:lnTo>
                <a:lnTo>
                  <a:pt x="91185" y="0"/>
                </a:lnTo>
                <a:lnTo>
                  <a:pt x="85287" y="818"/>
                </a:lnTo>
                <a:lnTo>
                  <a:pt x="79371" y="2356"/>
                </a:lnTo>
                <a:lnTo>
                  <a:pt x="73441" y="4373"/>
                </a:lnTo>
                <a:lnTo>
                  <a:pt x="68497" y="7703"/>
                </a:lnTo>
                <a:lnTo>
                  <a:pt x="64208" y="11906"/>
                </a:lnTo>
                <a:lnTo>
                  <a:pt x="60357" y="16693"/>
                </a:lnTo>
                <a:lnTo>
                  <a:pt x="56797" y="22861"/>
                </a:lnTo>
                <a:lnTo>
                  <a:pt x="53432" y="29950"/>
                </a:lnTo>
                <a:lnTo>
                  <a:pt x="50196" y="37652"/>
                </a:lnTo>
                <a:lnTo>
                  <a:pt x="46054" y="44772"/>
                </a:lnTo>
                <a:lnTo>
                  <a:pt x="41309" y="51502"/>
                </a:lnTo>
                <a:lnTo>
                  <a:pt x="36161" y="57973"/>
                </a:lnTo>
                <a:lnTo>
                  <a:pt x="31737" y="65264"/>
                </a:lnTo>
                <a:lnTo>
                  <a:pt x="27795" y="73101"/>
                </a:lnTo>
                <a:lnTo>
                  <a:pt x="24175" y="81302"/>
                </a:lnTo>
                <a:lnTo>
                  <a:pt x="19778" y="89746"/>
                </a:lnTo>
                <a:lnTo>
                  <a:pt x="14862" y="98352"/>
                </a:lnTo>
                <a:lnTo>
                  <a:pt x="9600" y="107066"/>
                </a:lnTo>
                <a:lnTo>
                  <a:pt x="6092" y="116844"/>
                </a:lnTo>
                <a:lnTo>
                  <a:pt x="3753" y="127332"/>
                </a:lnTo>
                <a:lnTo>
                  <a:pt x="2194" y="138292"/>
                </a:lnTo>
                <a:lnTo>
                  <a:pt x="1155" y="148576"/>
                </a:lnTo>
                <a:lnTo>
                  <a:pt x="461" y="158408"/>
                </a:lnTo>
                <a:lnTo>
                  <a:pt x="0" y="167939"/>
                </a:lnTo>
                <a:lnTo>
                  <a:pt x="684" y="176277"/>
                </a:lnTo>
                <a:lnTo>
                  <a:pt x="2133" y="183821"/>
                </a:lnTo>
                <a:lnTo>
                  <a:pt x="4091" y="190834"/>
                </a:lnTo>
                <a:lnTo>
                  <a:pt x="8372" y="197494"/>
                </a:lnTo>
                <a:lnTo>
                  <a:pt x="14203" y="203918"/>
                </a:lnTo>
                <a:lnTo>
                  <a:pt x="21067" y="210186"/>
                </a:lnTo>
                <a:lnTo>
                  <a:pt x="28620" y="214364"/>
                </a:lnTo>
                <a:lnTo>
                  <a:pt x="36631" y="217149"/>
                </a:lnTo>
                <a:lnTo>
                  <a:pt x="44949" y="219007"/>
                </a:lnTo>
                <a:lnTo>
                  <a:pt x="53471" y="221236"/>
                </a:lnTo>
                <a:lnTo>
                  <a:pt x="62128" y="223716"/>
                </a:lnTo>
                <a:lnTo>
                  <a:pt x="70877" y="226360"/>
                </a:lnTo>
                <a:lnTo>
                  <a:pt x="80677" y="227131"/>
                </a:lnTo>
                <a:lnTo>
                  <a:pt x="91180" y="226653"/>
                </a:lnTo>
                <a:lnTo>
                  <a:pt x="102151" y="225342"/>
                </a:lnTo>
                <a:lnTo>
                  <a:pt x="112441" y="224468"/>
                </a:lnTo>
                <a:lnTo>
                  <a:pt x="122278" y="223885"/>
                </a:lnTo>
                <a:lnTo>
                  <a:pt x="131812" y="223497"/>
                </a:lnTo>
                <a:lnTo>
                  <a:pt x="142137" y="221254"/>
                </a:lnTo>
                <a:lnTo>
                  <a:pt x="152989" y="217774"/>
                </a:lnTo>
                <a:lnTo>
                  <a:pt x="164193" y="213469"/>
                </a:lnTo>
                <a:lnTo>
                  <a:pt x="173646" y="208615"/>
                </a:lnTo>
                <a:lnTo>
                  <a:pt x="181933" y="203395"/>
                </a:lnTo>
                <a:lnTo>
                  <a:pt x="189441" y="197931"/>
                </a:lnTo>
                <a:lnTo>
                  <a:pt x="196432" y="191311"/>
                </a:lnTo>
                <a:lnTo>
                  <a:pt x="203076" y="183922"/>
                </a:lnTo>
                <a:lnTo>
                  <a:pt x="209491" y="176019"/>
                </a:lnTo>
                <a:lnTo>
                  <a:pt x="213767" y="167774"/>
                </a:lnTo>
                <a:lnTo>
                  <a:pt x="216617" y="159301"/>
                </a:lnTo>
                <a:lnTo>
                  <a:pt x="218518" y="150674"/>
                </a:lnTo>
                <a:lnTo>
                  <a:pt x="219784" y="141948"/>
                </a:lnTo>
                <a:lnTo>
                  <a:pt x="220629" y="133153"/>
                </a:lnTo>
                <a:lnTo>
                  <a:pt x="221192" y="124314"/>
                </a:lnTo>
                <a:lnTo>
                  <a:pt x="221567" y="114452"/>
                </a:lnTo>
                <a:lnTo>
                  <a:pt x="221985" y="92911"/>
                </a:lnTo>
                <a:lnTo>
                  <a:pt x="220112" y="83595"/>
                </a:lnTo>
                <a:lnTo>
                  <a:pt x="216878" y="75400"/>
                </a:lnTo>
                <a:lnTo>
                  <a:pt x="212738" y="67952"/>
                </a:lnTo>
                <a:lnTo>
                  <a:pt x="207002" y="61002"/>
                </a:lnTo>
                <a:lnTo>
                  <a:pt x="200202" y="54385"/>
                </a:lnTo>
                <a:lnTo>
                  <a:pt x="192691" y="47989"/>
                </a:lnTo>
                <a:lnTo>
                  <a:pt x="184707" y="42733"/>
                </a:lnTo>
                <a:lnTo>
                  <a:pt x="176408" y="38237"/>
                </a:lnTo>
                <a:lnTo>
                  <a:pt x="167899" y="34247"/>
                </a:lnTo>
                <a:lnTo>
                  <a:pt x="158258" y="32579"/>
                </a:lnTo>
                <a:lnTo>
                  <a:pt x="147861" y="32460"/>
                </a:lnTo>
                <a:lnTo>
                  <a:pt x="136961" y="33372"/>
                </a:lnTo>
                <a:lnTo>
                  <a:pt x="125726" y="34973"/>
                </a:lnTo>
                <a:lnTo>
                  <a:pt x="114267" y="37032"/>
                </a:lnTo>
                <a:lnTo>
                  <a:pt x="102659" y="39397"/>
                </a:lnTo>
                <a:lnTo>
                  <a:pt x="92936" y="40974"/>
                </a:lnTo>
                <a:lnTo>
                  <a:pt x="84470" y="42024"/>
                </a:lnTo>
                <a:lnTo>
                  <a:pt x="76841" y="42725"/>
                </a:lnTo>
                <a:lnTo>
                  <a:pt x="68779" y="44185"/>
                </a:lnTo>
                <a:lnTo>
                  <a:pt x="60428" y="46150"/>
                </a:lnTo>
                <a:lnTo>
                  <a:pt x="34795" y="530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Annotation155"/>
          <p:cNvSpPr/>
          <p:nvPr/>
        </p:nvSpPr>
        <p:spPr>
          <a:xfrm>
            <a:off x="4536406" y="3911203"/>
            <a:ext cx="53454" cy="53211"/>
          </a:xfrm>
          <a:custGeom>
            <a:avLst/>
            <a:gdLst/>
            <a:ahLst/>
            <a:cxnLst/>
            <a:rect l="0" t="0" r="0" b="0"/>
            <a:pathLst>
              <a:path w="53454" h="53211">
                <a:moveTo>
                  <a:pt x="53453" y="44648"/>
                </a:moveTo>
                <a:lnTo>
                  <a:pt x="48713" y="49388"/>
                </a:lnTo>
                <a:lnTo>
                  <a:pt x="46324" y="50785"/>
                </a:lnTo>
                <a:lnTo>
                  <a:pt x="43739" y="51716"/>
                </a:lnTo>
                <a:lnTo>
                  <a:pt x="41024" y="52337"/>
                </a:lnTo>
                <a:lnTo>
                  <a:pt x="37229" y="52751"/>
                </a:lnTo>
                <a:lnTo>
                  <a:pt x="32715" y="53026"/>
                </a:lnTo>
                <a:lnTo>
                  <a:pt x="27721" y="53210"/>
                </a:lnTo>
                <a:lnTo>
                  <a:pt x="23400" y="52341"/>
                </a:lnTo>
                <a:lnTo>
                  <a:pt x="19527" y="50769"/>
                </a:lnTo>
                <a:lnTo>
                  <a:pt x="15953" y="48728"/>
                </a:lnTo>
                <a:lnTo>
                  <a:pt x="13570" y="46376"/>
                </a:lnTo>
                <a:lnTo>
                  <a:pt x="11982" y="43816"/>
                </a:lnTo>
                <a:lnTo>
                  <a:pt x="10922" y="41116"/>
                </a:lnTo>
                <a:lnTo>
                  <a:pt x="9224" y="39317"/>
                </a:lnTo>
                <a:lnTo>
                  <a:pt x="7100" y="38118"/>
                </a:lnTo>
                <a:lnTo>
                  <a:pt x="4692" y="37318"/>
                </a:lnTo>
                <a:lnTo>
                  <a:pt x="3086" y="35792"/>
                </a:lnTo>
                <a:lnTo>
                  <a:pt x="2016" y="33784"/>
                </a:lnTo>
                <a:lnTo>
                  <a:pt x="298" y="28170"/>
                </a:lnTo>
                <a:lnTo>
                  <a:pt x="156" y="26717"/>
                </a:lnTo>
                <a:lnTo>
                  <a:pt x="63" y="24757"/>
                </a:lnTo>
                <a:lnTo>
                  <a:pt x="0" y="22458"/>
                </a:lnTo>
                <a:lnTo>
                  <a:pt x="950" y="18940"/>
                </a:lnTo>
                <a:lnTo>
                  <a:pt x="2576" y="14612"/>
                </a:lnTo>
                <a:lnTo>
                  <a:pt x="8804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Annotation156"/>
          <p:cNvSpPr/>
          <p:nvPr/>
        </p:nvSpPr>
        <p:spPr>
          <a:xfrm>
            <a:off x="4652367" y="3700761"/>
            <a:ext cx="258962" cy="241752"/>
          </a:xfrm>
          <a:custGeom>
            <a:avLst/>
            <a:gdLst/>
            <a:ahLst/>
            <a:cxnLst/>
            <a:rect l="0" t="0" r="0" b="0"/>
            <a:pathLst>
              <a:path w="258962" h="241752">
                <a:moveTo>
                  <a:pt x="0" y="31848"/>
                </a:moveTo>
                <a:lnTo>
                  <a:pt x="7688" y="16471"/>
                </a:lnTo>
                <a:lnTo>
                  <a:pt x="13669" y="12446"/>
                </a:lnTo>
                <a:lnTo>
                  <a:pt x="18043" y="9984"/>
                </a:lnTo>
                <a:lnTo>
                  <a:pt x="25547" y="7248"/>
                </a:lnTo>
                <a:lnTo>
                  <a:pt x="33183" y="6032"/>
                </a:lnTo>
                <a:lnTo>
                  <a:pt x="37997" y="5708"/>
                </a:lnTo>
                <a:lnTo>
                  <a:pt x="43190" y="5491"/>
                </a:lnTo>
                <a:lnTo>
                  <a:pt x="49629" y="4355"/>
                </a:lnTo>
                <a:lnTo>
                  <a:pt x="56899" y="2605"/>
                </a:lnTo>
                <a:lnTo>
                  <a:pt x="64721" y="447"/>
                </a:lnTo>
                <a:lnTo>
                  <a:pt x="71921" y="0"/>
                </a:lnTo>
                <a:lnTo>
                  <a:pt x="78705" y="694"/>
                </a:lnTo>
                <a:lnTo>
                  <a:pt x="85212" y="2149"/>
                </a:lnTo>
                <a:lnTo>
                  <a:pt x="91534" y="4111"/>
                </a:lnTo>
                <a:lnTo>
                  <a:pt x="97734" y="6411"/>
                </a:lnTo>
                <a:lnTo>
                  <a:pt x="103851" y="8937"/>
                </a:lnTo>
                <a:lnTo>
                  <a:pt x="109914" y="11613"/>
                </a:lnTo>
                <a:lnTo>
                  <a:pt x="121941" y="17232"/>
                </a:lnTo>
                <a:lnTo>
                  <a:pt x="126935" y="20120"/>
                </a:lnTo>
                <a:lnTo>
                  <a:pt x="131256" y="23037"/>
                </a:lnTo>
                <a:lnTo>
                  <a:pt x="135129" y="25974"/>
                </a:lnTo>
                <a:lnTo>
                  <a:pt x="137710" y="29917"/>
                </a:lnTo>
                <a:lnTo>
                  <a:pt x="139432" y="34529"/>
                </a:lnTo>
                <a:lnTo>
                  <a:pt x="140579" y="39588"/>
                </a:lnTo>
                <a:lnTo>
                  <a:pt x="141345" y="44946"/>
                </a:lnTo>
                <a:lnTo>
                  <a:pt x="141855" y="50502"/>
                </a:lnTo>
                <a:lnTo>
                  <a:pt x="142195" y="56190"/>
                </a:lnTo>
                <a:lnTo>
                  <a:pt x="142572" y="67802"/>
                </a:lnTo>
                <a:lnTo>
                  <a:pt x="142673" y="73677"/>
                </a:lnTo>
                <a:lnTo>
                  <a:pt x="141748" y="79578"/>
                </a:lnTo>
                <a:lnTo>
                  <a:pt x="140139" y="85496"/>
                </a:lnTo>
                <a:lnTo>
                  <a:pt x="130428" y="113993"/>
                </a:lnTo>
                <a:lnTo>
                  <a:pt x="126639" y="122330"/>
                </a:lnTo>
                <a:lnTo>
                  <a:pt x="122129" y="130865"/>
                </a:lnTo>
                <a:lnTo>
                  <a:pt x="117138" y="139531"/>
                </a:lnTo>
                <a:lnTo>
                  <a:pt x="110834" y="147293"/>
                </a:lnTo>
                <a:lnTo>
                  <a:pt x="103655" y="154452"/>
                </a:lnTo>
                <a:lnTo>
                  <a:pt x="95892" y="161209"/>
                </a:lnTo>
                <a:lnTo>
                  <a:pt x="88733" y="167698"/>
                </a:lnTo>
                <a:lnTo>
                  <a:pt x="75486" y="180200"/>
                </a:lnTo>
                <a:lnTo>
                  <a:pt x="70167" y="186312"/>
                </a:lnTo>
                <a:lnTo>
                  <a:pt x="65630" y="192371"/>
                </a:lnTo>
                <a:lnTo>
                  <a:pt x="61612" y="198394"/>
                </a:lnTo>
                <a:lnTo>
                  <a:pt x="58934" y="203402"/>
                </a:lnTo>
                <a:lnTo>
                  <a:pt x="57149" y="207733"/>
                </a:lnTo>
                <a:lnTo>
                  <a:pt x="55958" y="211612"/>
                </a:lnTo>
                <a:lnTo>
                  <a:pt x="56157" y="216184"/>
                </a:lnTo>
                <a:lnTo>
                  <a:pt x="57282" y="221215"/>
                </a:lnTo>
                <a:lnTo>
                  <a:pt x="59024" y="226553"/>
                </a:lnTo>
                <a:lnTo>
                  <a:pt x="62169" y="230113"/>
                </a:lnTo>
                <a:lnTo>
                  <a:pt x="66251" y="232485"/>
                </a:lnTo>
                <a:lnTo>
                  <a:pt x="70956" y="234067"/>
                </a:lnTo>
                <a:lnTo>
                  <a:pt x="76078" y="236114"/>
                </a:lnTo>
                <a:lnTo>
                  <a:pt x="81476" y="238471"/>
                </a:lnTo>
                <a:lnTo>
                  <a:pt x="87059" y="241034"/>
                </a:lnTo>
                <a:lnTo>
                  <a:pt x="92766" y="241751"/>
                </a:lnTo>
                <a:lnTo>
                  <a:pt x="98555" y="241236"/>
                </a:lnTo>
                <a:lnTo>
                  <a:pt x="104398" y="239901"/>
                </a:lnTo>
                <a:lnTo>
                  <a:pt x="112263" y="239011"/>
                </a:lnTo>
                <a:lnTo>
                  <a:pt x="121475" y="238418"/>
                </a:lnTo>
                <a:lnTo>
                  <a:pt x="131585" y="238022"/>
                </a:lnTo>
                <a:lnTo>
                  <a:pt x="143286" y="235774"/>
                </a:lnTo>
                <a:lnTo>
                  <a:pt x="156047" y="232291"/>
                </a:lnTo>
                <a:lnTo>
                  <a:pt x="202693" y="217183"/>
                </a:lnTo>
                <a:lnTo>
                  <a:pt x="213511" y="212952"/>
                </a:lnTo>
                <a:lnTo>
                  <a:pt x="224692" y="208146"/>
                </a:lnTo>
                <a:lnTo>
                  <a:pt x="258961" y="19258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Annotation157"/>
          <p:cNvSpPr/>
          <p:nvPr/>
        </p:nvSpPr>
        <p:spPr>
          <a:xfrm>
            <a:off x="4993672" y="3688329"/>
            <a:ext cx="194298" cy="256585"/>
          </a:xfrm>
          <a:custGeom>
            <a:avLst/>
            <a:gdLst/>
            <a:ahLst/>
            <a:cxnLst/>
            <a:rect l="0" t="0" r="0" b="0"/>
            <a:pathLst>
              <a:path w="194298" h="256585">
                <a:moveTo>
                  <a:pt x="6953" y="26421"/>
                </a:moveTo>
                <a:lnTo>
                  <a:pt x="11693" y="21680"/>
                </a:lnTo>
                <a:lnTo>
                  <a:pt x="15074" y="20284"/>
                </a:lnTo>
                <a:lnTo>
                  <a:pt x="19311" y="19353"/>
                </a:lnTo>
                <a:lnTo>
                  <a:pt x="24122" y="18732"/>
                </a:lnTo>
                <a:lnTo>
                  <a:pt x="29313" y="18318"/>
                </a:lnTo>
                <a:lnTo>
                  <a:pt x="34758" y="18043"/>
                </a:lnTo>
                <a:lnTo>
                  <a:pt x="40372" y="17859"/>
                </a:lnTo>
                <a:lnTo>
                  <a:pt x="46100" y="16744"/>
                </a:lnTo>
                <a:lnTo>
                  <a:pt x="51902" y="15009"/>
                </a:lnTo>
                <a:lnTo>
                  <a:pt x="57755" y="12859"/>
                </a:lnTo>
                <a:lnTo>
                  <a:pt x="63641" y="11427"/>
                </a:lnTo>
                <a:lnTo>
                  <a:pt x="69550" y="10472"/>
                </a:lnTo>
                <a:lnTo>
                  <a:pt x="75473" y="9835"/>
                </a:lnTo>
                <a:lnTo>
                  <a:pt x="81406" y="9410"/>
                </a:lnTo>
                <a:lnTo>
                  <a:pt x="87347" y="9127"/>
                </a:lnTo>
                <a:lnTo>
                  <a:pt x="100230" y="8813"/>
                </a:lnTo>
                <a:lnTo>
                  <a:pt x="136681" y="8594"/>
                </a:lnTo>
                <a:lnTo>
                  <a:pt x="144041" y="7591"/>
                </a:lnTo>
                <a:lnTo>
                  <a:pt x="151922" y="5931"/>
                </a:lnTo>
                <a:lnTo>
                  <a:pt x="160154" y="3831"/>
                </a:lnTo>
                <a:lnTo>
                  <a:pt x="166633" y="2431"/>
                </a:lnTo>
                <a:lnTo>
                  <a:pt x="171946" y="1498"/>
                </a:lnTo>
                <a:lnTo>
                  <a:pt x="176479" y="876"/>
                </a:lnTo>
                <a:lnTo>
                  <a:pt x="180494" y="461"/>
                </a:lnTo>
                <a:lnTo>
                  <a:pt x="184162" y="185"/>
                </a:lnTo>
                <a:lnTo>
                  <a:pt x="187600" y="0"/>
                </a:lnTo>
                <a:lnTo>
                  <a:pt x="189892" y="1862"/>
                </a:lnTo>
                <a:lnTo>
                  <a:pt x="191420" y="5087"/>
                </a:lnTo>
                <a:lnTo>
                  <a:pt x="192439" y="9222"/>
                </a:lnTo>
                <a:lnTo>
                  <a:pt x="193118" y="13963"/>
                </a:lnTo>
                <a:lnTo>
                  <a:pt x="193571" y="19108"/>
                </a:lnTo>
                <a:lnTo>
                  <a:pt x="193872" y="24522"/>
                </a:lnTo>
                <a:lnTo>
                  <a:pt x="194208" y="35829"/>
                </a:lnTo>
                <a:lnTo>
                  <a:pt x="194297" y="41623"/>
                </a:lnTo>
                <a:lnTo>
                  <a:pt x="192372" y="46477"/>
                </a:lnTo>
                <a:lnTo>
                  <a:pt x="189105" y="50706"/>
                </a:lnTo>
                <a:lnTo>
                  <a:pt x="184942" y="54517"/>
                </a:lnTo>
                <a:lnTo>
                  <a:pt x="180183" y="60034"/>
                </a:lnTo>
                <a:lnTo>
                  <a:pt x="175025" y="66689"/>
                </a:lnTo>
                <a:lnTo>
                  <a:pt x="169603" y="74103"/>
                </a:lnTo>
                <a:lnTo>
                  <a:pt x="163011" y="82021"/>
                </a:lnTo>
                <a:lnTo>
                  <a:pt x="155640" y="90277"/>
                </a:lnTo>
                <a:lnTo>
                  <a:pt x="147750" y="98757"/>
                </a:lnTo>
                <a:lnTo>
                  <a:pt x="117682" y="129654"/>
                </a:lnTo>
                <a:lnTo>
                  <a:pt x="83638" y="163944"/>
                </a:lnTo>
                <a:lnTo>
                  <a:pt x="72959" y="175650"/>
                </a:lnTo>
                <a:lnTo>
                  <a:pt x="62863" y="187422"/>
                </a:lnTo>
                <a:lnTo>
                  <a:pt x="53156" y="199239"/>
                </a:lnTo>
                <a:lnTo>
                  <a:pt x="44701" y="209102"/>
                </a:lnTo>
                <a:lnTo>
                  <a:pt x="37079" y="217661"/>
                </a:lnTo>
                <a:lnTo>
                  <a:pt x="24310" y="231471"/>
                </a:lnTo>
                <a:lnTo>
                  <a:pt x="11544" y="244824"/>
                </a:lnTo>
                <a:lnTo>
                  <a:pt x="0" y="256584"/>
                </a:lnTo>
                <a:lnTo>
                  <a:pt x="5885" y="250728"/>
                </a:lnTo>
                <a:lnTo>
                  <a:pt x="11377" y="245238"/>
                </a:lnTo>
                <a:lnTo>
                  <a:pt x="13871" y="243736"/>
                </a:lnTo>
                <a:lnTo>
                  <a:pt x="19287" y="242068"/>
                </a:lnTo>
                <a:lnTo>
                  <a:pt x="24812" y="24073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Annotation158"/>
          <p:cNvSpPr/>
          <p:nvPr/>
        </p:nvSpPr>
        <p:spPr>
          <a:xfrm>
            <a:off x="5000625" y="3786187"/>
            <a:ext cx="285751" cy="44650"/>
          </a:xfrm>
          <a:custGeom>
            <a:avLst/>
            <a:gdLst/>
            <a:ahLst/>
            <a:cxnLst/>
            <a:rect l="0" t="0" r="0" b="0"/>
            <a:pathLst>
              <a:path w="285751" h="44650">
                <a:moveTo>
                  <a:pt x="0" y="44649"/>
                </a:moveTo>
                <a:lnTo>
                  <a:pt x="24857" y="44649"/>
                </a:lnTo>
                <a:lnTo>
                  <a:pt x="32446" y="43657"/>
                </a:lnTo>
                <a:lnTo>
                  <a:pt x="41474" y="42003"/>
                </a:lnTo>
                <a:lnTo>
                  <a:pt x="51462" y="39908"/>
                </a:lnTo>
                <a:lnTo>
                  <a:pt x="84480" y="32220"/>
                </a:lnTo>
                <a:lnTo>
                  <a:pt x="132185" y="20733"/>
                </a:lnTo>
                <a:lnTo>
                  <a:pt x="185705" y="8910"/>
                </a:lnTo>
                <a:lnTo>
                  <a:pt x="198218" y="5940"/>
                </a:lnTo>
                <a:lnTo>
                  <a:pt x="209536" y="3960"/>
                </a:lnTo>
                <a:lnTo>
                  <a:pt x="220057" y="2640"/>
                </a:lnTo>
                <a:lnTo>
                  <a:pt x="230048" y="1760"/>
                </a:lnTo>
                <a:lnTo>
                  <a:pt x="239686" y="1173"/>
                </a:lnTo>
                <a:lnTo>
                  <a:pt x="258331" y="522"/>
                </a:lnTo>
                <a:lnTo>
                  <a:pt x="2857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Annotation159"/>
          <p:cNvSpPr/>
          <p:nvPr/>
        </p:nvSpPr>
        <p:spPr>
          <a:xfrm>
            <a:off x="5259585" y="3804046"/>
            <a:ext cx="1" cy="26790"/>
          </a:xfrm>
          <a:custGeom>
            <a:avLst/>
            <a:gdLst/>
            <a:ahLst/>
            <a:cxnLst/>
            <a:rect l="0" t="0" r="0" b="0"/>
            <a:pathLst>
              <a:path w="1" h="26790">
                <a:moveTo>
                  <a:pt x="0" y="26789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Annotation160"/>
          <p:cNvSpPr/>
          <p:nvPr/>
        </p:nvSpPr>
        <p:spPr>
          <a:xfrm>
            <a:off x="5406245" y="3453024"/>
            <a:ext cx="271622" cy="484766"/>
          </a:xfrm>
          <a:custGeom>
            <a:avLst/>
            <a:gdLst/>
            <a:ahLst/>
            <a:cxnLst/>
            <a:rect l="0" t="0" r="0" b="0"/>
            <a:pathLst>
              <a:path w="271622" h="484766">
                <a:moveTo>
                  <a:pt x="5145" y="342093"/>
                </a:moveTo>
                <a:lnTo>
                  <a:pt x="405" y="337352"/>
                </a:lnTo>
                <a:lnTo>
                  <a:pt x="0" y="335956"/>
                </a:lnTo>
                <a:lnTo>
                  <a:pt x="723" y="335025"/>
                </a:lnTo>
                <a:lnTo>
                  <a:pt x="2197" y="334404"/>
                </a:lnTo>
                <a:lnTo>
                  <a:pt x="3180" y="332999"/>
                </a:lnTo>
                <a:lnTo>
                  <a:pt x="4272" y="328790"/>
                </a:lnTo>
                <a:lnTo>
                  <a:pt x="4563" y="328263"/>
                </a:lnTo>
                <a:lnTo>
                  <a:pt x="4757" y="328905"/>
                </a:lnTo>
                <a:lnTo>
                  <a:pt x="4886" y="330324"/>
                </a:lnTo>
                <a:lnTo>
                  <a:pt x="5964" y="331271"/>
                </a:lnTo>
                <a:lnTo>
                  <a:pt x="7676" y="331901"/>
                </a:lnTo>
                <a:lnTo>
                  <a:pt x="9809" y="332322"/>
                </a:lnTo>
                <a:lnTo>
                  <a:pt x="11231" y="333595"/>
                </a:lnTo>
                <a:lnTo>
                  <a:pt x="12179" y="335435"/>
                </a:lnTo>
                <a:lnTo>
                  <a:pt x="12811" y="337655"/>
                </a:lnTo>
                <a:lnTo>
                  <a:pt x="16208" y="339134"/>
                </a:lnTo>
                <a:lnTo>
                  <a:pt x="21451" y="340120"/>
                </a:lnTo>
                <a:lnTo>
                  <a:pt x="27922" y="340778"/>
                </a:lnTo>
                <a:lnTo>
                  <a:pt x="34220" y="341216"/>
                </a:lnTo>
                <a:lnTo>
                  <a:pt x="40404" y="341508"/>
                </a:lnTo>
                <a:lnTo>
                  <a:pt x="46510" y="341703"/>
                </a:lnTo>
                <a:lnTo>
                  <a:pt x="53557" y="340841"/>
                </a:lnTo>
                <a:lnTo>
                  <a:pt x="61232" y="339274"/>
                </a:lnTo>
                <a:lnTo>
                  <a:pt x="69326" y="337237"/>
                </a:lnTo>
                <a:lnTo>
                  <a:pt x="77697" y="334887"/>
                </a:lnTo>
                <a:lnTo>
                  <a:pt x="94938" y="329630"/>
                </a:lnTo>
                <a:lnTo>
                  <a:pt x="103702" y="324854"/>
                </a:lnTo>
                <a:lnTo>
                  <a:pt x="112522" y="318695"/>
                </a:lnTo>
                <a:lnTo>
                  <a:pt x="121378" y="311611"/>
                </a:lnTo>
                <a:lnTo>
                  <a:pt x="130258" y="304905"/>
                </a:lnTo>
                <a:lnTo>
                  <a:pt x="189884" y="261674"/>
                </a:lnTo>
                <a:lnTo>
                  <a:pt x="209290" y="248143"/>
                </a:lnTo>
                <a:lnTo>
                  <a:pt x="217640" y="240764"/>
                </a:lnTo>
                <a:lnTo>
                  <a:pt x="225191" y="232869"/>
                </a:lnTo>
                <a:lnTo>
                  <a:pt x="232210" y="224628"/>
                </a:lnTo>
                <a:lnTo>
                  <a:pt x="237881" y="216158"/>
                </a:lnTo>
                <a:lnTo>
                  <a:pt x="242654" y="207535"/>
                </a:lnTo>
                <a:lnTo>
                  <a:pt x="246828" y="198809"/>
                </a:lnTo>
                <a:lnTo>
                  <a:pt x="250603" y="188031"/>
                </a:lnTo>
                <a:lnTo>
                  <a:pt x="254112" y="175885"/>
                </a:lnTo>
                <a:lnTo>
                  <a:pt x="257443" y="162827"/>
                </a:lnTo>
                <a:lnTo>
                  <a:pt x="259664" y="150152"/>
                </a:lnTo>
                <a:lnTo>
                  <a:pt x="261145" y="137734"/>
                </a:lnTo>
                <a:lnTo>
                  <a:pt x="262132" y="125487"/>
                </a:lnTo>
                <a:lnTo>
                  <a:pt x="263782" y="113353"/>
                </a:lnTo>
                <a:lnTo>
                  <a:pt x="265874" y="101295"/>
                </a:lnTo>
                <a:lnTo>
                  <a:pt x="268261" y="89288"/>
                </a:lnTo>
                <a:lnTo>
                  <a:pt x="269853" y="78306"/>
                </a:lnTo>
                <a:lnTo>
                  <a:pt x="270913" y="68008"/>
                </a:lnTo>
                <a:lnTo>
                  <a:pt x="271621" y="58167"/>
                </a:lnTo>
                <a:lnTo>
                  <a:pt x="271100" y="49621"/>
                </a:lnTo>
                <a:lnTo>
                  <a:pt x="267876" y="34834"/>
                </a:lnTo>
                <a:lnTo>
                  <a:pt x="260490" y="21648"/>
                </a:lnTo>
                <a:lnTo>
                  <a:pt x="255742" y="15354"/>
                </a:lnTo>
                <a:lnTo>
                  <a:pt x="250593" y="10165"/>
                </a:lnTo>
                <a:lnTo>
                  <a:pt x="245175" y="5714"/>
                </a:lnTo>
                <a:lnTo>
                  <a:pt x="239579" y="1754"/>
                </a:lnTo>
                <a:lnTo>
                  <a:pt x="232872" y="107"/>
                </a:lnTo>
                <a:lnTo>
                  <a:pt x="225424" y="0"/>
                </a:lnTo>
                <a:lnTo>
                  <a:pt x="217482" y="922"/>
                </a:lnTo>
                <a:lnTo>
                  <a:pt x="210203" y="2528"/>
                </a:lnTo>
                <a:lnTo>
                  <a:pt x="203366" y="4592"/>
                </a:lnTo>
                <a:lnTo>
                  <a:pt x="196824" y="6959"/>
                </a:lnTo>
                <a:lnTo>
                  <a:pt x="191470" y="11514"/>
                </a:lnTo>
                <a:lnTo>
                  <a:pt x="186908" y="17527"/>
                </a:lnTo>
                <a:lnTo>
                  <a:pt x="182875" y="24513"/>
                </a:lnTo>
                <a:lnTo>
                  <a:pt x="178202" y="32146"/>
                </a:lnTo>
                <a:lnTo>
                  <a:pt x="167718" y="48565"/>
                </a:lnTo>
                <a:lnTo>
                  <a:pt x="163136" y="57111"/>
                </a:lnTo>
                <a:lnTo>
                  <a:pt x="159090" y="65784"/>
                </a:lnTo>
                <a:lnTo>
                  <a:pt x="155400" y="74544"/>
                </a:lnTo>
                <a:lnTo>
                  <a:pt x="152940" y="84351"/>
                </a:lnTo>
                <a:lnTo>
                  <a:pt x="151300" y="94859"/>
                </a:lnTo>
                <a:lnTo>
                  <a:pt x="150206" y="105833"/>
                </a:lnTo>
                <a:lnTo>
                  <a:pt x="148486" y="116125"/>
                </a:lnTo>
                <a:lnTo>
                  <a:pt x="146346" y="125963"/>
                </a:lnTo>
                <a:lnTo>
                  <a:pt x="143927" y="135499"/>
                </a:lnTo>
                <a:lnTo>
                  <a:pt x="142315" y="145824"/>
                </a:lnTo>
                <a:lnTo>
                  <a:pt x="141240" y="156676"/>
                </a:lnTo>
                <a:lnTo>
                  <a:pt x="140524" y="167880"/>
                </a:lnTo>
                <a:lnTo>
                  <a:pt x="139054" y="179319"/>
                </a:lnTo>
                <a:lnTo>
                  <a:pt x="137082" y="190913"/>
                </a:lnTo>
                <a:lnTo>
                  <a:pt x="134775" y="202611"/>
                </a:lnTo>
                <a:lnTo>
                  <a:pt x="133237" y="214378"/>
                </a:lnTo>
                <a:lnTo>
                  <a:pt x="132211" y="226192"/>
                </a:lnTo>
                <a:lnTo>
                  <a:pt x="131528" y="238037"/>
                </a:lnTo>
                <a:lnTo>
                  <a:pt x="130768" y="264426"/>
                </a:lnTo>
                <a:lnTo>
                  <a:pt x="130565" y="278409"/>
                </a:lnTo>
                <a:lnTo>
                  <a:pt x="131423" y="292691"/>
                </a:lnTo>
                <a:lnTo>
                  <a:pt x="132987" y="307174"/>
                </a:lnTo>
                <a:lnTo>
                  <a:pt x="135021" y="321790"/>
                </a:lnTo>
                <a:lnTo>
                  <a:pt x="136377" y="335503"/>
                </a:lnTo>
                <a:lnTo>
                  <a:pt x="137282" y="348614"/>
                </a:lnTo>
                <a:lnTo>
                  <a:pt x="137885" y="361323"/>
                </a:lnTo>
                <a:lnTo>
                  <a:pt x="138554" y="386028"/>
                </a:lnTo>
                <a:lnTo>
                  <a:pt x="138733" y="398172"/>
                </a:lnTo>
                <a:lnTo>
                  <a:pt x="137860" y="408252"/>
                </a:lnTo>
                <a:lnTo>
                  <a:pt x="136286" y="416957"/>
                </a:lnTo>
                <a:lnTo>
                  <a:pt x="132883" y="431921"/>
                </a:lnTo>
                <a:lnTo>
                  <a:pt x="131370" y="445186"/>
                </a:lnTo>
                <a:lnTo>
                  <a:pt x="130699" y="457696"/>
                </a:lnTo>
                <a:lnTo>
                  <a:pt x="130519" y="463810"/>
                </a:lnTo>
                <a:lnTo>
                  <a:pt x="128416" y="468878"/>
                </a:lnTo>
                <a:lnTo>
                  <a:pt x="125028" y="473249"/>
                </a:lnTo>
                <a:lnTo>
                  <a:pt x="114815" y="482653"/>
                </a:lnTo>
                <a:lnTo>
                  <a:pt x="114970" y="483425"/>
                </a:lnTo>
                <a:lnTo>
                  <a:pt x="116065" y="483939"/>
                </a:lnTo>
                <a:lnTo>
                  <a:pt x="122346" y="484663"/>
                </a:lnTo>
                <a:lnTo>
                  <a:pt x="124951" y="484765"/>
                </a:lnTo>
                <a:lnTo>
                  <a:pt x="127680" y="483840"/>
                </a:lnTo>
                <a:lnTo>
                  <a:pt x="133357" y="480167"/>
                </a:lnTo>
                <a:lnTo>
                  <a:pt x="135269" y="476807"/>
                </a:lnTo>
                <a:lnTo>
                  <a:pt x="138335" y="462447"/>
                </a:lnTo>
                <a:lnTo>
                  <a:pt x="138587" y="461024"/>
                </a:lnTo>
                <a:lnTo>
                  <a:pt x="136221" y="454152"/>
                </a:lnTo>
                <a:lnTo>
                  <a:pt x="130161" y="44032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Annotation161"/>
          <p:cNvSpPr/>
          <p:nvPr/>
        </p:nvSpPr>
        <p:spPr>
          <a:xfrm>
            <a:off x="5594853" y="3786341"/>
            <a:ext cx="128768" cy="126025"/>
          </a:xfrm>
          <a:custGeom>
            <a:avLst/>
            <a:gdLst/>
            <a:ahLst/>
            <a:cxnLst/>
            <a:rect l="0" t="0" r="0" b="0"/>
            <a:pathLst>
              <a:path w="128768" h="126025">
                <a:moveTo>
                  <a:pt x="93357" y="35565"/>
                </a:moveTo>
                <a:lnTo>
                  <a:pt x="93357" y="30824"/>
                </a:lnTo>
                <a:lnTo>
                  <a:pt x="94350" y="28436"/>
                </a:lnTo>
                <a:lnTo>
                  <a:pt x="96003" y="25851"/>
                </a:lnTo>
                <a:lnTo>
                  <a:pt x="98097" y="23136"/>
                </a:lnTo>
                <a:lnTo>
                  <a:pt x="99494" y="20334"/>
                </a:lnTo>
                <a:lnTo>
                  <a:pt x="100425" y="17474"/>
                </a:lnTo>
                <a:lnTo>
                  <a:pt x="101046" y="14574"/>
                </a:lnTo>
                <a:lnTo>
                  <a:pt x="101460" y="11649"/>
                </a:lnTo>
                <a:lnTo>
                  <a:pt x="101735" y="8707"/>
                </a:lnTo>
                <a:lnTo>
                  <a:pt x="102178" y="1597"/>
                </a:lnTo>
                <a:lnTo>
                  <a:pt x="101222" y="1013"/>
                </a:lnTo>
                <a:lnTo>
                  <a:pt x="97515" y="365"/>
                </a:lnTo>
                <a:lnTo>
                  <a:pt x="95136" y="192"/>
                </a:lnTo>
                <a:lnTo>
                  <a:pt x="92559" y="77"/>
                </a:lnTo>
                <a:lnTo>
                  <a:pt x="89849" y="0"/>
                </a:lnTo>
                <a:lnTo>
                  <a:pt x="86057" y="941"/>
                </a:lnTo>
                <a:lnTo>
                  <a:pt x="81545" y="2560"/>
                </a:lnTo>
                <a:lnTo>
                  <a:pt x="76553" y="4632"/>
                </a:lnTo>
                <a:lnTo>
                  <a:pt x="71240" y="6013"/>
                </a:lnTo>
                <a:lnTo>
                  <a:pt x="65715" y="6934"/>
                </a:lnTo>
                <a:lnTo>
                  <a:pt x="60046" y="7548"/>
                </a:lnTo>
                <a:lnTo>
                  <a:pt x="54282" y="9942"/>
                </a:lnTo>
                <a:lnTo>
                  <a:pt x="48456" y="13522"/>
                </a:lnTo>
                <a:lnTo>
                  <a:pt x="42587" y="17893"/>
                </a:lnTo>
                <a:lnTo>
                  <a:pt x="37683" y="21799"/>
                </a:lnTo>
                <a:lnTo>
                  <a:pt x="33420" y="25396"/>
                </a:lnTo>
                <a:lnTo>
                  <a:pt x="29587" y="28785"/>
                </a:lnTo>
                <a:lnTo>
                  <a:pt x="27031" y="32037"/>
                </a:lnTo>
                <a:lnTo>
                  <a:pt x="25327" y="35197"/>
                </a:lnTo>
                <a:lnTo>
                  <a:pt x="24192" y="38296"/>
                </a:lnTo>
                <a:lnTo>
                  <a:pt x="23435" y="41355"/>
                </a:lnTo>
                <a:lnTo>
                  <a:pt x="22929" y="44386"/>
                </a:lnTo>
                <a:lnTo>
                  <a:pt x="22593" y="47399"/>
                </a:lnTo>
                <a:lnTo>
                  <a:pt x="21376" y="51392"/>
                </a:lnTo>
                <a:lnTo>
                  <a:pt x="19573" y="56038"/>
                </a:lnTo>
                <a:lnTo>
                  <a:pt x="17379" y="61120"/>
                </a:lnTo>
                <a:lnTo>
                  <a:pt x="12295" y="72058"/>
                </a:lnTo>
                <a:lnTo>
                  <a:pt x="9550" y="77753"/>
                </a:lnTo>
                <a:lnTo>
                  <a:pt x="6728" y="82542"/>
                </a:lnTo>
                <a:lnTo>
                  <a:pt x="3854" y="86727"/>
                </a:lnTo>
                <a:lnTo>
                  <a:pt x="947" y="90509"/>
                </a:lnTo>
                <a:lnTo>
                  <a:pt x="0" y="95014"/>
                </a:lnTo>
                <a:lnTo>
                  <a:pt x="362" y="100003"/>
                </a:lnTo>
                <a:lnTo>
                  <a:pt x="1595" y="105312"/>
                </a:lnTo>
                <a:lnTo>
                  <a:pt x="3409" y="110837"/>
                </a:lnTo>
                <a:lnTo>
                  <a:pt x="5611" y="116504"/>
                </a:lnTo>
                <a:lnTo>
                  <a:pt x="8070" y="122266"/>
                </a:lnTo>
                <a:lnTo>
                  <a:pt x="10702" y="125116"/>
                </a:lnTo>
                <a:lnTo>
                  <a:pt x="13450" y="126024"/>
                </a:lnTo>
                <a:lnTo>
                  <a:pt x="16273" y="125636"/>
                </a:lnTo>
                <a:lnTo>
                  <a:pt x="20140" y="125378"/>
                </a:lnTo>
                <a:lnTo>
                  <a:pt x="24702" y="125206"/>
                </a:lnTo>
                <a:lnTo>
                  <a:pt x="29727" y="125091"/>
                </a:lnTo>
                <a:lnTo>
                  <a:pt x="35063" y="124023"/>
                </a:lnTo>
                <a:lnTo>
                  <a:pt x="40604" y="122318"/>
                </a:lnTo>
                <a:lnTo>
                  <a:pt x="46282" y="120189"/>
                </a:lnTo>
                <a:lnTo>
                  <a:pt x="52051" y="117778"/>
                </a:lnTo>
                <a:lnTo>
                  <a:pt x="57883" y="115178"/>
                </a:lnTo>
                <a:lnTo>
                  <a:pt x="63754" y="112453"/>
                </a:lnTo>
                <a:lnTo>
                  <a:pt x="69653" y="110636"/>
                </a:lnTo>
                <a:lnTo>
                  <a:pt x="75570" y="109425"/>
                </a:lnTo>
                <a:lnTo>
                  <a:pt x="81499" y="108618"/>
                </a:lnTo>
                <a:lnTo>
                  <a:pt x="87436" y="107087"/>
                </a:lnTo>
                <a:lnTo>
                  <a:pt x="93379" y="105074"/>
                </a:lnTo>
                <a:lnTo>
                  <a:pt x="99325" y="102740"/>
                </a:lnTo>
                <a:lnTo>
                  <a:pt x="105273" y="98208"/>
                </a:lnTo>
                <a:lnTo>
                  <a:pt x="111223" y="92209"/>
                </a:lnTo>
                <a:lnTo>
                  <a:pt x="117174" y="85234"/>
                </a:lnTo>
                <a:lnTo>
                  <a:pt x="121141" y="78600"/>
                </a:lnTo>
                <a:lnTo>
                  <a:pt x="123786" y="72192"/>
                </a:lnTo>
                <a:lnTo>
                  <a:pt x="125549" y="65936"/>
                </a:lnTo>
                <a:lnTo>
                  <a:pt x="126725" y="60774"/>
                </a:lnTo>
                <a:lnTo>
                  <a:pt x="127509" y="56339"/>
                </a:lnTo>
                <a:lnTo>
                  <a:pt x="128031" y="52391"/>
                </a:lnTo>
                <a:lnTo>
                  <a:pt x="128380" y="47774"/>
                </a:lnTo>
                <a:lnTo>
                  <a:pt x="128611" y="42712"/>
                </a:lnTo>
                <a:lnTo>
                  <a:pt x="128767" y="37353"/>
                </a:lnTo>
                <a:lnTo>
                  <a:pt x="127877" y="32789"/>
                </a:lnTo>
                <a:lnTo>
                  <a:pt x="126293" y="28753"/>
                </a:lnTo>
                <a:lnTo>
                  <a:pt x="124244" y="25070"/>
                </a:lnTo>
                <a:lnTo>
                  <a:pt x="120894" y="22616"/>
                </a:lnTo>
                <a:lnTo>
                  <a:pt x="116676" y="20979"/>
                </a:lnTo>
                <a:lnTo>
                  <a:pt x="111880" y="19888"/>
                </a:lnTo>
                <a:lnTo>
                  <a:pt x="106697" y="19160"/>
                </a:lnTo>
                <a:lnTo>
                  <a:pt x="101259" y="18675"/>
                </a:lnTo>
                <a:lnTo>
                  <a:pt x="95648" y="18352"/>
                </a:lnTo>
                <a:lnTo>
                  <a:pt x="78832" y="17993"/>
                </a:lnTo>
                <a:lnTo>
                  <a:pt x="68790" y="17897"/>
                </a:lnTo>
                <a:lnTo>
                  <a:pt x="60112" y="18825"/>
                </a:lnTo>
                <a:lnTo>
                  <a:pt x="52342" y="20437"/>
                </a:lnTo>
                <a:lnTo>
                  <a:pt x="45178" y="22503"/>
                </a:lnTo>
                <a:lnTo>
                  <a:pt x="39410" y="22888"/>
                </a:lnTo>
                <a:lnTo>
                  <a:pt x="34572" y="22153"/>
                </a:lnTo>
                <a:lnTo>
                  <a:pt x="21920" y="1770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Annotation162"/>
          <p:cNvSpPr/>
          <p:nvPr/>
        </p:nvSpPr>
        <p:spPr>
          <a:xfrm>
            <a:off x="5752307" y="3768906"/>
            <a:ext cx="230584" cy="436127"/>
          </a:xfrm>
          <a:custGeom>
            <a:avLst/>
            <a:gdLst/>
            <a:ahLst/>
            <a:cxnLst/>
            <a:rect l="0" t="0" r="0" b="0"/>
            <a:pathLst>
              <a:path w="230584" h="436127">
                <a:moveTo>
                  <a:pt x="230583" y="44070"/>
                </a:moveTo>
                <a:lnTo>
                  <a:pt x="206881" y="25108"/>
                </a:lnTo>
                <a:lnTo>
                  <a:pt x="197914" y="18531"/>
                </a:lnTo>
                <a:lnTo>
                  <a:pt x="189953" y="13153"/>
                </a:lnTo>
                <a:lnTo>
                  <a:pt x="182660" y="8576"/>
                </a:lnTo>
                <a:lnTo>
                  <a:pt x="174821" y="5525"/>
                </a:lnTo>
                <a:lnTo>
                  <a:pt x="166620" y="3490"/>
                </a:lnTo>
                <a:lnTo>
                  <a:pt x="158175" y="2134"/>
                </a:lnTo>
                <a:lnTo>
                  <a:pt x="150561" y="2222"/>
                </a:lnTo>
                <a:lnTo>
                  <a:pt x="143500" y="3273"/>
                </a:lnTo>
                <a:lnTo>
                  <a:pt x="136809" y="4966"/>
                </a:lnTo>
                <a:lnTo>
                  <a:pt x="130364" y="8079"/>
                </a:lnTo>
                <a:lnTo>
                  <a:pt x="124083" y="12138"/>
                </a:lnTo>
                <a:lnTo>
                  <a:pt x="117911" y="16829"/>
                </a:lnTo>
                <a:lnTo>
                  <a:pt x="110820" y="20949"/>
                </a:lnTo>
                <a:lnTo>
                  <a:pt x="103116" y="24687"/>
                </a:lnTo>
                <a:lnTo>
                  <a:pt x="95003" y="28172"/>
                </a:lnTo>
                <a:lnTo>
                  <a:pt x="87610" y="32479"/>
                </a:lnTo>
                <a:lnTo>
                  <a:pt x="80698" y="37335"/>
                </a:lnTo>
                <a:lnTo>
                  <a:pt x="74105" y="42557"/>
                </a:lnTo>
                <a:lnTo>
                  <a:pt x="68717" y="48023"/>
                </a:lnTo>
                <a:lnTo>
                  <a:pt x="64134" y="53650"/>
                </a:lnTo>
                <a:lnTo>
                  <a:pt x="57387" y="64203"/>
                </a:lnTo>
                <a:lnTo>
                  <a:pt x="54388" y="72201"/>
                </a:lnTo>
                <a:lnTo>
                  <a:pt x="54581" y="76715"/>
                </a:lnTo>
                <a:lnTo>
                  <a:pt x="57441" y="87022"/>
                </a:lnTo>
                <a:lnTo>
                  <a:pt x="62019" y="95572"/>
                </a:lnTo>
                <a:lnTo>
                  <a:pt x="67361" y="102679"/>
                </a:lnTo>
                <a:lnTo>
                  <a:pt x="73042" y="109144"/>
                </a:lnTo>
                <a:lnTo>
                  <a:pt x="76939" y="112258"/>
                </a:lnTo>
                <a:lnTo>
                  <a:pt x="81521" y="115325"/>
                </a:lnTo>
                <a:lnTo>
                  <a:pt x="86560" y="118363"/>
                </a:lnTo>
                <a:lnTo>
                  <a:pt x="91904" y="120388"/>
                </a:lnTo>
                <a:lnTo>
                  <a:pt x="97451" y="121737"/>
                </a:lnTo>
                <a:lnTo>
                  <a:pt x="103132" y="122638"/>
                </a:lnTo>
                <a:lnTo>
                  <a:pt x="109897" y="122245"/>
                </a:lnTo>
                <a:lnTo>
                  <a:pt x="117384" y="120992"/>
                </a:lnTo>
                <a:lnTo>
                  <a:pt x="125351" y="119164"/>
                </a:lnTo>
                <a:lnTo>
                  <a:pt x="133639" y="115961"/>
                </a:lnTo>
                <a:lnTo>
                  <a:pt x="142141" y="111841"/>
                </a:lnTo>
                <a:lnTo>
                  <a:pt x="150786" y="107110"/>
                </a:lnTo>
                <a:lnTo>
                  <a:pt x="159525" y="101972"/>
                </a:lnTo>
                <a:lnTo>
                  <a:pt x="177174" y="90971"/>
                </a:lnTo>
                <a:lnTo>
                  <a:pt x="184063" y="85259"/>
                </a:lnTo>
                <a:lnTo>
                  <a:pt x="189647" y="79468"/>
                </a:lnTo>
                <a:lnTo>
                  <a:pt x="194363" y="73621"/>
                </a:lnTo>
                <a:lnTo>
                  <a:pt x="198499" y="66747"/>
                </a:lnTo>
                <a:lnTo>
                  <a:pt x="202248" y="59189"/>
                </a:lnTo>
                <a:lnTo>
                  <a:pt x="205740" y="51172"/>
                </a:lnTo>
                <a:lnTo>
                  <a:pt x="212266" y="36974"/>
                </a:lnTo>
                <a:lnTo>
                  <a:pt x="217481" y="25042"/>
                </a:lnTo>
                <a:lnTo>
                  <a:pt x="220417" y="12746"/>
                </a:lnTo>
                <a:lnTo>
                  <a:pt x="221490" y="1373"/>
                </a:lnTo>
                <a:lnTo>
                  <a:pt x="220553" y="722"/>
                </a:lnTo>
                <a:lnTo>
                  <a:pt x="216865" y="0"/>
                </a:lnTo>
                <a:lnTo>
                  <a:pt x="215484" y="799"/>
                </a:lnTo>
                <a:lnTo>
                  <a:pt x="214565" y="2325"/>
                </a:lnTo>
                <a:lnTo>
                  <a:pt x="213951" y="4334"/>
                </a:lnTo>
                <a:lnTo>
                  <a:pt x="210623" y="9212"/>
                </a:lnTo>
                <a:lnTo>
                  <a:pt x="208346" y="11901"/>
                </a:lnTo>
                <a:lnTo>
                  <a:pt x="206829" y="15679"/>
                </a:lnTo>
                <a:lnTo>
                  <a:pt x="205143" y="25168"/>
                </a:lnTo>
                <a:lnTo>
                  <a:pt x="203701" y="32461"/>
                </a:lnTo>
                <a:lnTo>
                  <a:pt x="199454" y="51148"/>
                </a:lnTo>
                <a:lnTo>
                  <a:pt x="197923" y="61687"/>
                </a:lnTo>
                <a:lnTo>
                  <a:pt x="196903" y="72682"/>
                </a:lnTo>
                <a:lnTo>
                  <a:pt x="196224" y="83980"/>
                </a:lnTo>
                <a:lnTo>
                  <a:pt x="196763" y="96474"/>
                </a:lnTo>
                <a:lnTo>
                  <a:pt x="198115" y="109764"/>
                </a:lnTo>
                <a:lnTo>
                  <a:pt x="200007" y="123585"/>
                </a:lnTo>
                <a:lnTo>
                  <a:pt x="201270" y="138751"/>
                </a:lnTo>
                <a:lnTo>
                  <a:pt x="202111" y="154816"/>
                </a:lnTo>
                <a:lnTo>
                  <a:pt x="203046" y="187549"/>
                </a:lnTo>
                <a:lnTo>
                  <a:pt x="203462" y="218633"/>
                </a:lnTo>
                <a:lnTo>
                  <a:pt x="204565" y="233867"/>
                </a:lnTo>
                <a:lnTo>
                  <a:pt x="206292" y="248984"/>
                </a:lnTo>
                <a:lnTo>
                  <a:pt x="208436" y="264023"/>
                </a:lnTo>
                <a:lnTo>
                  <a:pt x="208873" y="279010"/>
                </a:lnTo>
                <a:lnTo>
                  <a:pt x="208172" y="293963"/>
                </a:lnTo>
                <a:lnTo>
                  <a:pt x="206712" y="308891"/>
                </a:lnTo>
                <a:lnTo>
                  <a:pt x="204748" y="322813"/>
                </a:lnTo>
                <a:lnTo>
                  <a:pt x="202445" y="336063"/>
                </a:lnTo>
                <a:lnTo>
                  <a:pt x="199918" y="348865"/>
                </a:lnTo>
                <a:lnTo>
                  <a:pt x="197241" y="360376"/>
                </a:lnTo>
                <a:lnTo>
                  <a:pt x="194465" y="371026"/>
                </a:lnTo>
                <a:lnTo>
                  <a:pt x="191621" y="381103"/>
                </a:lnTo>
                <a:lnTo>
                  <a:pt x="187741" y="390798"/>
                </a:lnTo>
                <a:lnTo>
                  <a:pt x="183170" y="400238"/>
                </a:lnTo>
                <a:lnTo>
                  <a:pt x="178138" y="409507"/>
                </a:lnTo>
                <a:lnTo>
                  <a:pt x="172799" y="416679"/>
                </a:lnTo>
                <a:lnTo>
                  <a:pt x="167256" y="422453"/>
                </a:lnTo>
                <a:lnTo>
                  <a:pt x="161575" y="427294"/>
                </a:lnTo>
                <a:lnTo>
                  <a:pt x="155806" y="430521"/>
                </a:lnTo>
                <a:lnTo>
                  <a:pt x="149974" y="432673"/>
                </a:lnTo>
                <a:lnTo>
                  <a:pt x="144101" y="434107"/>
                </a:lnTo>
                <a:lnTo>
                  <a:pt x="137209" y="435064"/>
                </a:lnTo>
                <a:lnTo>
                  <a:pt x="129638" y="435701"/>
                </a:lnTo>
                <a:lnTo>
                  <a:pt x="121615" y="436126"/>
                </a:lnTo>
                <a:lnTo>
                  <a:pt x="114282" y="435417"/>
                </a:lnTo>
                <a:lnTo>
                  <a:pt x="107408" y="433953"/>
                </a:lnTo>
                <a:lnTo>
                  <a:pt x="100841" y="431984"/>
                </a:lnTo>
                <a:lnTo>
                  <a:pt x="92495" y="427695"/>
                </a:lnTo>
                <a:lnTo>
                  <a:pt x="82962" y="421859"/>
                </a:lnTo>
                <a:lnTo>
                  <a:pt x="72637" y="414992"/>
                </a:lnTo>
                <a:lnTo>
                  <a:pt x="62778" y="407437"/>
                </a:lnTo>
                <a:lnTo>
                  <a:pt x="53229" y="399424"/>
                </a:lnTo>
                <a:lnTo>
                  <a:pt x="43886" y="391105"/>
                </a:lnTo>
                <a:lnTo>
                  <a:pt x="25568" y="373926"/>
                </a:lnTo>
                <a:lnTo>
                  <a:pt x="16515" y="365177"/>
                </a:lnTo>
                <a:lnTo>
                  <a:pt x="10481" y="356368"/>
                </a:lnTo>
                <a:lnTo>
                  <a:pt x="6458" y="347519"/>
                </a:lnTo>
                <a:lnTo>
                  <a:pt x="3775" y="338643"/>
                </a:lnTo>
                <a:lnTo>
                  <a:pt x="1988" y="329749"/>
                </a:lnTo>
                <a:lnTo>
                  <a:pt x="795" y="320843"/>
                </a:lnTo>
                <a:lnTo>
                  <a:pt x="0" y="311929"/>
                </a:lnTo>
                <a:lnTo>
                  <a:pt x="2447" y="303010"/>
                </a:lnTo>
                <a:lnTo>
                  <a:pt x="7055" y="294087"/>
                </a:lnTo>
                <a:lnTo>
                  <a:pt x="13103" y="285163"/>
                </a:lnTo>
                <a:lnTo>
                  <a:pt x="20113" y="277228"/>
                </a:lnTo>
                <a:lnTo>
                  <a:pt x="27762" y="269954"/>
                </a:lnTo>
                <a:lnTo>
                  <a:pt x="35837" y="263120"/>
                </a:lnTo>
                <a:lnTo>
                  <a:pt x="44198" y="257573"/>
                </a:lnTo>
                <a:lnTo>
                  <a:pt x="52748" y="252881"/>
                </a:lnTo>
                <a:lnTo>
                  <a:pt x="61425" y="248762"/>
                </a:lnTo>
                <a:lnTo>
                  <a:pt x="71179" y="245024"/>
                </a:lnTo>
                <a:lnTo>
                  <a:pt x="81650" y="241539"/>
                </a:lnTo>
                <a:lnTo>
                  <a:pt x="92599" y="238224"/>
                </a:lnTo>
                <a:lnTo>
                  <a:pt x="102875" y="236014"/>
                </a:lnTo>
                <a:lnTo>
                  <a:pt x="112703" y="234540"/>
                </a:lnTo>
                <a:lnTo>
                  <a:pt x="122230" y="233558"/>
                </a:lnTo>
                <a:lnTo>
                  <a:pt x="132552" y="233896"/>
                </a:lnTo>
                <a:lnTo>
                  <a:pt x="143400" y="235113"/>
                </a:lnTo>
                <a:lnTo>
                  <a:pt x="177005" y="2405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Annotation163"/>
          <p:cNvSpPr/>
          <p:nvPr/>
        </p:nvSpPr>
        <p:spPr>
          <a:xfrm>
            <a:off x="6101014" y="3466695"/>
            <a:ext cx="202105" cy="443256"/>
          </a:xfrm>
          <a:custGeom>
            <a:avLst/>
            <a:gdLst/>
            <a:ahLst/>
            <a:cxnLst/>
            <a:rect l="0" t="0" r="0" b="0"/>
            <a:pathLst>
              <a:path w="202105" h="443256">
                <a:moveTo>
                  <a:pt x="194415" y="24813"/>
                </a:moveTo>
                <a:lnTo>
                  <a:pt x="200552" y="11547"/>
                </a:lnTo>
                <a:lnTo>
                  <a:pt x="202104" y="4695"/>
                </a:lnTo>
                <a:lnTo>
                  <a:pt x="201525" y="2471"/>
                </a:lnTo>
                <a:lnTo>
                  <a:pt x="200147" y="989"/>
                </a:lnTo>
                <a:lnTo>
                  <a:pt x="198237" y="0"/>
                </a:lnTo>
                <a:lnTo>
                  <a:pt x="194978" y="334"/>
                </a:lnTo>
                <a:lnTo>
                  <a:pt x="190822" y="1548"/>
                </a:lnTo>
                <a:lnTo>
                  <a:pt x="186067" y="3350"/>
                </a:lnTo>
                <a:lnTo>
                  <a:pt x="181904" y="4551"/>
                </a:lnTo>
                <a:lnTo>
                  <a:pt x="178136" y="5352"/>
                </a:lnTo>
                <a:lnTo>
                  <a:pt x="174633" y="5885"/>
                </a:lnTo>
                <a:lnTo>
                  <a:pt x="170313" y="7234"/>
                </a:lnTo>
                <a:lnTo>
                  <a:pt x="165449" y="9125"/>
                </a:lnTo>
                <a:lnTo>
                  <a:pt x="160221" y="11377"/>
                </a:lnTo>
                <a:lnTo>
                  <a:pt x="154752" y="14864"/>
                </a:lnTo>
                <a:lnTo>
                  <a:pt x="149121" y="19172"/>
                </a:lnTo>
                <a:lnTo>
                  <a:pt x="143384" y="24029"/>
                </a:lnTo>
                <a:lnTo>
                  <a:pt x="136582" y="28259"/>
                </a:lnTo>
                <a:lnTo>
                  <a:pt x="129070" y="32071"/>
                </a:lnTo>
                <a:lnTo>
                  <a:pt x="121086" y="35604"/>
                </a:lnTo>
                <a:lnTo>
                  <a:pt x="113779" y="40937"/>
                </a:lnTo>
                <a:lnTo>
                  <a:pt x="106923" y="47468"/>
                </a:lnTo>
                <a:lnTo>
                  <a:pt x="100368" y="54799"/>
                </a:lnTo>
                <a:lnTo>
                  <a:pt x="85147" y="70882"/>
                </a:lnTo>
                <a:lnTo>
                  <a:pt x="76922" y="79338"/>
                </a:lnTo>
                <a:lnTo>
                  <a:pt x="69453" y="88944"/>
                </a:lnTo>
                <a:lnTo>
                  <a:pt x="62490" y="99317"/>
                </a:lnTo>
                <a:lnTo>
                  <a:pt x="32315" y="149221"/>
                </a:lnTo>
                <a:lnTo>
                  <a:pt x="25825" y="164307"/>
                </a:lnTo>
                <a:lnTo>
                  <a:pt x="20506" y="180316"/>
                </a:lnTo>
                <a:lnTo>
                  <a:pt x="15968" y="196943"/>
                </a:lnTo>
                <a:lnTo>
                  <a:pt x="11951" y="212988"/>
                </a:lnTo>
                <a:lnTo>
                  <a:pt x="4840" y="244045"/>
                </a:lnTo>
                <a:lnTo>
                  <a:pt x="2548" y="260264"/>
                </a:lnTo>
                <a:lnTo>
                  <a:pt x="1019" y="277031"/>
                </a:lnTo>
                <a:lnTo>
                  <a:pt x="0" y="294161"/>
                </a:lnTo>
                <a:lnTo>
                  <a:pt x="312" y="309550"/>
                </a:lnTo>
                <a:lnTo>
                  <a:pt x="1513" y="323778"/>
                </a:lnTo>
                <a:lnTo>
                  <a:pt x="3306" y="337232"/>
                </a:lnTo>
                <a:lnTo>
                  <a:pt x="6486" y="350171"/>
                </a:lnTo>
                <a:lnTo>
                  <a:pt x="10590" y="362765"/>
                </a:lnTo>
                <a:lnTo>
                  <a:pt x="15309" y="375130"/>
                </a:lnTo>
                <a:lnTo>
                  <a:pt x="21433" y="386349"/>
                </a:lnTo>
                <a:lnTo>
                  <a:pt x="28492" y="396806"/>
                </a:lnTo>
                <a:lnTo>
                  <a:pt x="36175" y="406754"/>
                </a:lnTo>
                <a:lnTo>
                  <a:pt x="45265" y="415370"/>
                </a:lnTo>
                <a:lnTo>
                  <a:pt x="55295" y="423098"/>
                </a:lnTo>
                <a:lnTo>
                  <a:pt x="65949" y="430234"/>
                </a:lnTo>
                <a:lnTo>
                  <a:pt x="77021" y="434992"/>
                </a:lnTo>
                <a:lnTo>
                  <a:pt x="88371" y="438164"/>
                </a:lnTo>
                <a:lnTo>
                  <a:pt x="99906" y="440279"/>
                </a:lnTo>
                <a:lnTo>
                  <a:pt x="110573" y="441689"/>
                </a:lnTo>
                <a:lnTo>
                  <a:pt x="120661" y="442628"/>
                </a:lnTo>
                <a:lnTo>
                  <a:pt x="130364" y="443255"/>
                </a:lnTo>
                <a:lnTo>
                  <a:pt x="139808" y="442681"/>
                </a:lnTo>
                <a:lnTo>
                  <a:pt x="149080" y="441305"/>
                </a:lnTo>
                <a:lnTo>
                  <a:pt x="176556" y="435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Annotation164"/>
          <p:cNvSpPr/>
          <p:nvPr/>
        </p:nvSpPr>
        <p:spPr>
          <a:xfrm>
            <a:off x="6322218" y="3505877"/>
            <a:ext cx="186067" cy="315627"/>
          </a:xfrm>
          <a:custGeom>
            <a:avLst/>
            <a:gdLst/>
            <a:ahLst/>
            <a:cxnLst/>
            <a:rect l="0" t="0" r="0" b="0"/>
            <a:pathLst>
              <a:path w="186067" h="315627">
                <a:moveTo>
                  <a:pt x="125016" y="21349"/>
                </a:moveTo>
                <a:lnTo>
                  <a:pt x="146365" y="0"/>
                </a:lnTo>
                <a:lnTo>
                  <a:pt x="138790" y="7575"/>
                </a:lnTo>
                <a:lnTo>
                  <a:pt x="136183" y="12166"/>
                </a:lnTo>
                <a:lnTo>
                  <a:pt x="133453" y="18204"/>
                </a:lnTo>
                <a:lnTo>
                  <a:pt x="130641" y="25206"/>
                </a:lnTo>
                <a:lnTo>
                  <a:pt x="126781" y="33842"/>
                </a:lnTo>
                <a:lnTo>
                  <a:pt x="117202" y="54021"/>
                </a:lnTo>
                <a:lnTo>
                  <a:pt x="112860" y="63967"/>
                </a:lnTo>
                <a:lnTo>
                  <a:pt x="108975" y="73573"/>
                </a:lnTo>
                <a:lnTo>
                  <a:pt x="105392" y="82954"/>
                </a:lnTo>
                <a:lnTo>
                  <a:pt x="103004" y="92185"/>
                </a:lnTo>
                <a:lnTo>
                  <a:pt x="101412" y="101315"/>
                </a:lnTo>
                <a:lnTo>
                  <a:pt x="100350" y="110379"/>
                </a:lnTo>
                <a:lnTo>
                  <a:pt x="98650" y="120390"/>
                </a:lnTo>
                <a:lnTo>
                  <a:pt x="96524" y="131032"/>
                </a:lnTo>
                <a:lnTo>
                  <a:pt x="94115" y="142096"/>
                </a:lnTo>
                <a:lnTo>
                  <a:pt x="90525" y="153441"/>
                </a:lnTo>
                <a:lnTo>
                  <a:pt x="86147" y="164973"/>
                </a:lnTo>
                <a:lnTo>
                  <a:pt x="81244" y="176630"/>
                </a:lnTo>
                <a:lnTo>
                  <a:pt x="75991" y="186385"/>
                </a:lnTo>
                <a:lnTo>
                  <a:pt x="70504" y="194873"/>
                </a:lnTo>
                <a:lnTo>
                  <a:pt x="64861" y="202516"/>
                </a:lnTo>
                <a:lnTo>
                  <a:pt x="60109" y="210588"/>
                </a:lnTo>
                <a:lnTo>
                  <a:pt x="55947" y="218946"/>
                </a:lnTo>
                <a:lnTo>
                  <a:pt x="52180" y="227494"/>
                </a:lnTo>
                <a:lnTo>
                  <a:pt x="47686" y="234186"/>
                </a:lnTo>
                <a:lnTo>
                  <a:pt x="42705" y="239638"/>
                </a:lnTo>
                <a:lnTo>
                  <a:pt x="37400" y="244266"/>
                </a:lnTo>
                <a:lnTo>
                  <a:pt x="31878" y="249335"/>
                </a:lnTo>
                <a:lnTo>
                  <a:pt x="15619" y="264959"/>
                </a:lnTo>
                <a:lnTo>
                  <a:pt x="7603" y="272826"/>
                </a:lnTo>
                <a:lnTo>
                  <a:pt x="5069" y="276313"/>
                </a:lnTo>
                <a:lnTo>
                  <a:pt x="1502" y="284969"/>
                </a:lnTo>
                <a:lnTo>
                  <a:pt x="668" y="287341"/>
                </a:lnTo>
                <a:lnTo>
                  <a:pt x="1437" y="287974"/>
                </a:lnTo>
                <a:lnTo>
                  <a:pt x="7156" y="288990"/>
                </a:lnTo>
                <a:lnTo>
                  <a:pt x="8580" y="289190"/>
                </a:lnTo>
                <a:lnTo>
                  <a:pt x="13566" y="293966"/>
                </a:lnTo>
                <a:lnTo>
                  <a:pt x="15990" y="295367"/>
                </a:lnTo>
                <a:lnTo>
                  <a:pt x="21328" y="296924"/>
                </a:lnTo>
                <a:lnTo>
                  <a:pt x="27008" y="300261"/>
                </a:lnTo>
                <a:lnTo>
                  <a:pt x="29912" y="302541"/>
                </a:lnTo>
                <a:lnTo>
                  <a:pt x="32839" y="304060"/>
                </a:lnTo>
                <a:lnTo>
                  <a:pt x="35783" y="305073"/>
                </a:lnTo>
                <a:lnTo>
                  <a:pt x="38739" y="305748"/>
                </a:lnTo>
                <a:lnTo>
                  <a:pt x="41701" y="307191"/>
                </a:lnTo>
                <a:lnTo>
                  <a:pt x="44668" y="309145"/>
                </a:lnTo>
                <a:lnTo>
                  <a:pt x="47638" y="311439"/>
                </a:lnTo>
                <a:lnTo>
                  <a:pt x="50610" y="312969"/>
                </a:lnTo>
                <a:lnTo>
                  <a:pt x="53584" y="313989"/>
                </a:lnTo>
                <a:lnTo>
                  <a:pt x="56558" y="314669"/>
                </a:lnTo>
                <a:lnTo>
                  <a:pt x="61518" y="315122"/>
                </a:lnTo>
                <a:lnTo>
                  <a:pt x="67802" y="315424"/>
                </a:lnTo>
                <a:lnTo>
                  <a:pt x="74967" y="315626"/>
                </a:lnTo>
                <a:lnTo>
                  <a:pt x="82720" y="314768"/>
                </a:lnTo>
                <a:lnTo>
                  <a:pt x="90865" y="313204"/>
                </a:lnTo>
                <a:lnTo>
                  <a:pt x="99272" y="311169"/>
                </a:lnTo>
                <a:lnTo>
                  <a:pt x="107854" y="308820"/>
                </a:lnTo>
                <a:lnTo>
                  <a:pt x="125325" y="303565"/>
                </a:lnTo>
                <a:lnTo>
                  <a:pt x="133159" y="300774"/>
                </a:lnTo>
                <a:lnTo>
                  <a:pt x="140367" y="297922"/>
                </a:lnTo>
                <a:lnTo>
                  <a:pt x="147156" y="295028"/>
                </a:lnTo>
                <a:lnTo>
                  <a:pt x="154659" y="291114"/>
                </a:lnTo>
                <a:lnTo>
                  <a:pt x="162637" y="286520"/>
                </a:lnTo>
                <a:lnTo>
                  <a:pt x="170932" y="281474"/>
                </a:lnTo>
                <a:lnTo>
                  <a:pt x="176463" y="276125"/>
                </a:lnTo>
                <a:lnTo>
                  <a:pt x="180150" y="270575"/>
                </a:lnTo>
                <a:lnTo>
                  <a:pt x="182608" y="264890"/>
                </a:lnTo>
                <a:lnTo>
                  <a:pt x="184246" y="259116"/>
                </a:lnTo>
                <a:lnTo>
                  <a:pt x="185339" y="253283"/>
                </a:lnTo>
                <a:lnTo>
                  <a:pt x="186066" y="247409"/>
                </a:lnTo>
                <a:lnTo>
                  <a:pt x="183576" y="241508"/>
                </a:lnTo>
                <a:lnTo>
                  <a:pt x="178939" y="235591"/>
                </a:lnTo>
                <a:lnTo>
                  <a:pt x="172870" y="229662"/>
                </a:lnTo>
                <a:lnTo>
                  <a:pt x="166841" y="224716"/>
                </a:lnTo>
                <a:lnTo>
                  <a:pt x="160837" y="220427"/>
                </a:lnTo>
                <a:lnTo>
                  <a:pt x="154850" y="216576"/>
                </a:lnTo>
                <a:lnTo>
                  <a:pt x="146889" y="213016"/>
                </a:lnTo>
                <a:lnTo>
                  <a:pt x="137614" y="209650"/>
                </a:lnTo>
                <a:lnTo>
                  <a:pt x="127461" y="206415"/>
                </a:lnTo>
                <a:lnTo>
                  <a:pt x="116724" y="204257"/>
                </a:lnTo>
                <a:lnTo>
                  <a:pt x="105597" y="202819"/>
                </a:lnTo>
                <a:lnTo>
                  <a:pt x="94211" y="201860"/>
                </a:lnTo>
                <a:lnTo>
                  <a:pt x="82651" y="201221"/>
                </a:lnTo>
                <a:lnTo>
                  <a:pt x="59224" y="200511"/>
                </a:lnTo>
                <a:lnTo>
                  <a:pt x="47420" y="201314"/>
                </a:lnTo>
                <a:lnTo>
                  <a:pt x="35583" y="202841"/>
                </a:lnTo>
                <a:lnTo>
                  <a:pt x="0" y="20887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Annotation165"/>
          <p:cNvSpPr/>
          <p:nvPr/>
        </p:nvSpPr>
        <p:spPr>
          <a:xfrm>
            <a:off x="6543157" y="3697327"/>
            <a:ext cx="163039" cy="124580"/>
          </a:xfrm>
          <a:custGeom>
            <a:avLst/>
            <a:gdLst/>
            <a:ahLst/>
            <a:cxnLst/>
            <a:rect l="0" t="0" r="0" b="0"/>
            <a:pathLst>
              <a:path w="163039" h="124580">
                <a:moveTo>
                  <a:pt x="29093" y="44212"/>
                </a:moveTo>
                <a:lnTo>
                  <a:pt x="20530" y="35650"/>
                </a:lnTo>
                <a:lnTo>
                  <a:pt x="25012" y="40132"/>
                </a:lnTo>
                <a:lnTo>
                  <a:pt x="28357" y="41492"/>
                </a:lnTo>
                <a:lnTo>
                  <a:pt x="32571" y="42398"/>
                </a:lnTo>
                <a:lnTo>
                  <a:pt x="37363" y="43003"/>
                </a:lnTo>
                <a:lnTo>
                  <a:pt x="41552" y="43405"/>
                </a:lnTo>
                <a:lnTo>
                  <a:pt x="45336" y="43674"/>
                </a:lnTo>
                <a:lnTo>
                  <a:pt x="48851" y="43854"/>
                </a:lnTo>
                <a:lnTo>
                  <a:pt x="52186" y="44965"/>
                </a:lnTo>
                <a:lnTo>
                  <a:pt x="55403" y="46698"/>
                </a:lnTo>
                <a:lnTo>
                  <a:pt x="58539" y="48846"/>
                </a:lnTo>
                <a:lnTo>
                  <a:pt x="62614" y="50278"/>
                </a:lnTo>
                <a:lnTo>
                  <a:pt x="67315" y="51232"/>
                </a:lnTo>
                <a:lnTo>
                  <a:pt x="72434" y="51869"/>
                </a:lnTo>
                <a:lnTo>
                  <a:pt x="77830" y="51301"/>
                </a:lnTo>
                <a:lnTo>
                  <a:pt x="83412" y="49930"/>
                </a:lnTo>
                <a:lnTo>
                  <a:pt x="89119" y="48024"/>
                </a:lnTo>
                <a:lnTo>
                  <a:pt x="94907" y="46753"/>
                </a:lnTo>
                <a:lnTo>
                  <a:pt x="100749" y="45906"/>
                </a:lnTo>
                <a:lnTo>
                  <a:pt x="106630" y="45341"/>
                </a:lnTo>
                <a:lnTo>
                  <a:pt x="112535" y="43972"/>
                </a:lnTo>
                <a:lnTo>
                  <a:pt x="118454" y="42068"/>
                </a:lnTo>
                <a:lnTo>
                  <a:pt x="124386" y="39806"/>
                </a:lnTo>
                <a:lnTo>
                  <a:pt x="128340" y="37306"/>
                </a:lnTo>
                <a:lnTo>
                  <a:pt x="130976" y="34647"/>
                </a:lnTo>
                <a:lnTo>
                  <a:pt x="135207" y="27990"/>
                </a:lnTo>
                <a:lnTo>
                  <a:pt x="135554" y="25461"/>
                </a:lnTo>
                <a:lnTo>
                  <a:pt x="135785" y="21789"/>
                </a:lnTo>
                <a:lnTo>
                  <a:pt x="136157" y="11119"/>
                </a:lnTo>
                <a:lnTo>
                  <a:pt x="135196" y="9252"/>
                </a:lnTo>
                <a:lnTo>
                  <a:pt x="133562" y="7014"/>
                </a:lnTo>
                <a:lnTo>
                  <a:pt x="131482" y="4531"/>
                </a:lnTo>
                <a:lnTo>
                  <a:pt x="129101" y="2875"/>
                </a:lnTo>
                <a:lnTo>
                  <a:pt x="126523" y="1771"/>
                </a:lnTo>
                <a:lnTo>
                  <a:pt x="123812" y="1035"/>
                </a:lnTo>
                <a:lnTo>
                  <a:pt x="120020" y="544"/>
                </a:lnTo>
                <a:lnTo>
                  <a:pt x="115507" y="217"/>
                </a:lnTo>
                <a:lnTo>
                  <a:pt x="110515" y="0"/>
                </a:lnTo>
                <a:lnTo>
                  <a:pt x="105203" y="846"/>
                </a:lnTo>
                <a:lnTo>
                  <a:pt x="99677" y="2403"/>
                </a:lnTo>
                <a:lnTo>
                  <a:pt x="94008" y="4433"/>
                </a:lnTo>
                <a:lnTo>
                  <a:pt x="88245" y="6779"/>
                </a:lnTo>
                <a:lnTo>
                  <a:pt x="82417" y="9334"/>
                </a:lnTo>
                <a:lnTo>
                  <a:pt x="70651" y="14820"/>
                </a:lnTo>
                <a:lnTo>
                  <a:pt x="40983" y="29378"/>
                </a:lnTo>
                <a:lnTo>
                  <a:pt x="34043" y="32338"/>
                </a:lnTo>
                <a:lnTo>
                  <a:pt x="26439" y="35304"/>
                </a:lnTo>
                <a:lnTo>
                  <a:pt x="18394" y="38273"/>
                </a:lnTo>
                <a:lnTo>
                  <a:pt x="12039" y="42237"/>
                </a:lnTo>
                <a:lnTo>
                  <a:pt x="6809" y="46864"/>
                </a:lnTo>
                <a:lnTo>
                  <a:pt x="2330" y="51933"/>
                </a:lnTo>
                <a:lnTo>
                  <a:pt x="336" y="57297"/>
                </a:lnTo>
                <a:lnTo>
                  <a:pt x="0" y="62857"/>
                </a:lnTo>
                <a:lnTo>
                  <a:pt x="767" y="68548"/>
                </a:lnTo>
                <a:lnTo>
                  <a:pt x="3264" y="74327"/>
                </a:lnTo>
                <a:lnTo>
                  <a:pt x="6912" y="80163"/>
                </a:lnTo>
                <a:lnTo>
                  <a:pt x="11329" y="86039"/>
                </a:lnTo>
                <a:lnTo>
                  <a:pt x="17249" y="91940"/>
                </a:lnTo>
                <a:lnTo>
                  <a:pt x="24173" y="97859"/>
                </a:lnTo>
                <a:lnTo>
                  <a:pt x="31766" y="103789"/>
                </a:lnTo>
                <a:lnTo>
                  <a:pt x="41789" y="108735"/>
                </a:lnTo>
                <a:lnTo>
                  <a:pt x="53432" y="113024"/>
                </a:lnTo>
                <a:lnTo>
                  <a:pt x="66154" y="116876"/>
                </a:lnTo>
                <a:lnTo>
                  <a:pt x="78605" y="119444"/>
                </a:lnTo>
                <a:lnTo>
                  <a:pt x="90874" y="121155"/>
                </a:lnTo>
                <a:lnTo>
                  <a:pt x="103023" y="122296"/>
                </a:lnTo>
                <a:lnTo>
                  <a:pt x="115090" y="123057"/>
                </a:lnTo>
                <a:lnTo>
                  <a:pt x="163038" y="12457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Annotation166"/>
          <p:cNvSpPr/>
          <p:nvPr/>
        </p:nvSpPr>
        <p:spPr>
          <a:xfrm>
            <a:off x="6733408" y="3724166"/>
            <a:ext cx="142452" cy="115601"/>
          </a:xfrm>
          <a:custGeom>
            <a:avLst/>
            <a:gdLst/>
            <a:ahLst/>
            <a:cxnLst/>
            <a:rect l="0" t="0" r="0" b="0"/>
            <a:pathLst>
              <a:path w="142452" h="115601">
                <a:moveTo>
                  <a:pt x="142451" y="26302"/>
                </a:moveTo>
                <a:lnTo>
                  <a:pt x="132970" y="21561"/>
                </a:lnTo>
                <a:lnTo>
                  <a:pt x="129185" y="20165"/>
                </a:lnTo>
                <a:lnTo>
                  <a:pt x="125669" y="19234"/>
                </a:lnTo>
                <a:lnTo>
                  <a:pt x="122333" y="18614"/>
                </a:lnTo>
                <a:lnTo>
                  <a:pt x="119117" y="17208"/>
                </a:lnTo>
                <a:lnTo>
                  <a:pt x="115981" y="15279"/>
                </a:lnTo>
                <a:lnTo>
                  <a:pt x="112898" y="13000"/>
                </a:lnTo>
                <a:lnTo>
                  <a:pt x="109851" y="10488"/>
                </a:lnTo>
                <a:lnTo>
                  <a:pt x="106827" y="7823"/>
                </a:lnTo>
                <a:lnTo>
                  <a:pt x="103818" y="5053"/>
                </a:lnTo>
                <a:lnTo>
                  <a:pt x="100820" y="3206"/>
                </a:lnTo>
                <a:lnTo>
                  <a:pt x="97830" y="1975"/>
                </a:lnTo>
                <a:lnTo>
                  <a:pt x="94844" y="1155"/>
                </a:lnTo>
                <a:lnTo>
                  <a:pt x="91862" y="607"/>
                </a:lnTo>
                <a:lnTo>
                  <a:pt x="88881" y="243"/>
                </a:lnTo>
                <a:lnTo>
                  <a:pt x="85902" y="0"/>
                </a:lnTo>
                <a:lnTo>
                  <a:pt x="81931" y="829"/>
                </a:lnTo>
                <a:lnTo>
                  <a:pt x="77299" y="2375"/>
                </a:lnTo>
                <a:lnTo>
                  <a:pt x="72227" y="4398"/>
                </a:lnTo>
                <a:lnTo>
                  <a:pt x="66862" y="5746"/>
                </a:lnTo>
                <a:lnTo>
                  <a:pt x="61301" y="6645"/>
                </a:lnTo>
                <a:lnTo>
                  <a:pt x="55608" y="7244"/>
                </a:lnTo>
                <a:lnTo>
                  <a:pt x="50821" y="8636"/>
                </a:lnTo>
                <a:lnTo>
                  <a:pt x="46637" y="10556"/>
                </a:lnTo>
                <a:lnTo>
                  <a:pt x="42856" y="12828"/>
                </a:lnTo>
                <a:lnTo>
                  <a:pt x="38351" y="14343"/>
                </a:lnTo>
                <a:lnTo>
                  <a:pt x="33364" y="15353"/>
                </a:lnTo>
                <a:lnTo>
                  <a:pt x="28054" y="16026"/>
                </a:lnTo>
                <a:lnTo>
                  <a:pt x="23522" y="17467"/>
                </a:lnTo>
                <a:lnTo>
                  <a:pt x="19509" y="19420"/>
                </a:lnTo>
                <a:lnTo>
                  <a:pt x="15842" y="21714"/>
                </a:lnTo>
                <a:lnTo>
                  <a:pt x="13395" y="24236"/>
                </a:lnTo>
                <a:lnTo>
                  <a:pt x="11766" y="26909"/>
                </a:lnTo>
                <a:lnTo>
                  <a:pt x="10678" y="29683"/>
                </a:lnTo>
                <a:lnTo>
                  <a:pt x="8961" y="33517"/>
                </a:lnTo>
                <a:lnTo>
                  <a:pt x="4409" y="43069"/>
                </a:lnTo>
                <a:lnTo>
                  <a:pt x="2797" y="47402"/>
                </a:lnTo>
                <a:lnTo>
                  <a:pt x="1723" y="51283"/>
                </a:lnTo>
                <a:lnTo>
                  <a:pt x="1008" y="54862"/>
                </a:lnTo>
                <a:lnTo>
                  <a:pt x="531" y="58241"/>
                </a:lnTo>
                <a:lnTo>
                  <a:pt x="212" y="61485"/>
                </a:lnTo>
                <a:lnTo>
                  <a:pt x="0" y="64641"/>
                </a:lnTo>
                <a:lnTo>
                  <a:pt x="851" y="67736"/>
                </a:lnTo>
                <a:lnTo>
                  <a:pt x="2410" y="70792"/>
                </a:lnTo>
                <a:lnTo>
                  <a:pt x="7301" y="78085"/>
                </a:lnTo>
                <a:lnTo>
                  <a:pt x="8695" y="78684"/>
                </a:lnTo>
                <a:lnTo>
                  <a:pt x="12889" y="79349"/>
                </a:lnTo>
                <a:lnTo>
                  <a:pt x="15397" y="79526"/>
                </a:lnTo>
                <a:lnTo>
                  <a:pt x="18060" y="79644"/>
                </a:lnTo>
                <a:lnTo>
                  <a:pt x="20828" y="79723"/>
                </a:lnTo>
                <a:lnTo>
                  <a:pt x="34205" y="79834"/>
                </a:lnTo>
                <a:lnTo>
                  <a:pt x="38537" y="78857"/>
                </a:lnTo>
                <a:lnTo>
                  <a:pt x="42417" y="77214"/>
                </a:lnTo>
                <a:lnTo>
                  <a:pt x="45996" y="75126"/>
                </a:lnTo>
                <a:lnTo>
                  <a:pt x="57910" y="67515"/>
                </a:lnTo>
                <a:lnTo>
                  <a:pt x="65253" y="62707"/>
                </a:lnTo>
                <a:lnTo>
                  <a:pt x="72135" y="57518"/>
                </a:lnTo>
                <a:lnTo>
                  <a:pt x="78706" y="52073"/>
                </a:lnTo>
                <a:lnTo>
                  <a:pt x="90308" y="41725"/>
                </a:lnTo>
                <a:lnTo>
                  <a:pt x="98771" y="33818"/>
                </a:lnTo>
                <a:lnTo>
                  <a:pt x="101424" y="30321"/>
                </a:lnTo>
                <a:lnTo>
                  <a:pt x="103194" y="26997"/>
                </a:lnTo>
                <a:lnTo>
                  <a:pt x="104373" y="23789"/>
                </a:lnTo>
                <a:lnTo>
                  <a:pt x="105159" y="20658"/>
                </a:lnTo>
                <a:lnTo>
                  <a:pt x="105683" y="17578"/>
                </a:lnTo>
                <a:lnTo>
                  <a:pt x="106033" y="14533"/>
                </a:lnTo>
                <a:lnTo>
                  <a:pt x="106265" y="11511"/>
                </a:lnTo>
                <a:lnTo>
                  <a:pt x="106421" y="8504"/>
                </a:lnTo>
                <a:lnTo>
                  <a:pt x="106714" y="40"/>
                </a:lnTo>
                <a:lnTo>
                  <a:pt x="104078" y="2393"/>
                </a:lnTo>
                <a:lnTo>
                  <a:pt x="101986" y="4409"/>
                </a:lnTo>
                <a:lnTo>
                  <a:pt x="99599" y="7739"/>
                </a:lnTo>
                <a:lnTo>
                  <a:pt x="97016" y="11942"/>
                </a:lnTo>
                <a:lnTo>
                  <a:pt x="94302" y="16728"/>
                </a:lnTo>
                <a:lnTo>
                  <a:pt x="92492" y="20912"/>
                </a:lnTo>
                <a:lnTo>
                  <a:pt x="91285" y="24693"/>
                </a:lnTo>
                <a:lnTo>
                  <a:pt x="90481" y="28206"/>
                </a:lnTo>
                <a:lnTo>
                  <a:pt x="88953" y="32532"/>
                </a:lnTo>
                <a:lnTo>
                  <a:pt x="86942" y="37401"/>
                </a:lnTo>
                <a:lnTo>
                  <a:pt x="84609" y="42631"/>
                </a:lnTo>
                <a:lnTo>
                  <a:pt x="83053" y="47110"/>
                </a:lnTo>
                <a:lnTo>
                  <a:pt x="82016" y="51088"/>
                </a:lnTo>
                <a:lnTo>
                  <a:pt x="81325" y="54733"/>
                </a:lnTo>
                <a:lnTo>
                  <a:pt x="80864" y="59147"/>
                </a:lnTo>
                <a:lnTo>
                  <a:pt x="80557" y="64074"/>
                </a:lnTo>
                <a:lnTo>
                  <a:pt x="80352" y="69343"/>
                </a:lnTo>
                <a:lnTo>
                  <a:pt x="81208" y="73847"/>
                </a:lnTo>
                <a:lnTo>
                  <a:pt x="82771" y="77843"/>
                </a:lnTo>
                <a:lnTo>
                  <a:pt x="84805" y="81499"/>
                </a:lnTo>
                <a:lnTo>
                  <a:pt x="86161" y="85920"/>
                </a:lnTo>
                <a:lnTo>
                  <a:pt x="87064" y="90852"/>
                </a:lnTo>
                <a:lnTo>
                  <a:pt x="88515" y="103546"/>
                </a:lnTo>
                <a:lnTo>
                  <a:pt x="90619" y="105579"/>
                </a:lnTo>
                <a:lnTo>
                  <a:pt x="94006" y="107927"/>
                </a:lnTo>
                <a:lnTo>
                  <a:pt x="106732" y="1156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ARTInkAnnotation167"/>
          <p:cNvSpPr/>
          <p:nvPr/>
        </p:nvSpPr>
        <p:spPr>
          <a:xfrm>
            <a:off x="6929885" y="3723679"/>
            <a:ext cx="123924" cy="104918"/>
          </a:xfrm>
          <a:custGeom>
            <a:avLst/>
            <a:gdLst/>
            <a:ahLst/>
            <a:cxnLst/>
            <a:rect l="0" t="0" r="0" b="0"/>
            <a:pathLst>
              <a:path w="123924" h="104918">
                <a:moveTo>
                  <a:pt x="97779" y="0"/>
                </a:moveTo>
                <a:lnTo>
                  <a:pt x="93038" y="0"/>
                </a:lnTo>
                <a:lnTo>
                  <a:pt x="89657" y="993"/>
                </a:lnTo>
                <a:lnTo>
                  <a:pt x="85420" y="2646"/>
                </a:lnTo>
                <a:lnTo>
                  <a:pt x="80609" y="4741"/>
                </a:lnTo>
                <a:lnTo>
                  <a:pt x="74426" y="7129"/>
                </a:lnTo>
                <a:lnTo>
                  <a:pt x="59619" y="12429"/>
                </a:lnTo>
                <a:lnTo>
                  <a:pt x="53487" y="15232"/>
                </a:lnTo>
                <a:lnTo>
                  <a:pt x="48406" y="18092"/>
                </a:lnTo>
                <a:lnTo>
                  <a:pt x="44028" y="20991"/>
                </a:lnTo>
                <a:lnTo>
                  <a:pt x="40117" y="22924"/>
                </a:lnTo>
                <a:lnTo>
                  <a:pt x="36517" y="24212"/>
                </a:lnTo>
                <a:lnTo>
                  <a:pt x="33125" y="25071"/>
                </a:lnTo>
                <a:lnTo>
                  <a:pt x="28879" y="26636"/>
                </a:lnTo>
                <a:lnTo>
                  <a:pt x="24064" y="28672"/>
                </a:lnTo>
                <a:lnTo>
                  <a:pt x="18870" y="31020"/>
                </a:lnTo>
                <a:lnTo>
                  <a:pt x="15408" y="33579"/>
                </a:lnTo>
                <a:lnTo>
                  <a:pt x="13098" y="36277"/>
                </a:lnTo>
                <a:lnTo>
                  <a:pt x="11560" y="39068"/>
                </a:lnTo>
                <a:lnTo>
                  <a:pt x="9541" y="41920"/>
                </a:lnTo>
                <a:lnTo>
                  <a:pt x="7204" y="44814"/>
                </a:lnTo>
                <a:lnTo>
                  <a:pt x="4653" y="47735"/>
                </a:lnTo>
                <a:lnTo>
                  <a:pt x="2953" y="50675"/>
                </a:lnTo>
                <a:lnTo>
                  <a:pt x="1819" y="53628"/>
                </a:lnTo>
                <a:lnTo>
                  <a:pt x="1063" y="56588"/>
                </a:lnTo>
                <a:lnTo>
                  <a:pt x="560" y="60546"/>
                </a:lnTo>
                <a:lnTo>
                  <a:pt x="224" y="65169"/>
                </a:lnTo>
                <a:lnTo>
                  <a:pt x="0" y="70235"/>
                </a:lnTo>
                <a:lnTo>
                  <a:pt x="843" y="75597"/>
                </a:lnTo>
                <a:lnTo>
                  <a:pt x="2398" y="81156"/>
                </a:lnTo>
                <a:lnTo>
                  <a:pt x="4425" y="86846"/>
                </a:lnTo>
                <a:lnTo>
                  <a:pt x="6769" y="91632"/>
                </a:lnTo>
                <a:lnTo>
                  <a:pt x="9325" y="95815"/>
                </a:lnTo>
                <a:lnTo>
                  <a:pt x="12020" y="99596"/>
                </a:lnTo>
                <a:lnTo>
                  <a:pt x="15802" y="102116"/>
                </a:lnTo>
                <a:lnTo>
                  <a:pt x="20307" y="103796"/>
                </a:lnTo>
                <a:lnTo>
                  <a:pt x="25295" y="104917"/>
                </a:lnTo>
                <a:lnTo>
                  <a:pt x="30605" y="104671"/>
                </a:lnTo>
                <a:lnTo>
                  <a:pt x="36128" y="103515"/>
                </a:lnTo>
                <a:lnTo>
                  <a:pt x="41796" y="101753"/>
                </a:lnTo>
                <a:lnTo>
                  <a:pt x="47558" y="98593"/>
                </a:lnTo>
                <a:lnTo>
                  <a:pt x="53385" y="94502"/>
                </a:lnTo>
                <a:lnTo>
                  <a:pt x="59253" y="89790"/>
                </a:lnTo>
                <a:lnTo>
                  <a:pt x="65150" y="85658"/>
                </a:lnTo>
                <a:lnTo>
                  <a:pt x="71065" y="81910"/>
                </a:lnTo>
                <a:lnTo>
                  <a:pt x="76993" y="78419"/>
                </a:lnTo>
                <a:lnTo>
                  <a:pt x="81938" y="75100"/>
                </a:lnTo>
                <a:lnTo>
                  <a:pt x="86226" y="71895"/>
                </a:lnTo>
                <a:lnTo>
                  <a:pt x="90077" y="68767"/>
                </a:lnTo>
                <a:lnTo>
                  <a:pt x="94628" y="65688"/>
                </a:lnTo>
                <a:lnTo>
                  <a:pt x="99647" y="62644"/>
                </a:lnTo>
                <a:lnTo>
                  <a:pt x="104977" y="59622"/>
                </a:lnTo>
                <a:lnTo>
                  <a:pt x="109524" y="56616"/>
                </a:lnTo>
                <a:lnTo>
                  <a:pt x="113545" y="53619"/>
                </a:lnTo>
                <a:lnTo>
                  <a:pt x="117219" y="50629"/>
                </a:lnTo>
                <a:lnTo>
                  <a:pt x="119669" y="46651"/>
                </a:lnTo>
                <a:lnTo>
                  <a:pt x="121301" y="42015"/>
                </a:lnTo>
                <a:lnTo>
                  <a:pt x="122390" y="36940"/>
                </a:lnTo>
                <a:lnTo>
                  <a:pt x="123117" y="32564"/>
                </a:lnTo>
                <a:lnTo>
                  <a:pt x="123599" y="28655"/>
                </a:lnTo>
                <a:lnTo>
                  <a:pt x="123923" y="25057"/>
                </a:lnTo>
                <a:lnTo>
                  <a:pt x="123146" y="21665"/>
                </a:lnTo>
                <a:lnTo>
                  <a:pt x="121635" y="18412"/>
                </a:lnTo>
                <a:lnTo>
                  <a:pt x="115638" y="89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ARTInkAnnotation168"/>
          <p:cNvSpPr/>
          <p:nvPr/>
        </p:nvSpPr>
        <p:spPr>
          <a:xfrm>
            <a:off x="7172290" y="3457030"/>
            <a:ext cx="123265" cy="390513"/>
          </a:xfrm>
          <a:custGeom>
            <a:avLst/>
            <a:gdLst/>
            <a:ahLst/>
            <a:cxnLst/>
            <a:rect l="0" t="0" r="0" b="0"/>
            <a:pathLst>
              <a:path w="123265" h="390513">
                <a:moveTo>
                  <a:pt x="123264" y="7689"/>
                </a:moveTo>
                <a:lnTo>
                  <a:pt x="113783" y="2948"/>
                </a:lnTo>
                <a:lnTo>
                  <a:pt x="109998" y="1551"/>
                </a:lnTo>
                <a:lnTo>
                  <a:pt x="106483" y="621"/>
                </a:lnTo>
                <a:lnTo>
                  <a:pt x="103147" y="0"/>
                </a:lnTo>
                <a:lnTo>
                  <a:pt x="98939" y="578"/>
                </a:lnTo>
                <a:lnTo>
                  <a:pt x="94149" y="1956"/>
                </a:lnTo>
                <a:lnTo>
                  <a:pt x="88971" y="3867"/>
                </a:lnTo>
                <a:lnTo>
                  <a:pt x="84527" y="6133"/>
                </a:lnTo>
                <a:lnTo>
                  <a:pt x="80572" y="8636"/>
                </a:lnTo>
                <a:lnTo>
                  <a:pt x="76943" y="11297"/>
                </a:lnTo>
                <a:lnTo>
                  <a:pt x="72540" y="14063"/>
                </a:lnTo>
                <a:lnTo>
                  <a:pt x="67620" y="16899"/>
                </a:lnTo>
                <a:lnTo>
                  <a:pt x="62355" y="19782"/>
                </a:lnTo>
                <a:lnTo>
                  <a:pt x="57853" y="23688"/>
                </a:lnTo>
                <a:lnTo>
                  <a:pt x="53861" y="28277"/>
                </a:lnTo>
                <a:lnTo>
                  <a:pt x="50206" y="33320"/>
                </a:lnTo>
                <a:lnTo>
                  <a:pt x="46777" y="39659"/>
                </a:lnTo>
                <a:lnTo>
                  <a:pt x="43499" y="46862"/>
                </a:lnTo>
                <a:lnTo>
                  <a:pt x="40322" y="54640"/>
                </a:lnTo>
                <a:lnTo>
                  <a:pt x="38203" y="62802"/>
                </a:lnTo>
                <a:lnTo>
                  <a:pt x="36791" y="71220"/>
                </a:lnTo>
                <a:lnTo>
                  <a:pt x="35850" y="79809"/>
                </a:lnTo>
                <a:lnTo>
                  <a:pt x="35222" y="89503"/>
                </a:lnTo>
                <a:lnTo>
                  <a:pt x="34804" y="99935"/>
                </a:lnTo>
                <a:lnTo>
                  <a:pt x="34525" y="110858"/>
                </a:lnTo>
                <a:lnTo>
                  <a:pt x="33347" y="123101"/>
                </a:lnTo>
                <a:lnTo>
                  <a:pt x="31569" y="136224"/>
                </a:lnTo>
                <a:lnTo>
                  <a:pt x="26948" y="164034"/>
                </a:lnTo>
                <a:lnTo>
                  <a:pt x="4160" y="289282"/>
                </a:lnTo>
                <a:lnTo>
                  <a:pt x="2189" y="303566"/>
                </a:lnTo>
                <a:lnTo>
                  <a:pt x="875" y="317057"/>
                </a:lnTo>
                <a:lnTo>
                  <a:pt x="0" y="330020"/>
                </a:lnTo>
                <a:lnTo>
                  <a:pt x="408" y="340647"/>
                </a:lnTo>
                <a:lnTo>
                  <a:pt x="1672" y="349715"/>
                </a:lnTo>
                <a:lnTo>
                  <a:pt x="3507" y="357746"/>
                </a:lnTo>
                <a:lnTo>
                  <a:pt x="5723" y="365083"/>
                </a:lnTo>
                <a:lnTo>
                  <a:pt x="8192" y="371960"/>
                </a:lnTo>
                <a:lnTo>
                  <a:pt x="10831" y="378528"/>
                </a:lnTo>
                <a:lnTo>
                  <a:pt x="13582" y="382907"/>
                </a:lnTo>
                <a:lnTo>
                  <a:pt x="16409" y="385826"/>
                </a:lnTo>
                <a:lnTo>
                  <a:pt x="19284" y="387772"/>
                </a:lnTo>
                <a:lnTo>
                  <a:pt x="24178" y="389070"/>
                </a:lnTo>
                <a:lnTo>
                  <a:pt x="30418" y="389935"/>
                </a:lnTo>
                <a:lnTo>
                  <a:pt x="37554" y="390512"/>
                </a:lnTo>
                <a:lnTo>
                  <a:pt x="45288" y="389904"/>
                </a:lnTo>
                <a:lnTo>
                  <a:pt x="53421" y="388507"/>
                </a:lnTo>
                <a:lnTo>
                  <a:pt x="61819" y="386583"/>
                </a:lnTo>
                <a:lnTo>
                  <a:pt x="69402" y="384308"/>
                </a:lnTo>
                <a:lnTo>
                  <a:pt x="76441" y="381800"/>
                </a:lnTo>
                <a:lnTo>
                  <a:pt x="83120" y="379135"/>
                </a:lnTo>
                <a:lnTo>
                  <a:pt x="88564" y="376366"/>
                </a:lnTo>
                <a:lnTo>
                  <a:pt x="93185" y="373528"/>
                </a:lnTo>
                <a:lnTo>
                  <a:pt x="105405" y="36487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ARTInkAnnotation169"/>
          <p:cNvSpPr/>
          <p:nvPr/>
        </p:nvSpPr>
        <p:spPr>
          <a:xfrm>
            <a:off x="7183657" y="3598664"/>
            <a:ext cx="138687" cy="44649"/>
          </a:xfrm>
          <a:custGeom>
            <a:avLst/>
            <a:gdLst/>
            <a:ahLst/>
            <a:cxnLst/>
            <a:rect l="0" t="0" r="0" b="0"/>
            <a:pathLst>
              <a:path w="138687" h="44649">
                <a:moveTo>
                  <a:pt x="4741" y="0"/>
                </a:moveTo>
                <a:lnTo>
                  <a:pt x="0" y="0"/>
                </a:lnTo>
                <a:lnTo>
                  <a:pt x="21036" y="0"/>
                </a:lnTo>
                <a:lnTo>
                  <a:pt x="28503" y="992"/>
                </a:lnTo>
                <a:lnTo>
                  <a:pt x="37449" y="2646"/>
                </a:lnTo>
                <a:lnTo>
                  <a:pt x="47382" y="4741"/>
                </a:lnTo>
                <a:lnTo>
                  <a:pt x="57973" y="8121"/>
                </a:lnTo>
                <a:lnTo>
                  <a:pt x="69002" y="12360"/>
                </a:lnTo>
                <a:lnTo>
                  <a:pt x="80324" y="17169"/>
                </a:lnTo>
                <a:lnTo>
                  <a:pt x="103487" y="27805"/>
                </a:lnTo>
                <a:lnTo>
                  <a:pt x="138686" y="4464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Annotation170"/>
          <p:cNvSpPr/>
          <p:nvPr/>
        </p:nvSpPr>
        <p:spPr>
          <a:xfrm>
            <a:off x="7206257" y="3714750"/>
            <a:ext cx="248812" cy="449334"/>
          </a:xfrm>
          <a:custGeom>
            <a:avLst/>
            <a:gdLst/>
            <a:ahLst/>
            <a:cxnLst/>
            <a:rect l="0" t="0" r="0" b="0"/>
            <a:pathLst>
              <a:path w="248812" h="449334">
                <a:moveTo>
                  <a:pt x="160735" y="0"/>
                </a:moveTo>
                <a:lnTo>
                  <a:pt x="146513" y="4740"/>
                </a:lnTo>
                <a:lnTo>
                  <a:pt x="142324" y="7129"/>
                </a:lnTo>
                <a:lnTo>
                  <a:pt x="139531" y="9713"/>
                </a:lnTo>
                <a:lnTo>
                  <a:pt x="132955" y="18091"/>
                </a:lnTo>
                <a:lnTo>
                  <a:pt x="130309" y="20990"/>
                </a:lnTo>
                <a:lnTo>
                  <a:pt x="129537" y="24908"/>
                </a:lnTo>
                <a:lnTo>
                  <a:pt x="130014" y="29504"/>
                </a:lnTo>
                <a:lnTo>
                  <a:pt x="131324" y="34552"/>
                </a:lnTo>
                <a:lnTo>
                  <a:pt x="135426" y="42807"/>
                </a:lnTo>
                <a:lnTo>
                  <a:pt x="141548" y="50775"/>
                </a:lnTo>
                <a:lnTo>
                  <a:pt x="145960" y="55678"/>
                </a:lnTo>
                <a:lnTo>
                  <a:pt x="150884" y="60931"/>
                </a:lnTo>
                <a:lnTo>
                  <a:pt x="155160" y="64433"/>
                </a:lnTo>
                <a:lnTo>
                  <a:pt x="162556" y="68324"/>
                </a:lnTo>
                <a:lnTo>
                  <a:pt x="169150" y="70054"/>
                </a:lnTo>
                <a:lnTo>
                  <a:pt x="172298" y="70515"/>
                </a:lnTo>
                <a:lnTo>
                  <a:pt x="176381" y="69831"/>
                </a:lnTo>
                <a:lnTo>
                  <a:pt x="181088" y="68382"/>
                </a:lnTo>
                <a:lnTo>
                  <a:pt x="186209" y="66423"/>
                </a:lnTo>
                <a:lnTo>
                  <a:pt x="190617" y="65118"/>
                </a:lnTo>
                <a:lnTo>
                  <a:pt x="198159" y="63668"/>
                </a:lnTo>
                <a:lnTo>
                  <a:pt x="204818" y="60377"/>
                </a:lnTo>
                <a:lnTo>
                  <a:pt x="212077" y="54616"/>
                </a:lnTo>
                <a:lnTo>
                  <a:pt x="216792" y="50301"/>
                </a:lnTo>
                <a:lnTo>
                  <a:pt x="221918" y="45440"/>
                </a:lnTo>
                <a:lnTo>
                  <a:pt x="226328" y="42199"/>
                </a:lnTo>
                <a:lnTo>
                  <a:pt x="233874" y="38599"/>
                </a:lnTo>
                <a:lnTo>
                  <a:pt x="236283" y="36647"/>
                </a:lnTo>
                <a:lnTo>
                  <a:pt x="237890" y="34353"/>
                </a:lnTo>
                <a:lnTo>
                  <a:pt x="238960" y="31831"/>
                </a:lnTo>
                <a:lnTo>
                  <a:pt x="240665" y="30151"/>
                </a:lnTo>
                <a:lnTo>
                  <a:pt x="242795" y="29030"/>
                </a:lnTo>
                <a:lnTo>
                  <a:pt x="245208" y="28283"/>
                </a:lnTo>
                <a:lnTo>
                  <a:pt x="245823" y="26792"/>
                </a:lnTo>
                <a:lnTo>
                  <a:pt x="245241" y="24807"/>
                </a:lnTo>
                <a:lnTo>
                  <a:pt x="243861" y="22491"/>
                </a:lnTo>
                <a:lnTo>
                  <a:pt x="242328" y="17272"/>
                </a:lnTo>
                <a:lnTo>
                  <a:pt x="241343" y="10578"/>
                </a:lnTo>
                <a:lnTo>
                  <a:pt x="243854" y="7016"/>
                </a:lnTo>
                <a:lnTo>
                  <a:pt x="245914" y="4677"/>
                </a:lnTo>
                <a:lnTo>
                  <a:pt x="247287" y="4110"/>
                </a:lnTo>
                <a:lnTo>
                  <a:pt x="248201" y="4724"/>
                </a:lnTo>
                <a:lnTo>
                  <a:pt x="248811" y="6126"/>
                </a:lnTo>
                <a:lnTo>
                  <a:pt x="248225" y="8052"/>
                </a:lnTo>
                <a:lnTo>
                  <a:pt x="242661" y="16497"/>
                </a:lnTo>
                <a:lnTo>
                  <a:pt x="237494" y="25853"/>
                </a:lnTo>
                <a:lnTo>
                  <a:pt x="233736" y="32118"/>
                </a:lnTo>
                <a:lnTo>
                  <a:pt x="224269" y="47016"/>
                </a:lnTo>
                <a:lnTo>
                  <a:pt x="217973" y="56149"/>
                </a:lnTo>
                <a:lnTo>
                  <a:pt x="203041" y="76879"/>
                </a:lnTo>
                <a:lnTo>
                  <a:pt x="195884" y="88956"/>
                </a:lnTo>
                <a:lnTo>
                  <a:pt x="189128" y="101968"/>
                </a:lnTo>
                <a:lnTo>
                  <a:pt x="182640" y="115603"/>
                </a:lnTo>
                <a:lnTo>
                  <a:pt x="175338" y="129655"/>
                </a:lnTo>
                <a:lnTo>
                  <a:pt x="159287" y="158497"/>
                </a:lnTo>
                <a:lnTo>
                  <a:pt x="151832" y="174125"/>
                </a:lnTo>
                <a:lnTo>
                  <a:pt x="144878" y="190498"/>
                </a:lnTo>
                <a:lnTo>
                  <a:pt x="130867" y="225556"/>
                </a:lnTo>
                <a:lnTo>
                  <a:pt x="114718" y="264289"/>
                </a:lnTo>
                <a:lnTo>
                  <a:pt x="107236" y="283348"/>
                </a:lnTo>
                <a:lnTo>
                  <a:pt x="93633" y="320401"/>
                </a:lnTo>
                <a:lnTo>
                  <a:pt x="88219" y="337625"/>
                </a:lnTo>
                <a:lnTo>
                  <a:pt x="83617" y="354067"/>
                </a:lnTo>
                <a:lnTo>
                  <a:pt x="69103" y="411362"/>
                </a:lnTo>
                <a:lnTo>
                  <a:pt x="65913" y="421085"/>
                </a:lnTo>
                <a:lnTo>
                  <a:pt x="59721" y="434534"/>
                </a:lnTo>
                <a:lnTo>
                  <a:pt x="55690" y="439509"/>
                </a:lnTo>
                <a:lnTo>
                  <a:pt x="51017" y="443819"/>
                </a:lnTo>
                <a:lnTo>
                  <a:pt x="45918" y="447684"/>
                </a:lnTo>
                <a:lnTo>
                  <a:pt x="41526" y="449269"/>
                </a:lnTo>
                <a:lnTo>
                  <a:pt x="37607" y="449333"/>
                </a:lnTo>
                <a:lnTo>
                  <a:pt x="34001" y="448383"/>
                </a:lnTo>
                <a:lnTo>
                  <a:pt x="22056" y="444682"/>
                </a:lnTo>
                <a:lnTo>
                  <a:pt x="0" y="43755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ARTInkAnnotation171"/>
          <p:cNvSpPr/>
          <p:nvPr/>
        </p:nvSpPr>
        <p:spPr>
          <a:xfrm>
            <a:off x="7429500" y="3431482"/>
            <a:ext cx="238865" cy="444003"/>
          </a:xfrm>
          <a:custGeom>
            <a:avLst/>
            <a:gdLst/>
            <a:ahLst/>
            <a:cxnLst/>
            <a:rect l="0" t="0" r="0" b="0"/>
            <a:pathLst>
              <a:path w="238865" h="444003">
                <a:moveTo>
                  <a:pt x="178593" y="15377"/>
                </a:moveTo>
                <a:lnTo>
                  <a:pt x="178593" y="0"/>
                </a:lnTo>
                <a:lnTo>
                  <a:pt x="178593" y="2994"/>
                </a:lnTo>
                <a:lnTo>
                  <a:pt x="183333" y="14905"/>
                </a:lnTo>
                <a:lnTo>
                  <a:pt x="185722" y="22007"/>
                </a:lnTo>
                <a:lnTo>
                  <a:pt x="188307" y="30712"/>
                </a:lnTo>
                <a:lnTo>
                  <a:pt x="191022" y="40483"/>
                </a:lnTo>
                <a:lnTo>
                  <a:pt x="194816" y="49974"/>
                </a:lnTo>
                <a:lnTo>
                  <a:pt x="199331" y="59277"/>
                </a:lnTo>
                <a:lnTo>
                  <a:pt x="204324" y="68457"/>
                </a:lnTo>
                <a:lnTo>
                  <a:pt x="209638" y="79537"/>
                </a:lnTo>
                <a:lnTo>
                  <a:pt x="215165" y="91884"/>
                </a:lnTo>
                <a:lnTo>
                  <a:pt x="220834" y="105077"/>
                </a:lnTo>
                <a:lnTo>
                  <a:pt x="225604" y="117841"/>
                </a:lnTo>
                <a:lnTo>
                  <a:pt x="229778" y="130319"/>
                </a:lnTo>
                <a:lnTo>
                  <a:pt x="233553" y="142607"/>
                </a:lnTo>
                <a:lnTo>
                  <a:pt x="236069" y="154767"/>
                </a:lnTo>
                <a:lnTo>
                  <a:pt x="237745" y="166843"/>
                </a:lnTo>
                <a:lnTo>
                  <a:pt x="238864" y="178862"/>
                </a:lnTo>
                <a:lnTo>
                  <a:pt x="238617" y="190844"/>
                </a:lnTo>
                <a:lnTo>
                  <a:pt x="237461" y="202800"/>
                </a:lnTo>
                <a:lnTo>
                  <a:pt x="235698" y="214740"/>
                </a:lnTo>
                <a:lnTo>
                  <a:pt x="232538" y="227660"/>
                </a:lnTo>
                <a:lnTo>
                  <a:pt x="228448" y="241235"/>
                </a:lnTo>
                <a:lnTo>
                  <a:pt x="223735" y="255246"/>
                </a:lnTo>
                <a:lnTo>
                  <a:pt x="217617" y="268555"/>
                </a:lnTo>
                <a:lnTo>
                  <a:pt x="210563" y="281397"/>
                </a:lnTo>
                <a:lnTo>
                  <a:pt x="202882" y="293927"/>
                </a:lnTo>
                <a:lnTo>
                  <a:pt x="193794" y="307241"/>
                </a:lnTo>
                <a:lnTo>
                  <a:pt x="183767" y="321078"/>
                </a:lnTo>
                <a:lnTo>
                  <a:pt x="173112" y="335264"/>
                </a:lnTo>
                <a:lnTo>
                  <a:pt x="162041" y="348689"/>
                </a:lnTo>
                <a:lnTo>
                  <a:pt x="150691" y="361609"/>
                </a:lnTo>
                <a:lnTo>
                  <a:pt x="139155" y="374190"/>
                </a:lnTo>
                <a:lnTo>
                  <a:pt x="127497" y="384562"/>
                </a:lnTo>
                <a:lnTo>
                  <a:pt x="115756" y="393462"/>
                </a:lnTo>
                <a:lnTo>
                  <a:pt x="73136" y="422002"/>
                </a:lnTo>
                <a:lnTo>
                  <a:pt x="64631" y="427351"/>
                </a:lnTo>
                <a:lnTo>
                  <a:pt x="56978" y="431909"/>
                </a:lnTo>
                <a:lnTo>
                  <a:pt x="49892" y="435941"/>
                </a:lnTo>
                <a:lnTo>
                  <a:pt x="44175" y="438627"/>
                </a:lnTo>
                <a:lnTo>
                  <a:pt x="39372" y="440419"/>
                </a:lnTo>
                <a:lnTo>
                  <a:pt x="35177" y="441613"/>
                </a:lnTo>
                <a:lnTo>
                  <a:pt x="30396" y="442410"/>
                </a:lnTo>
                <a:lnTo>
                  <a:pt x="25226" y="442940"/>
                </a:lnTo>
                <a:lnTo>
                  <a:pt x="15179" y="443530"/>
                </a:lnTo>
                <a:lnTo>
                  <a:pt x="0" y="44400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ARTInkAnnotation172"/>
          <p:cNvSpPr/>
          <p:nvPr/>
        </p:nvSpPr>
        <p:spPr>
          <a:xfrm>
            <a:off x="7850955" y="3679399"/>
            <a:ext cx="87538" cy="146108"/>
          </a:xfrm>
          <a:custGeom>
            <a:avLst/>
            <a:gdLst/>
            <a:ahLst/>
            <a:cxnLst/>
            <a:rect l="0" t="0" r="0" b="0"/>
            <a:pathLst>
              <a:path w="87538" h="146108">
                <a:moveTo>
                  <a:pt x="87537" y="8562"/>
                </a:moveTo>
                <a:lnTo>
                  <a:pt x="44825" y="8562"/>
                </a:lnTo>
                <a:lnTo>
                  <a:pt x="45170" y="7570"/>
                </a:lnTo>
                <a:lnTo>
                  <a:pt x="46394" y="5916"/>
                </a:lnTo>
                <a:lnTo>
                  <a:pt x="48202" y="3821"/>
                </a:lnTo>
                <a:lnTo>
                  <a:pt x="50399" y="2425"/>
                </a:lnTo>
                <a:lnTo>
                  <a:pt x="52857" y="1494"/>
                </a:lnTo>
                <a:lnTo>
                  <a:pt x="59188" y="0"/>
                </a:lnTo>
                <a:lnTo>
                  <a:pt x="59707" y="869"/>
                </a:lnTo>
                <a:lnTo>
                  <a:pt x="60286" y="4481"/>
                </a:lnTo>
                <a:lnTo>
                  <a:pt x="60439" y="6834"/>
                </a:lnTo>
                <a:lnTo>
                  <a:pt x="60542" y="9394"/>
                </a:lnTo>
                <a:lnTo>
                  <a:pt x="60611" y="12093"/>
                </a:lnTo>
                <a:lnTo>
                  <a:pt x="59664" y="13893"/>
                </a:lnTo>
                <a:lnTo>
                  <a:pt x="58041" y="15092"/>
                </a:lnTo>
                <a:lnTo>
                  <a:pt x="55967" y="15892"/>
                </a:lnTo>
                <a:lnTo>
                  <a:pt x="53591" y="16425"/>
                </a:lnTo>
                <a:lnTo>
                  <a:pt x="51016" y="16781"/>
                </a:lnTo>
                <a:lnTo>
                  <a:pt x="48307" y="17018"/>
                </a:lnTo>
                <a:lnTo>
                  <a:pt x="46500" y="19160"/>
                </a:lnTo>
                <a:lnTo>
                  <a:pt x="45297" y="22573"/>
                </a:lnTo>
                <a:lnTo>
                  <a:pt x="44494" y="26832"/>
                </a:lnTo>
                <a:lnTo>
                  <a:pt x="43959" y="31656"/>
                </a:lnTo>
                <a:lnTo>
                  <a:pt x="43601" y="36856"/>
                </a:lnTo>
                <a:lnTo>
                  <a:pt x="43364" y="42307"/>
                </a:lnTo>
                <a:lnTo>
                  <a:pt x="42212" y="47926"/>
                </a:lnTo>
                <a:lnTo>
                  <a:pt x="40453" y="53656"/>
                </a:lnTo>
                <a:lnTo>
                  <a:pt x="38289" y="59461"/>
                </a:lnTo>
                <a:lnTo>
                  <a:pt x="30501" y="81851"/>
                </a:lnTo>
                <a:lnTo>
                  <a:pt x="27685" y="89172"/>
                </a:lnTo>
                <a:lnTo>
                  <a:pt x="24815" y="96036"/>
                </a:lnTo>
                <a:lnTo>
                  <a:pt x="21910" y="102596"/>
                </a:lnTo>
                <a:lnTo>
                  <a:pt x="16036" y="115178"/>
                </a:lnTo>
                <a:lnTo>
                  <a:pt x="13080" y="121311"/>
                </a:lnTo>
                <a:lnTo>
                  <a:pt x="10118" y="126392"/>
                </a:lnTo>
                <a:lnTo>
                  <a:pt x="7150" y="130772"/>
                </a:lnTo>
                <a:lnTo>
                  <a:pt x="4181" y="134684"/>
                </a:lnTo>
                <a:lnTo>
                  <a:pt x="2200" y="138283"/>
                </a:lnTo>
                <a:lnTo>
                  <a:pt x="880" y="141676"/>
                </a:lnTo>
                <a:lnTo>
                  <a:pt x="0" y="144929"/>
                </a:lnTo>
                <a:lnTo>
                  <a:pt x="1398" y="146107"/>
                </a:lnTo>
                <a:lnTo>
                  <a:pt x="4314" y="145899"/>
                </a:lnTo>
                <a:lnTo>
                  <a:pt x="13771" y="143177"/>
                </a:lnTo>
                <a:lnTo>
                  <a:pt x="16531" y="141961"/>
                </a:lnTo>
                <a:lnTo>
                  <a:pt x="33959" y="13357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Annotation173"/>
          <p:cNvSpPr/>
          <p:nvPr/>
        </p:nvSpPr>
        <p:spPr>
          <a:xfrm>
            <a:off x="7786687" y="3705820"/>
            <a:ext cx="330399" cy="56931"/>
          </a:xfrm>
          <a:custGeom>
            <a:avLst/>
            <a:gdLst/>
            <a:ahLst/>
            <a:cxnLst/>
            <a:rect l="0" t="0" r="0" b="0"/>
            <a:pathLst>
              <a:path w="330399" h="56931">
                <a:moveTo>
                  <a:pt x="0" y="0"/>
                </a:moveTo>
                <a:lnTo>
                  <a:pt x="52145" y="18962"/>
                </a:lnTo>
                <a:lnTo>
                  <a:pt x="73458" y="24548"/>
                </a:lnTo>
                <a:lnTo>
                  <a:pt x="93621" y="28271"/>
                </a:lnTo>
                <a:lnTo>
                  <a:pt x="113016" y="30754"/>
                </a:lnTo>
                <a:lnTo>
                  <a:pt x="129914" y="33401"/>
                </a:lnTo>
                <a:lnTo>
                  <a:pt x="145149" y="36158"/>
                </a:lnTo>
                <a:lnTo>
                  <a:pt x="159273" y="38988"/>
                </a:lnTo>
                <a:lnTo>
                  <a:pt x="172658" y="40875"/>
                </a:lnTo>
                <a:lnTo>
                  <a:pt x="185551" y="42133"/>
                </a:lnTo>
                <a:lnTo>
                  <a:pt x="198114" y="42972"/>
                </a:lnTo>
                <a:lnTo>
                  <a:pt x="208475" y="44523"/>
                </a:lnTo>
                <a:lnTo>
                  <a:pt x="217367" y="46549"/>
                </a:lnTo>
                <a:lnTo>
                  <a:pt x="225278" y="48892"/>
                </a:lnTo>
                <a:lnTo>
                  <a:pt x="231544" y="51446"/>
                </a:lnTo>
                <a:lnTo>
                  <a:pt x="236715" y="54141"/>
                </a:lnTo>
                <a:lnTo>
                  <a:pt x="241153" y="56930"/>
                </a:lnTo>
                <a:lnTo>
                  <a:pt x="248081" y="56805"/>
                </a:lnTo>
                <a:lnTo>
                  <a:pt x="256669" y="54737"/>
                </a:lnTo>
                <a:lnTo>
                  <a:pt x="266362" y="51374"/>
                </a:lnTo>
                <a:lnTo>
                  <a:pt x="277786" y="48140"/>
                </a:lnTo>
                <a:lnTo>
                  <a:pt x="290362" y="44992"/>
                </a:lnTo>
                <a:lnTo>
                  <a:pt x="330398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Annotation174"/>
          <p:cNvSpPr/>
          <p:nvPr/>
        </p:nvSpPr>
        <p:spPr>
          <a:xfrm>
            <a:off x="8262921" y="3607594"/>
            <a:ext cx="291720" cy="230349"/>
          </a:xfrm>
          <a:custGeom>
            <a:avLst/>
            <a:gdLst/>
            <a:ahLst/>
            <a:cxnLst/>
            <a:rect l="0" t="0" r="0" b="0"/>
            <a:pathLst>
              <a:path w="291720" h="230349">
                <a:moveTo>
                  <a:pt x="14899" y="0"/>
                </a:moveTo>
                <a:lnTo>
                  <a:pt x="24380" y="0"/>
                </a:lnTo>
                <a:lnTo>
                  <a:pt x="28165" y="992"/>
                </a:lnTo>
                <a:lnTo>
                  <a:pt x="35015" y="4740"/>
                </a:lnTo>
                <a:lnTo>
                  <a:pt x="36248" y="9113"/>
                </a:lnTo>
                <a:lnTo>
                  <a:pt x="36077" y="15005"/>
                </a:lnTo>
                <a:lnTo>
                  <a:pt x="34970" y="21909"/>
                </a:lnTo>
                <a:lnTo>
                  <a:pt x="34233" y="27504"/>
                </a:lnTo>
                <a:lnTo>
                  <a:pt x="33741" y="32227"/>
                </a:lnTo>
                <a:lnTo>
                  <a:pt x="33414" y="36367"/>
                </a:lnTo>
                <a:lnTo>
                  <a:pt x="33195" y="42104"/>
                </a:lnTo>
                <a:lnTo>
                  <a:pt x="32953" y="56416"/>
                </a:lnTo>
                <a:lnTo>
                  <a:pt x="31895" y="62415"/>
                </a:lnTo>
                <a:lnTo>
                  <a:pt x="30199" y="67407"/>
                </a:lnTo>
                <a:lnTo>
                  <a:pt x="20346" y="87288"/>
                </a:lnTo>
                <a:lnTo>
                  <a:pt x="16545" y="92918"/>
                </a:lnTo>
                <a:lnTo>
                  <a:pt x="12028" y="98656"/>
                </a:lnTo>
                <a:lnTo>
                  <a:pt x="7032" y="104466"/>
                </a:lnTo>
                <a:lnTo>
                  <a:pt x="3700" y="109331"/>
                </a:lnTo>
                <a:lnTo>
                  <a:pt x="1480" y="113568"/>
                </a:lnTo>
                <a:lnTo>
                  <a:pt x="0" y="117383"/>
                </a:lnTo>
                <a:lnTo>
                  <a:pt x="5" y="120919"/>
                </a:lnTo>
                <a:lnTo>
                  <a:pt x="1001" y="124269"/>
                </a:lnTo>
                <a:lnTo>
                  <a:pt x="4753" y="130637"/>
                </a:lnTo>
                <a:lnTo>
                  <a:pt x="9729" y="136774"/>
                </a:lnTo>
                <a:lnTo>
                  <a:pt x="15246" y="142809"/>
                </a:lnTo>
                <a:lnTo>
                  <a:pt x="18107" y="145807"/>
                </a:lnTo>
                <a:lnTo>
                  <a:pt x="21998" y="147807"/>
                </a:lnTo>
                <a:lnTo>
                  <a:pt x="26578" y="149139"/>
                </a:lnTo>
                <a:lnTo>
                  <a:pt x="31614" y="150027"/>
                </a:lnTo>
                <a:lnTo>
                  <a:pt x="36956" y="149627"/>
                </a:lnTo>
                <a:lnTo>
                  <a:pt x="42503" y="148368"/>
                </a:lnTo>
                <a:lnTo>
                  <a:pt x="48184" y="146537"/>
                </a:lnTo>
                <a:lnTo>
                  <a:pt x="53957" y="144324"/>
                </a:lnTo>
                <a:lnTo>
                  <a:pt x="59788" y="141856"/>
                </a:lnTo>
                <a:lnTo>
                  <a:pt x="65662" y="139219"/>
                </a:lnTo>
                <a:lnTo>
                  <a:pt x="72553" y="136469"/>
                </a:lnTo>
                <a:lnTo>
                  <a:pt x="88147" y="130767"/>
                </a:lnTo>
                <a:lnTo>
                  <a:pt x="95481" y="126866"/>
                </a:lnTo>
                <a:lnTo>
                  <a:pt x="102355" y="122280"/>
                </a:lnTo>
                <a:lnTo>
                  <a:pt x="108922" y="117239"/>
                </a:lnTo>
                <a:lnTo>
                  <a:pt x="115284" y="111893"/>
                </a:lnTo>
                <a:lnTo>
                  <a:pt x="121509" y="106345"/>
                </a:lnTo>
                <a:lnTo>
                  <a:pt x="127645" y="100662"/>
                </a:lnTo>
                <a:lnTo>
                  <a:pt x="134711" y="94889"/>
                </a:lnTo>
                <a:lnTo>
                  <a:pt x="142398" y="89057"/>
                </a:lnTo>
                <a:lnTo>
                  <a:pt x="150501" y="83183"/>
                </a:lnTo>
                <a:lnTo>
                  <a:pt x="156893" y="76291"/>
                </a:lnTo>
                <a:lnTo>
                  <a:pt x="162147" y="68720"/>
                </a:lnTo>
                <a:lnTo>
                  <a:pt x="166643" y="60696"/>
                </a:lnTo>
                <a:lnTo>
                  <a:pt x="169639" y="53362"/>
                </a:lnTo>
                <a:lnTo>
                  <a:pt x="171637" y="46489"/>
                </a:lnTo>
                <a:lnTo>
                  <a:pt x="172969" y="39922"/>
                </a:lnTo>
                <a:lnTo>
                  <a:pt x="173857" y="34552"/>
                </a:lnTo>
                <a:lnTo>
                  <a:pt x="174449" y="29980"/>
                </a:lnTo>
                <a:lnTo>
                  <a:pt x="174844" y="25940"/>
                </a:lnTo>
                <a:lnTo>
                  <a:pt x="173122" y="22254"/>
                </a:lnTo>
                <a:lnTo>
                  <a:pt x="169991" y="18804"/>
                </a:lnTo>
                <a:lnTo>
                  <a:pt x="162211" y="13318"/>
                </a:lnTo>
                <a:lnTo>
                  <a:pt x="155447" y="10880"/>
                </a:lnTo>
                <a:lnTo>
                  <a:pt x="152252" y="11222"/>
                </a:lnTo>
                <a:lnTo>
                  <a:pt x="149132" y="12442"/>
                </a:lnTo>
                <a:lnTo>
                  <a:pt x="146061" y="14248"/>
                </a:lnTo>
                <a:lnTo>
                  <a:pt x="143019" y="17436"/>
                </a:lnTo>
                <a:lnTo>
                  <a:pt x="140000" y="21546"/>
                </a:lnTo>
                <a:lnTo>
                  <a:pt x="136995" y="26270"/>
                </a:lnTo>
                <a:lnTo>
                  <a:pt x="133999" y="31404"/>
                </a:lnTo>
                <a:lnTo>
                  <a:pt x="131010" y="36811"/>
                </a:lnTo>
                <a:lnTo>
                  <a:pt x="125043" y="48110"/>
                </a:lnTo>
                <a:lnTo>
                  <a:pt x="101220" y="95269"/>
                </a:lnTo>
                <a:lnTo>
                  <a:pt x="98243" y="102207"/>
                </a:lnTo>
                <a:lnTo>
                  <a:pt x="95266" y="109810"/>
                </a:lnTo>
                <a:lnTo>
                  <a:pt x="89312" y="126195"/>
                </a:lnTo>
                <a:lnTo>
                  <a:pt x="83361" y="143399"/>
                </a:lnTo>
                <a:lnTo>
                  <a:pt x="82368" y="152154"/>
                </a:lnTo>
                <a:lnTo>
                  <a:pt x="82697" y="160967"/>
                </a:lnTo>
                <a:lnTo>
                  <a:pt x="83911" y="169819"/>
                </a:lnTo>
                <a:lnTo>
                  <a:pt x="86704" y="177705"/>
                </a:lnTo>
                <a:lnTo>
                  <a:pt x="90550" y="184946"/>
                </a:lnTo>
                <a:lnTo>
                  <a:pt x="95099" y="191758"/>
                </a:lnTo>
                <a:lnTo>
                  <a:pt x="102100" y="197292"/>
                </a:lnTo>
                <a:lnTo>
                  <a:pt x="110736" y="201973"/>
                </a:lnTo>
                <a:lnTo>
                  <a:pt x="120462" y="206086"/>
                </a:lnTo>
                <a:lnTo>
                  <a:pt x="132899" y="209821"/>
                </a:lnTo>
                <a:lnTo>
                  <a:pt x="147144" y="213302"/>
                </a:lnTo>
                <a:lnTo>
                  <a:pt x="176862" y="219816"/>
                </a:lnTo>
                <a:lnTo>
                  <a:pt x="203299" y="226019"/>
                </a:lnTo>
                <a:lnTo>
                  <a:pt x="216897" y="228070"/>
                </a:lnTo>
                <a:lnTo>
                  <a:pt x="230924" y="229437"/>
                </a:lnTo>
                <a:lnTo>
                  <a:pt x="245236" y="230348"/>
                </a:lnTo>
                <a:lnTo>
                  <a:pt x="256761" y="227979"/>
                </a:lnTo>
                <a:lnTo>
                  <a:pt x="266430" y="223424"/>
                </a:lnTo>
                <a:lnTo>
                  <a:pt x="291719" y="20538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ARTInkAnnotation175"/>
          <p:cNvSpPr/>
          <p:nvPr/>
        </p:nvSpPr>
        <p:spPr>
          <a:xfrm>
            <a:off x="8251031" y="3259528"/>
            <a:ext cx="281856" cy="191097"/>
          </a:xfrm>
          <a:custGeom>
            <a:avLst/>
            <a:gdLst/>
            <a:ahLst/>
            <a:cxnLst/>
            <a:rect l="0" t="0" r="0" b="0"/>
            <a:pathLst>
              <a:path w="281856" h="191097">
                <a:moveTo>
                  <a:pt x="0" y="169472"/>
                </a:moveTo>
                <a:lnTo>
                  <a:pt x="4740" y="159991"/>
                </a:lnTo>
                <a:lnTo>
                  <a:pt x="8122" y="156206"/>
                </a:lnTo>
                <a:lnTo>
                  <a:pt x="12359" y="152691"/>
                </a:lnTo>
                <a:lnTo>
                  <a:pt x="17168" y="149355"/>
                </a:lnTo>
                <a:lnTo>
                  <a:pt x="21368" y="146138"/>
                </a:lnTo>
                <a:lnTo>
                  <a:pt x="25159" y="143002"/>
                </a:lnTo>
                <a:lnTo>
                  <a:pt x="28679" y="139919"/>
                </a:lnTo>
                <a:lnTo>
                  <a:pt x="32018" y="135879"/>
                </a:lnTo>
                <a:lnTo>
                  <a:pt x="35236" y="131202"/>
                </a:lnTo>
                <a:lnTo>
                  <a:pt x="38373" y="126099"/>
                </a:lnTo>
                <a:lnTo>
                  <a:pt x="42449" y="121705"/>
                </a:lnTo>
                <a:lnTo>
                  <a:pt x="47151" y="117784"/>
                </a:lnTo>
                <a:lnTo>
                  <a:pt x="52270" y="114177"/>
                </a:lnTo>
                <a:lnTo>
                  <a:pt x="57667" y="108796"/>
                </a:lnTo>
                <a:lnTo>
                  <a:pt x="63249" y="102232"/>
                </a:lnTo>
                <a:lnTo>
                  <a:pt x="68955" y="94880"/>
                </a:lnTo>
                <a:lnTo>
                  <a:pt x="74744" y="87002"/>
                </a:lnTo>
                <a:lnTo>
                  <a:pt x="86467" y="70310"/>
                </a:lnTo>
                <a:lnTo>
                  <a:pt x="94355" y="62685"/>
                </a:lnTo>
                <a:lnTo>
                  <a:pt x="103583" y="55616"/>
                </a:lnTo>
                <a:lnTo>
                  <a:pt x="113704" y="48920"/>
                </a:lnTo>
                <a:lnTo>
                  <a:pt x="122435" y="43463"/>
                </a:lnTo>
                <a:lnTo>
                  <a:pt x="130241" y="38833"/>
                </a:lnTo>
                <a:lnTo>
                  <a:pt x="137429" y="34755"/>
                </a:lnTo>
                <a:lnTo>
                  <a:pt x="145197" y="30051"/>
                </a:lnTo>
                <a:lnTo>
                  <a:pt x="161766" y="19533"/>
                </a:lnTo>
                <a:lnTo>
                  <a:pt x="169360" y="14942"/>
                </a:lnTo>
                <a:lnTo>
                  <a:pt x="176408" y="10890"/>
                </a:lnTo>
                <a:lnTo>
                  <a:pt x="183089" y="7196"/>
                </a:lnTo>
                <a:lnTo>
                  <a:pt x="188536" y="4733"/>
                </a:lnTo>
                <a:lnTo>
                  <a:pt x="197234" y="1997"/>
                </a:lnTo>
                <a:lnTo>
                  <a:pt x="201934" y="1267"/>
                </a:lnTo>
                <a:lnTo>
                  <a:pt x="207053" y="781"/>
                </a:lnTo>
                <a:lnTo>
                  <a:pt x="217039" y="240"/>
                </a:lnTo>
                <a:lnTo>
                  <a:pt x="224784" y="0"/>
                </a:lnTo>
                <a:lnTo>
                  <a:pt x="227247" y="928"/>
                </a:lnTo>
                <a:lnTo>
                  <a:pt x="228889" y="2539"/>
                </a:lnTo>
                <a:lnTo>
                  <a:pt x="229983" y="4605"/>
                </a:lnTo>
                <a:lnTo>
                  <a:pt x="231705" y="5983"/>
                </a:lnTo>
                <a:lnTo>
                  <a:pt x="233845" y="6900"/>
                </a:lnTo>
                <a:lnTo>
                  <a:pt x="236264" y="7513"/>
                </a:lnTo>
                <a:lnTo>
                  <a:pt x="236885" y="9905"/>
                </a:lnTo>
                <a:lnTo>
                  <a:pt x="236305" y="13485"/>
                </a:lnTo>
                <a:lnTo>
                  <a:pt x="234928" y="17856"/>
                </a:lnTo>
                <a:lnTo>
                  <a:pt x="233017" y="22754"/>
                </a:lnTo>
                <a:lnTo>
                  <a:pt x="230751" y="28003"/>
                </a:lnTo>
                <a:lnTo>
                  <a:pt x="228248" y="33488"/>
                </a:lnTo>
                <a:lnTo>
                  <a:pt x="227571" y="40120"/>
                </a:lnTo>
                <a:lnTo>
                  <a:pt x="228113" y="47518"/>
                </a:lnTo>
                <a:lnTo>
                  <a:pt x="229466" y="55427"/>
                </a:lnTo>
                <a:lnTo>
                  <a:pt x="231360" y="62685"/>
                </a:lnTo>
                <a:lnTo>
                  <a:pt x="233615" y="69507"/>
                </a:lnTo>
                <a:lnTo>
                  <a:pt x="236110" y="76039"/>
                </a:lnTo>
                <a:lnTo>
                  <a:pt x="239758" y="83371"/>
                </a:lnTo>
                <a:lnTo>
                  <a:pt x="244175" y="91236"/>
                </a:lnTo>
                <a:lnTo>
                  <a:pt x="249104" y="99454"/>
                </a:lnTo>
                <a:lnTo>
                  <a:pt x="253381" y="107911"/>
                </a:lnTo>
                <a:lnTo>
                  <a:pt x="257225" y="116525"/>
                </a:lnTo>
                <a:lnTo>
                  <a:pt x="260781" y="125244"/>
                </a:lnTo>
                <a:lnTo>
                  <a:pt x="264143" y="134034"/>
                </a:lnTo>
                <a:lnTo>
                  <a:pt x="270524" y="151737"/>
                </a:lnTo>
                <a:lnTo>
                  <a:pt x="272623" y="158641"/>
                </a:lnTo>
                <a:lnTo>
                  <a:pt x="274023" y="164235"/>
                </a:lnTo>
                <a:lnTo>
                  <a:pt x="274955" y="168958"/>
                </a:lnTo>
                <a:lnTo>
                  <a:pt x="275577" y="173098"/>
                </a:lnTo>
                <a:lnTo>
                  <a:pt x="275991" y="176850"/>
                </a:lnTo>
                <a:lnTo>
                  <a:pt x="276267" y="180344"/>
                </a:lnTo>
                <a:lnTo>
                  <a:pt x="277444" y="183665"/>
                </a:lnTo>
                <a:lnTo>
                  <a:pt x="279221" y="186871"/>
                </a:lnTo>
                <a:lnTo>
                  <a:pt x="281397" y="190001"/>
                </a:lnTo>
                <a:lnTo>
                  <a:pt x="281855" y="191096"/>
                </a:lnTo>
                <a:lnTo>
                  <a:pt x="281169" y="190833"/>
                </a:lnTo>
                <a:lnTo>
                  <a:pt x="276769" y="186903"/>
                </a:lnTo>
                <a:lnTo>
                  <a:pt x="268199" y="178542"/>
                </a:lnTo>
                <a:lnTo>
                  <a:pt x="264127" y="173534"/>
                </a:lnTo>
                <a:lnTo>
                  <a:pt x="260421" y="168211"/>
                </a:lnTo>
                <a:lnTo>
                  <a:pt x="256958" y="162678"/>
                </a:lnTo>
                <a:lnTo>
                  <a:pt x="251673" y="157997"/>
                </a:lnTo>
                <a:lnTo>
                  <a:pt x="245172" y="153885"/>
                </a:lnTo>
                <a:lnTo>
                  <a:pt x="223242" y="14268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ARTInkAnnotation176"/>
          <p:cNvSpPr/>
          <p:nvPr/>
        </p:nvSpPr>
        <p:spPr>
          <a:xfrm>
            <a:off x="8096838" y="2922678"/>
            <a:ext cx="812443" cy="1012704"/>
          </a:xfrm>
          <a:custGeom>
            <a:avLst/>
            <a:gdLst/>
            <a:ahLst/>
            <a:cxnLst/>
            <a:rect l="0" t="0" r="0" b="0"/>
            <a:pathLst>
              <a:path w="812443" h="1012704">
                <a:moveTo>
                  <a:pt x="493521" y="140205"/>
                </a:moveTo>
                <a:lnTo>
                  <a:pt x="476740" y="109287"/>
                </a:lnTo>
                <a:lnTo>
                  <a:pt x="473404" y="104710"/>
                </a:lnTo>
                <a:lnTo>
                  <a:pt x="461758" y="96978"/>
                </a:lnTo>
                <a:lnTo>
                  <a:pt x="447655" y="91227"/>
                </a:lnTo>
                <a:lnTo>
                  <a:pt x="434771" y="88671"/>
                </a:lnTo>
                <a:lnTo>
                  <a:pt x="417139" y="87535"/>
                </a:lnTo>
                <a:lnTo>
                  <a:pt x="406881" y="87232"/>
                </a:lnTo>
                <a:lnTo>
                  <a:pt x="382253" y="92187"/>
                </a:lnTo>
                <a:lnTo>
                  <a:pt x="368741" y="96286"/>
                </a:lnTo>
                <a:lnTo>
                  <a:pt x="354771" y="101996"/>
                </a:lnTo>
                <a:lnTo>
                  <a:pt x="340498" y="108779"/>
                </a:lnTo>
                <a:lnTo>
                  <a:pt x="277203" y="141052"/>
                </a:lnTo>
                <a:lnTo>
                  <a:pt x="261997" y="151684"/>
                </a:lnTo>
                <a:lnTo>
                  <a:pt x="247891" y="163732"/>
                </a:lnTo>
                <a:lnTo>
                  <a:pt x="191994" y="218715"/>
                </a:lnTo>
                <a:lnTo>
                  <a:pt x="178401" y="235209"/>
                </a:lnTo>
                <a:lnTo>
                  <a:pt x="165370" y="253150"/>
                </a:lnTo>
                <a:lnTo>
                  <a:pt x="152714" y="272056"/>
                </a:lnTo>
                <a:lnTo>
                  <a:pt x="140308" y="292598"/>
                </a:lnTo>
                <a:lnTo>
                  <a:pt x="128069" y="314230"/>
                </a:lnTo>
                <a:lnTo>
                  <a:pt x="115941" y="336588"/>
                </a:lnTo>
                <a:lnTo>
                  <a:pt x="103887" y="360424"/>
                </a:lnTo>
                <a:lnTo>
                  <a:pt x="79910" y="410720"/>
                </a:lnTo>
                <a:lnTo>
                  <a:pt x="67960" y="438619"/>
                </a:lnTo>
                <a:lnTo>
                  <a:pt x="44099" y="498721"/>
                </a:lnTo>
                <a:lnTo>
                  <a:pt x="34164" y="529036"/>
                </a:lnTo>
                <a:lnTo>
                  <a:pt x="25556" y="559167"/>
                </a:lnTo>
                <a:lnTo>
                  <a:pt x="17834" y="589177"/>
                </a:lnTo>
                <a:lnTo>
                  <a:pt x="11693" y="617121"/>
                </a:lnTo>
                <a:lnTo>
                  <a:pt x="6606" y="643688"/>
                </a:lnTo>
                <a:lnTo>
                  <a:pt x="2224" y="669336"/>
                </a:lnTo>
                <a:lnTo>
                  <a:pt x="294" y="693381"/>
                </a:lnTo>
                <a:lnTo>
                  <a:pt x="0" y="716356"/>
                </a:lnTo>
                <a:lnTo>
                  <a:pt x="796" y="738617"/>
                </a:lnTo>
                <a:lnTo>
                  <a:pt x="2318" y="758420"/>
                </a:lnTo>
                <a:lnTo>
                  <a:pt x="4326" y="776583"/>
                </a:lnTo>
                <a:lnTo>
                  <a:pt x="6656" y="793652"/>
                </a:lnTo>
                <a:lnTo>
                  <a:pt x="10195" y="809992"/>
                </a:lnTo>
                <a:lnTo>
                  <a:pt x="19418" y="841377"/>
                </a:lnTo>
                <a:lnTo>
                  <a:pt x="32776" y="871862"/>
                </a:lnTo>
                <a:lnTo>
                  <a:pt x="48636" y="900956"/>
                </a:lnTo>
                <a:lnTo>
                  <a:pt x="65607" y="927116"/>
                </a:lnTo>
                <a:lnTo>
                  <a:pt x="88363" y="951971"/>
                </a:lnTo>
                <a:lnTo>
                  <a:pt x="101377" y="964155"/>
                </a:lnTo>
                <a:lnTo>
                  <a:pt x="115014" y="974263"/>
                </a:lnTo>
                <a:lnTo>
                  <a:pt x="129065" y="982985"/>
                </a:lnTo>
                <a:lnTo>
                  <a:pt x="143393" y="990785"/>
                </a:lnTo>
                <a:lnTo>
                  <a:pt x="159892" y="996977"/>
                </a:lnTo>
                <a:lnTo>
                  <a:pt x="177835" y="1002097"/>
                </a:lnTo>
                <a:lnTo>
                  <a:pt x="196744" y="1006502"/>
                </a:lnTo>
                <a:lnTo>
                  <a:pt x="214310" y="1009440"/>
                </a:lnTo>
                <a:lnTo>
                  <a:pt x="230982" y="1011397"/>
                </a:lnTo>
                <a:lnTo>
                  <a:pt x="247057" y="1012703"/>
                </a:lnTo>
                <a:lnTo>
                  <a:pt x="263727" y="1012581"/>
                </a:lnTo>
                <a:lnTo>
                  <a:pt x="280794" y="1011507"/>
                </a:lnTo>
                <a:lnTo>
                  <a:pt x="298124" y="1009799"/>
                </a:lnTo>
                <a:lnTo>
                  <a:pt x="316624" y="1006676"/>
                </a:lnTo>
                <a:lnTo>
                  <a:pt x="335902" y="1002610"/>
                </a:lnTo>
                <a:lnTo>
                  <a:pt x="355700" y="997915"/>
                </a:lnTo>
                <a:lnTo>
                  <a:pt x="376835" y="991808"/>
                </a:lnTo>
                <a:lnTo>
                  <a:pt x="398864" y="984761"/>
                </a:lnTo>
                <a:lnTo>
                  <a:pt x="421486" y="977085"/>
                </a:lnTo>
                <a:lnTo>
                  <a:pt x="439544" y="968992"/>
                </a:lnTo>
                <a:lnTo>
                  <a:pt x="454560" y="960620"/>
                </a:lnTo>
                <a:lnTo>
                  <a:pt x="467547" y="952062"/>
                </a:lnTo>
                <a:lnTo>
                  <a:pt x="488110" y="941396"/>
                </a:lnTo>
                <a:lnTo>
                  <a:pt x="513727" y="929324"/>
                </a:lnTo>
                <a:lnTo>
                  <a:pt x="542710" y="916315"/>
                </a:lnTo>
                <a:lnTo>
                  <a:pt x="569970" y="902682"/>
                </a:lnTo>
                <a:lnTo>
                  <a:pt x="596081" y="888632"/>
                </a:lnTo>
                <a:lnTo>
                  <a:pt x="621425" y="874304"/>
                </a:lnTo>
                <a:lnTo>
                  <a:pt x="643283" y="858800"/>
                </a:lnTo>
                <a:lnTo>
                  <a:pt x="662814" y="842510"/>
                </a:lnTo>
                <a:lnTo>
                  <a:pt x="680798" y="825697"/>
                </a:lnTo>
                <a:lnTo>
                  <a:pt x="697747" y="808536"/>
                </a:lnTo>
                <a:lnTo>
                  <a:pt x="714007" y="791141"/>
                </a:lnTo>
                <a:lnTo>
                  <a:pt x="729809" y="773592"/>
                </a:lnTo>
                <a:lnTo>
                  <a:pt x="743320" y="754947"/>
                </a:lnTo>
                <a:lnTo>
                  <a:pt x="755303" y="735572"/>
                </a:lnTo>
                <a:lnTo>
                  <a:pt x="766269" y="715710"/>
                </a:lnTo>
                <a:lnTo>
                  <a:pt x="775564" y="695523"/>
                </a:lnTo>
                <a:lnTo>
                  <a:pt x="783744" y="675120"/>
                </a:lnTo>
                <a:lnTo>
                  <a:pt x="791183" y="654572"/>
                </a:lnTo>
                <a:lnTo>
                  <a:pt x="797134" y="632937"/>
                </a:lnTo>
                <a:lnTo>
                  <a:pt x="802095" y="610575"/>
                </a:lnTo>
                <a:lnTo>
                  <a:pt x="806392" y="587730"/>
                </a:lnTo>
                <a:lnTo>
                  <a:pt x="809258" y="564563"/>
                </a:lnTo>
                <a:lnTo>
                  <a:pt x="811170" y="541180"/>
                </a:lnTo>
                <a:lnTo>
                  <a:pt x="812442" y="517655"/>
                </a:lnTo>
                <a:lnTo>
                  <a:pt x="811308" y="493041"/>
                </a:lnTo>
                <a:lnTo>
                  <a:pt x="808565" y="467702"/>
                </a:lnTo>
                <a:lnTo>
                  <a:pt x="804754" y="441880"/>
                </a:lnTo>
                <a:lnTo>
                  <a:pt x="798244" y="414743"/>
                </a:lnTo>
                <a:lnTo>
                  <a:pt x="789935" y="386730"/>
                </a:lnTo>
                <a:lnTo>
                  <a:pt x="780427" y="358133"/>
                </a:lnTo>
                <a:lnTo>
                  <a:pt x="759281" y="299900"/>
                </a:lnTo>
                <a:lnTo>
                  <a:pt x="748084" y="270480"/>
                </a:lnTo>
                <a:lnTo>
                  <a:pt x="734667" y="241938"/>
                </a:lnTo>
                <a:lnTo>
                  <a:pt x="719770" y="213980"/>
                </a:lnTo>
                <a:lnTo>
                  <a:pt x="703885" y="186412"/>
                </a:lnTo>
                <a:lnTo>
                  <a:pt x="686349" y="160095"/>
                </a:lnTo>
                <a:lnTo>
                  <a:pt x="667713" y="134613"/>
                </a:lnTo>
                <a:lnTo>
                  <a:pt x="648346" y="109688"/>
                </a:lnTo>
                <a:lnTo>
                  <a:pt x="629478" y="88110"/>
                </a:lnTo>
                <a:lnTo>
                  <a:pt x="610949" y="68764"/>
                </a:lnTo>
                <a:lnTo>
                  <a:pt x="592642" y="50905"/>
                </a:lnTo>
                <a:lnTo>
                  <a:pt x="574485" y="36023"/>
                </a:lnTo>
                <a:lnTo>
                  <a:pt x="556426" y="23125"/>
                </a:lnTo>
                <a:lnTo>
                  <a:pt x="538434" y="11550"/>
                </a:lnTo>
                <a:lnTo>
                  <a:pt x="518502" y="4825"/>
                </a:lnTo>
                <a:lnTo>
                  <a:pt x="497276" y="1335"/>
                </a:lnTo>
                <a:lnTo>
                  <a:pt x="475188" y="0"/>
                </a:lnTo>
                <a:lnTo>
                  <a:pt x="454510" y="102"/>
                </a:lnTo>
                <a:lnTo>
                  <a:pt x="434771" y="1162"/>
                </a:lnTo>
                <a:lnTo>
                  <a:pt x="415659" y="2861"/>
                </a:lnTo>
                <a:lnTo>
                  <a:pt x="396965" y="5978"/>
                </a:lnTo>
                <a:lnTo>
                  <a:pt x="378549" y="10041"/>
                </a:lnTo>
                <a:lnTo>
                  <a:pt x="323857" y="241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ARTInkAnnotation177"/>
          <p:cNvSpPr/>
          <p:nvPr/>
        </p:nvSpPr>
        <p:spPr>
          <a:xfrm>
            <a:off x="2928970" y="4080867"/>
            <a:ext cx="779454" cy="207113"/>
          </a:xfrm>
          <a:custGeom>
            <a:avLst/>
            <a:gdLst/>
            <a:ahLst/>
            <a:cxnLst/>
            <a:rect l="0" t="0" r="0" b="0"/>
            <a:pathLst>
              <a:path w="779454" h="207113">
                <a:moveTo>
                  <a:pt x="26756" y="0"/>
                </a:moveTo>
                <a:lnTo>
                  <a:pt x="22015" y="0"/>
                </a:lnTo>
                <a:lnTo>
                  <a:pt x="19627" y="992"/>
                </a:lnTo>
                <a:lnTo>
                  <a:pt x="14327" y="4740"/>
                </a:lnTo>
                <a:lnTo>
                  <a:pt x="12517" y="7129"/>
                </a:lnTo>
                <a:lnTo>
                  <a:pt x="11310" y="9713"/>
                </a:lnTo>
                <a:lnTo>
                  <a:pt x="9373" y="16250"/>
                </a:lnTo>
                <a:lnTo>
                  <a:pt x="9109" y="22436"/>
                </a:lnTo>
                <a:lnTo>
                  <a:pt x="9038" y="26864"/>
                </a:lnTo>
                <a:lnTo>
                  <a:pt x="7998" y="30807"/>
                </a:lnTo>
                <a:lnTo>
                  <a:pt x="6314" y="34429"/>
                </a:lnTo>
                <a:lnTo>
                  <a:pt x="4198" y="37836"/>
                </a:lnTo>
                <a:lnTo>
                  <a:pt x="1847" y="44266"/>
                </a:lnTo>
                <a:lnTo>
                  <a:pt x="1221" y="47370"/>
                </a:lnTo>
                <a:lnTo>
                  <a:pt x="803" y="51424"/>
                </a:lnTo>
                <a:lnTo>
                  <a:pt x="524" y="56111"/>
                </a:lnTo>
                <a:lnTo>
                  <a:pt x="215" y="65618"/>
                </a:lnTo>
                <a:lnTo>
                  <a:pt x="40" y="77541"/>
                </a:lnTo>
                <a:lnTo>
                  <a:pt x="0" y="87709"/>
                </a:lnTo>
                <a:lnTo>
                  <a:pt x="981" y="93199"/>
                </a:lnTo>
                <a:lnTo>
                  <a:pt x="2627" y="98844"/>
                </a:lnTo>
                <a:lnTo>
                  <a:pt x="4717" y="104591"/>
                </a:lnTo>
                <a:lnTo>
                  <a:pt x="8095" y="109415"/>
                </a:lnTo>
                <a:lnTo>
                  <a:pt x="12331" y="113623"/>
                </a:lnTo>
                <a:lnTo>
                  <a:pt x="17139" y="117420"/>
                </a:lnTo>
                <a:lnTo>
                  <a:pt x="22329" y="119952"/>
                </a:lnTo>
                <a:lnTo>
                  <a:pt x="33388" y="122765"/>
                </a:lnTo>
                <a:lnTo>
                  <a:pt x="55510" y="124348"/>
                </a:lnTo>
                <a:lnTo>
                  <a:pt x="74923" y="119427"/>
                </a:lnTo>
                <a:lnTo>
                  <a:pt x="85657" y="115337"/>
                </a:lnTo>
                <a:lnTo>
                  <a:pt x="96781" y="111618"/>
                </a:lnTo>
                <a:lnTo>
                  <a:pt x="108166" y="108147"/>
                </a:lnTo>
                <a:lnTo>
                  <a:pt x="119725" y="104840"/>
                </a:lnTo>
                <a:lnTo>
                  <a:pt x="130407" y="100651"/>
                </a:lnTo>
                <a:lnTo>
                  <a:pt x="140505" y="95874"/>
                </a:lnTo>
                <a:lnTo>
                  <a:pt x="150214" y="90705"/>
                </a:lnTo>
                <a:lnTo>
                  <a:pt x="159663" y="86267"/>
                </a:lnTo>
                <a:lnTo>
                  <a:pt x="168939" y="82316"/>
                </a:lnTo>
                <a:lnTo>
                  <a:pt x="178099" y="78690"/>
                </a:lnTo>
                <a:lnTo>
                  <a:pt x="186191" y="75280"/>
                </a:lnTo>
                <a:lnTo>
                  <a:pt x="200473" y="68846"/>
                </a:lnTo>
                <a:lnTo>
                  <a:pt x="214929" y="64386"/>
                </a:lnTo>
                <a:lnTo>
                  <a:pt x="234911" y="62673"/>
                </a:lnTo>
                <a:lnTo>
                  <a:pt x="236963" y="63610"/>
                </a:lnTo>
                <a:lnTo>
                  <a:pt x="238332" y="65227"/>
                </a:lnTo>
                <a:lnTo>
                  <a:pt x="239244" y="67298"/>
                </a:lnTo>
                <a:lnTo>
                  <a:pt x="240258" y="72243"/>
                </a:lnTo>
                <a:lnTo>
                  <a:pt x="240528" y="74951"/>
                </a:lnTo>
                <a:lnTo>
                  <a:pt x="240708" y="78741"/>
                </a:lnTo>
                <a:lnTo>
                  <a:pt x="240908" y="88244"/>
                </a:lnTo>
                <a:lnTo>
                  <a:pt x="241954" y="92563"/>
                </a:lnTo>
                <a:lnTo>
                  <a:pt x="243643" y="96435"/>
                </a:lnTo>
                <a:lnTo>
                  <a:pt x="245761" y="100009"/>
                </a:lnTo>
                <a:lnTo>
                  <a:pt x="247174" y="104376"/>
                </a:lnTo>
                <a:lnTo>
                  <a:pt x="248115" y="109271"/>
                </a:lnTo>
                <a:lnTo>
                  <a:pt x="248743" y="114519"/>
                </a:lnTo>
                <a:lnTo>
                  <a:pt x="250154" y="119010"/>
                </a:lnTo>
                <a:lnTo>
                  <a:pt x="252086" y="122996"/>
                </a:lnTo>
                <a:lnTo>
                  <a:pt x="254367" y="126646"/>
                </a:lnTo>
                <a:lnTo>
                  <a:pt x="255887" y="130071"/>
                </a:lnTo>
                <a:lnTo>
                  <a:pt x="257576" y="136523"/>
                </a:lnTo>
                <a:lnTo>
                  <a:pt x="260011" y="140624"/>
                </a:lnTo>
                <a:lnTo>
                  <a:pt x="263619" y="145343"/>
                </a:lnTo>
                <a:lnTo>
                  <a:pt x="274186" y="157694"/>
                </a:lnTo>
                <a:lnTo>
                  <a:pt x="276045" y="157715"/>
                </a:lnTo>
                <a:lnTo>
                  <a:pt x="278277" y="156737"/>
                </a:lnTo>
                <a:lnTo>
                  <a:pt x="286158" y="150620"/>
                </a:lnTo>
                <a:lnTo>
                  <a:pt x="288988" y="148038"/>
                </a:lnTo>
                <a:lnTo>
                  <a:pt x="291866" y="144333"/>
                </a:lnTo>
                <a:lnTo>
                  <a:pt x="294777" y="139878"/>
                </a:lnTo>
                <a:lnTo>
                  <a:pt x="297711" y="134924"/>
                </a:lnTo>
                <a:lnTo>
                  <a:pt x="301650" y="129637"/>
                </a:lnTo>
                <a:lnTo>
                  <a:pt x="306261" y="124127"/>
                </a:lnTo>
                <a:lnTo>
                  <a:pt x="311319" y="118470"/>
                </a:lnTo>
                <a:lnTo>
                  <a:pt x="322231" y="106893"/>
                </a:lnTo>
                <a:lnTo>
                  <a:pt x="327919" y="101028"/>
                </a:lnTo>
                <a:lnTo>
                  <a:pt x="334688" y="96125"/>
                </a:lnTo>
                <a:lnTo>
                  <a:pt x="342177" y="91864"/>
                </a:lnTo>
                <a:lnTo>
                  <a:pt x="357443" y="85477"/>
                </a:lnTo>
                <a:lnTo>
                  <a:pt x="380767" y="81377"/>
                </a:lnTo>
                <a:lnTo>
                  <a:pt x="390482" y="80566"/>
                </a:lnTo>
                <a:lnTo>
                  <a:pt x="392271" y="81492"/>
                </a:lnTo>
                <a:lnTo>
                  <a:pt x="400522" y="87535"/>
                </a:lnTo>
                <a:lnTo>
                  <a:pt x="409832" y="92813"/>
                </a:lnTo>
                <a:lnTo>
                  <a:pt x="423231" y="98467"/>
                </a:lnTo>
                <a:lnTo>
                  <a:pt x="439108" y="104286"/>
                </a:lnTo>
                <a:lnTo>
                  <a:pt x="456086" y="110180"/>
                </a:lnTo>
                <a:lnTo>
                  <a:pt x="464780" y="114133"/>
                </a:lnTo>
                <a:lnTo>
                  <a:pt x="473553" y="118753"/>
                </a:lnTo>
                <a:lnTo>
                  <a:pt x="482379" y="123817"/>
                </a:lnTo>
                <a:lnTo>
                  <a:pt x="491239" y="129177"/>
                </a:lnTo>
                <a:lnTo>
                  <a:pt x="509021" y="140425"/>
                </a:lnTo>
                <a:lnTo>
                  <a:pt x="517930" y="147195"/>
                </a:lnTo>
                <a:lnTo>
                  <a:pt x="526846" y="154685"/>
                </a:lnTo>
                <a:lnTo>
                  <a:pt x="535766" y="162654"/>
                </a:lnTo>
                <a:lnTo>
                  <a:pt x="553615" y="179447"/>
                </a:lnTo>
                <a:lnTo>
                  <a:pt x="562543" y="188092"/>
                </a:lnTo>
                <a:lnTo>
                  <a:pt x="571470" y="194848"/>
                </a:lnTo>
                <a:lnTo>
                  <a:pt x="580399" y="200344"/>
                </a:lnTo>
                <a:lnTo>
                  <a:pt x="589328" y="205000"/>
                </a:lnTo>
                <a:lnTo>
                  <a:pt x="598257" y="207112"/>
                </a:lnTo>
                <a:lnTo>
                  <a:pt x="616116" y="206813"/>
                </a:lnTo>
                <a:lnTo>
                  <a:pt x="636621" y="200726"/>
                </a:lnTo>
                <a:lnTo>
                  <a:pt x="647645" y="196325"/>
                </a:lnTo>
                <a:lnTo>
                  <a:pt x="658963" y="190415"/>
                </a:lnTo>
                <a:lnTo>
                  <a:pt x="670478" y="183498"/>
                </a:lnTo>
                <a:lnTo>
                  <a:pt x="682123" y="175910"/>
                </a:lnTo>
                <a:lnTo>
                  <a:pt x="692862" y="166883"/>
                </a:lnTo>
                <a:lnTo>
                  <a:pt x="702999" y="156896"/>
                </a:lnTo>
                <a:lnTo>
                  <a:pt x="712733" y="146269"/>
                </a:lnTo>
                <a:lnTo>
                  <a:pt x="722199" y="135216"/>
                </a:lnTo>
                <a:lnTo>
                  <a:pt x="731486" y="123878"/>
                </a:lnTo>
                <a:lnTo>
                  <a:pt x="740654" y="112351"/>
                </a:lnTo>
                <a:lnTo>
                  <a:pt x="748751" y="101690"/>
                </a:lnTo>
                <a:lnTo>
                  <a:pt x="763039" y="81906"/>
                </a:lnTo>
                <a:lnTo>
                  <a:pt x="768634" y="71472"/>
                </a:lnTo>
                <a:lnTo>
                  <a:pt x="773357" y="60546"/>
                </a:lnTo>
                <a:lnTo>
                  <a:pt x="777498" y="49294"/>
                </a:lnTo>
                <a:lnTo>
                  <a:pt x="779266" y="39808"/>
                </a:lnTo>
                <a:lnTo>
                  <a:pt x="779453" y="31499"/>
                </a:lnTo>
                <a:lnTo>
                  <a:pt x="778585" y="23976"/>
                </a:lnTo>
                <a:lnTo>
                  <a:pt x="778007" y="17968"/>
                </a:lnTo>
                <a:lnTo>
                  <a:pt x="777621" y="12971"/>
                </a:lnTo>
                <a:lnTo>
                  <a:pt x="77685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ARTInkAnnotation178"/>
          <p:cNvSpPr/>
          <p:nvPr/>
        </p:nvSpPr>
        <p:spPr>
          <a:xfrm>
            <a:off x="3098647" y="4413630"/>
            <a:ext cx="186765" cy="435191"/>
          </a:xfrm>
          <a:custGeom>
            <a:avLst/>
            <a:gdLst/>
            <a:ahLst/>
            <a:cxnLst/>
            <a:rect l="0" t="0" r="0" b="0"/>
            <a:pathLst>
              <a:path w="186765" h="435191">
                <a:moveTo>
                  <a:pt x="71392" y="435190"/>
                </a:moveTo>
                <a:lnTo>
                  <a:pt x="71392" y="399907"/>
                </a:lnTo>
                <a:lnTo>
                  <a:pt x="66651" y="390119"/>
                </a:lnTo>
                <a:lnTo>
                  <a:pt x="58962" y="374652"/>
                </a:lnTo>
                <a:lnTo>
                  <a:pt x="56160" y="368042"/>
                </a:lnTo>
                <a:lnTo>
                  <a:pt x="53300" y="360659"/>
                </a:lnTo>
                <a:lnTo>
                  <a:pt x="47476" y="344519"/>
                </a:lnTo>
                <a:lnTo>
                  <a:pt x="41580" y="327423"/>
                </a:lnTo>
                <a:lnTo>
                  <a:pt x="40603" y="318697"/>
                </a:lnTo>
                <a:lnTo>
                  <a:pt x="40944" y="309902"/>
                </a:lnTo>
                <a:lnTo>
                  <a:pt x="42164" y="301064"/>
                </a:lnTo>
                <a:lnTo>
                  <a:pt x="41984" y="292194"/>
                </a:lnTo>
                <a:lnTo>
                  <a:pt x="40873" y="283305"/>
                </a:lnTo>
                <a:lnTo>
                  <a:pt x="39139" y="274402"/>
                </a:lnTo>
                <a:lnTo>
                  <a:pt x="37984" y="264498"/>
                </a:lnTo>
                <a:lnTo>
                  <a:pt x="37213" y="253926"/>
                </a:lnTo>
                <a:lnTo>
                  <a:pt x="36357" y="232589"/>
                </a:lnTo>
                <a:lnTo>
                  <a:pt x="35977" y="213184"/>
                </a:lnTo>
                <a:lnTo>
                  <a:pt x="34883" y="203842"/>
                </a:lnTo>
                <a:lnTo>
                  <a:pt x="33162" y="194638"/>
                </a:lnTo>
                <a:lnTo>
                  <a:pt x="23270" y="153738"/>
                </a:lnTo>
                <a:lnTo>
                  <a:pt x="20459" y="143375"/>
                </a:lnTo>
                <a:lnTo>
                  <a:pt x="14690" y="123924"/>
                </a:lnTo>
                <a:lnTo>
                  <a:pt x="5864" y="96239"/>
                </a:lnTo>
                <a:lnTo>
                  <a:pt x="3894" y="86191"/>
                </a:lnTo>
                <a:lnTo>
                  <a:pt x="2580" y="75525"/>
                </a:lnTo>
                <a:lnTo>
                  <a:pt x="1705" y="64444"/>
                </a:lnTo>
                <a:lnTo>
                  <a:pt x="1121" y="55073"/>
                </a:lnTo>
                <a:lnTo>
                  <a:pt x="473" y="39369"/>
                </a:lnTo>
                <a:lnTo>
                  <a:pt x="108" y="19371"/>
                </a:lnTo>
                <a:lnTo>
                  <a:pt x="0" y="5619"/>
                </a:lnTo>
                <a:lnTo>
                  <a:pt x="1969" y="2958"/>
                </a:lnTo>
                <a:lnTo>
                  <a:pt x="5266" y="1183"/>
                </a:lnTo>
                <a:lnTo>
                  <a:pt x="9448" y="0"/>
                </a:lnTo>
                <a:lnTo>
                  <a:pt x="12237" y="204"/>
                </a:lnTo>
                <a:lnTo>
                  <a:pt x="14096" y="1332"/>
                </a:lnTo>
                <a:lnTo>
                  <a:pt x="15335" y="3076"/>
                </a:lnTo>
                <a:lnTo>
                  <a:pt x="18145" y="4239"/>
                </a:lnTo>
                <a:lnTo>
                  <a:pt x="22003" y="5015"/>
                </a:lnTo>
                <a:lnTo>
                  <a:pt x="26560" y="5531"/>
                </a:lnTo>
                <a:lnTo>
                  <a:pt x="30590" y="7860"/>
                </a:lnTo>
                <a:lnTo>
                  <a:pt x="34268" y="11397"/>
                </a:lnTo>
                <a:lnTo>
                  <a:pt x="37713" y="15740"/>
                </a:lnTo>
                <a:lnTo>
                  <a:pt x="42986" y="19626"/>
                </a:lnTo>
                <a:lnTo>
                  <a:pt x="49478" y="23210"/>
                </a:lnTo>
                <a:lnTo>
                  <a:pt x="56782" y="26591"/>
                </a:lnTo>
                <a:lnTo>
                  <a:pt x="63636" y="28846"/>
                </a:lnTo>
                <a:lnTo>
                  <a:pt x="70190" y="30348"/>
                </a:lnTo>
                <a:lnTo>
                  <a:pt x="76544" y="31350"/>
                </a:lnTo>
                <a:lnTo>
                  <a:pt x="83756" y="32018"/>
                </a:lnTo>
                <a:lnTo>
                  <a:pt x="91541" y="32463"/>
                </a:lnTo>
                <a:lnTo>
                  <a:pt x="107136" y="32958"/>
                </a:lnTo>
                <a:lnTo>
                  <a:pt x="135962" y="33276"/>
                </a:lnTo>
                <a:lnTo>
                  <a:pt x="144204" y="33302"/>
                </a:lnTo>
                <a:lnTo>
                  <a:pt x="151683" y="34312"/>
                </a:lnTo>
                <a:lnTo>
                  <a:pt x="158653" y="35977"/>
                </a:lnTo>
                <a:lnTo>
                  <a:pt x="165285" y="38079"/>
                </a:lnTo>
                <a:lnTo>
                  <a:pt x="170698" y="40473"/>
                </a:lnTo>
                <a:lnTo>
                  <a:pt x="175299" y="43061"/>
                </a:lnTo>
                <a:lnTo>
                  <a:pt x="179358" y="45778"/>
                </a:lnTo>
                <a:lnTo>
                  <a:pt x="182065" y="48582"/>
                </a:lnTo>
                <a:lnTo>
                  <a:pt x="183869" y="51443"/>
                </a:lnTo>
                <a:lnTo>
                  <a:pt x="185874" y="57269"/>
                </a:lnTo>
                <a:lnTo>
                  <a:pt x="186764" y="63165"/>
                </a:lnTo>
                <a:lnTo>
                  <a:pt x="186010" y="65134"/>
                </a:lnTo>
                <a:lnTo>
                  <a:pt x="184515" y="66446"/>
                </a:lnTo>
                <a:lnTo>
                  <a:pt x="182525" y="67322"/>
                </a:lnTo>
                <a:lnTo>
                  <a:pt x="177670" y="70940"/>
                </a:lnTo>
                <a:lnTo>
                  <a:pt x="174986" y="73294"/>
                </a:lnTo>
                <a:lnTo>
                  <a:pt x="172204" y="74864"/>
                </a:lnTo>
                <a:lnTo>
                  <a:pt x="166468" y="76607"/>
                </a:lnTo>
                <a:lnTo>
                  <a:pt x="163549" y="77072"/>
                </a:lnTo>
                <a:lnTo>
                  <a:pt x="160611" y="77382"/>
                </a:lnTo>
                <a:lnTo>
                  <a:pt x="157660" y="77589"/>
                </a:lnTo>
                <a:lnTo>
                  <a:pt x="153709" y="78719"/>
                </a:lnTo>
                <a:lnTo>
                  <a:pt x="149090" y="80465"/>
                </a:lnTo>
                <a:lnTo>
                  <a:pt x="144026" y="82620"/>
                </a:lnTo>
                <a:lnTo>
                  <a:pt x="139659" y="84058"/>
                </a:lnTo>
                <a:lnTo>
                  <a:pt x="135754" y="85015"/>
                </a:lnTo>
                <a:lnTo>
                  <a:pt x="132159" y="85655"/>
                </a:lnTo>
                <a:lnTo>
                  <a:pt x="127778" y="87072"/>
                </a:lnTo>
                <a:lnTo>
                  <a:pt x="122873" y="89010"/>
                </a:lnTo>
                <a:lnTo>
                  <a:pt x="117619" y="91294"/>
                </a:lnTo>
                <a:lnTo>
                  <a:pt x="106489" y="96478"/>
                </a:lnTo>
                <a:lnTo>
                  <a:pt x="100743" y="99249"/>
                </a:lnTo>
                <a:lnTo>
                  <a:pt x="95920" y="102089"/>
                </a:lnTo>
                <a:lnTo>
                  <a:pt x="91713" y="104974"/>
                </a:lnTo>
                <a:lnTo>
                  <a:pt x="87915" y="107890"/>
                </a:lnTo>
                <a:lnTo>
                  <a:pt x="85384" y="110826"/>
                </a:lnTo>
                <a:lnTo>
                  <a:pt x="83696" y="113776"/>
                </a:lnTo>
                <a:lnTo>
                  <a:pt x="80988" y="120898"/>
                </a:lnTo>
                <a:lnTo>
                  <a:pt x="81758" y="122474"/>
                </a:lnTo>
                <a:lnTo>
                  <a:pt x="85259" y="126872"/>
                </a:lnTo>
                <a:lnTo>
                  <a:pt x="88574" y="127449"/>
                </a:lnTo>
                <a:lnTo>
                  <a:pt x="92768" y="126842"/>
                </a:lnTo>
                <a:lnTo>
                  <a:pt x="97549" y="125445"/>
                </a:lnTo>
                <a:lnTo>
                  <a:pt x="101728" y="124514"/>
                </a:lnTo>
                <a:lnTo>
                  <a:pt x="105507" y="123892"/>
                </a:lnTo>
                <a:lnTo>
                  <a:pt x="109018" y="123479"/>
                </a:lnTo>
                <a:lnTo>
                  <a:pt x="112350" y="124195"/>
                </a:lnTo>
                <a:lnTo>
                  <a:pt x="115565" y="125665"/>
                </a:lnTo>
                <a:lnTo>
                  <a:pt x="118700" y="127637"/>
                </a:lnTo>
                <a:lnTo>
                  <a:pt x="122774" y="128951"/>
                </a:lnTo>
                <a:lnTo>
                  <a:pt x="127475" y="129828"/>
                </a:lnTo>
                <a:lnTo>
                  <a:pt x="132593" y="130412"/>
                </a:lnTo>
                <a:lnTo>
                  <a:pt x="136997" y="131794"/>
                </a:lnTo>
                <a:lnTo>
                  <a:pt x="140925" y="133707"/>
                </a:lnTo>
                <a:lnTo>
                  <a:pt x="144536" y="135974"/>
                </a:lnTo>
                <a:lnTo>
                  <a:pt x="147936" y="138478"/>
                </a:lnTo>
                <a:lnTo>
                  <a:pt x="151195" y="141140"/>
                </a:lnTo>
                <a:lnTo>
                  <a:pt x="154359" y="143906"/>
                </a:lnTo>
                <a:lnTo>
                  <a:pt x="157461" y="146743"/>
                </a:lnTo>
                <a:lnTo>
                  <a:pt x="163554" y="152541"/>
                </a:lnTo>
                <a:lnTo>
                  <a:pt x="172561" y="161383"/>
                </a:lnTo>
                <a:lnTo>
                  <a:pt x="175549" y="163355"/>
                </a:lnTo>
                <a:lnTo>
                  <a:pt x="178533" y="164670"/>
                </a:lnTo>
                <a:lnTo>
                  <a:pt x="181514" y="165546"/>
                </a:lnTo>
                <a:lnTo>
                  <a:pt x="183502" y="168115"/>
                </a:lnTo>
                <a:lnTo>
                  <a:pt x="184827" y="171811"/>
                </a:lnTo>
                <a:lnTo>
                  <a:pt x="185711" y="176261"/>
                </a:lnTo>
                <a:lnTo>
                  <a:pt x="185307" y="179227"/>
                </a:lnTo>
                <a:lnTo>
                  <a:pt x="184046" y="181204"/>
                </a:lnTo>
                <a:lnTo>
                  <a:pt x="179007" y="184393"/>
                </a:lnTo>
                <a:lnTo>
                  <a:pt x="174885" y="186633"/>
                </a:lnTo>
                <a:lnTo>
                  <a:pt x="170153" y="189118"/>
                </a:lnTo>
                <a:lnTo>
                  <a:pt x="166006" y="191767"/>
                </a:lnTo>
                <a:lnTo>
                  <a:pt x="162249" y="194525"/>
                </a:lnTo>
                <a:lnTo>
                  <a:pt x="158752" y="197356"/>
                </a:lnTo>
                <a:lnTo>
                  <a:pt x="153444" y="199244"/>
                </a:lnTo>
                <a:lnTo>
                  <a:pt x="146929" y="200502"/>
                </a:lnTo>
                <a:lnTo>
                  <a:pt x="139610" y="201341"/>
                </a:lnTo>
                <a:lnTo>
                  <a:pt x="133738" y="201900"/>
                </a:lnTo>
                <a:lnTo>
                  <a:pt x="128830" y="202273"/>
                </a:lnTo>
                <a:lnTo>
                  <a:pt x="124567" y="202521"/>
                </a:lnTo>
                <a:lnTo>
                  <a:pt x="120732" y="201695"/>
                </a:lnTo>
                <a:lnTo>
                  <a:pt x="117184" y="200151"/>
                </a:lnTo>
                <a:lnTo>
                  <a:pt x="113826" y="198130"/>
                </a:lnTo>
                <a:lnTo>
                  <a:pt x="110595" y="195791"/>
                </a:lnTo>
                <a:lnTo>
                  <a:pt x="107449" y="193239"/>
                </a:lnTo>
                <a:lnTo>
                  <a:pt x="104359" y="190546"/>
                </a:lnTo>
                <a:lnTo>
                  <a:pt x="101308" y="188750"/>
                </a:lnTo>
                <a:lnTo>
                  <a:pt x="98281" y="187553"/>
                </a:lnTo>
                <a:lnTo>
                  <a:pt x="95271" y="186755"/>
                </a:lnTo>
                <a:lnTo>
                  <a:pt x="93264" y="185231"/>
                </a:lnTo>
                <a:lnTo>
                  <a:pt x="91927" y="183222"/>
                </a:lnTo>
                <a:lnTo>
                  <a:pt x="89251" y="17622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ARTInkAnnotation179"/>
          <p:cNvSpPr/>
          <p:nvPr/>
        </p:nvSpPr>
        <p:spPr>
          <a:xfrm>
            <a:off x="3321999" y="4563070"/>
            <a:ext cx="110629" cy="98073"/>
          </a:xfrm>
          <a:custGeom>
            <a:avLst/>
            <a:gdLst/>
            <a:ahLst/>
            <a:cxnLst/>
            <a:rect l="0" t="0" r="0" b="0"/>
            <a:pathLst>
              <a:path w="110629" h="98073">
                <a:moveTo>
                  <a:pt x="62352" y="53578"/>
                </a:moveTo>
                <a:lnTo>
                  <a:pt x="48130" y="48838"/>
                </a:lnTo>
                <a:lnTo>
                  <a:pt x="42949" y="47441"/>
                </a:lnTo>
                <a:lnTo>
                  <a:pt x="38503" y="46510"/>
                </a:lnTo>
                <a:lnTo>
                  <a:pt x="34546" y="45890"/>
                </a:lnTo>
                <a:lnTo>
                  <a:pt x="30916" y="45476"/>
                </a:lnTo>
                <a:lnTo>
                  <a:pt x="27504" y="45200"/>
                </a:lnTo>
                <a:lnTo>
                  <a:pt x="24237" y="45016"/>
                </a:lnTo>
                <a:lnTo>
                  <a:pt x="21067" y="45886"/>
                </a:lnTo>
                <a:lnTo>
                  <a:pt x="17962" y="47458"/>
                </a:lnTo>
                <a:lnTo>
                  <a:pt x="14899" y="49498"/>
                </a:lnTo>
                <a:lnTo>
                  <a:pt x="11865" y="51851"/>
                </a:lnTo>
                <a:lnTo>
                  <a:pt x="8851" y="54410"/>
                </a:lnTo>
                <a:lnTo>
                  <a:pt x="5849" y="57109"/>
                </a:lnTo>
                <a:lnTo>
                  <a:pt x="3847" y="59901"/>
                </a:lnTo>
                <a:lnTo>
                  <a:pt x="2513" y="62754"/>
                </a:lnTo>
                <a:lnTo>
                  <a:pt x="1623" y="65649"/>
                </a:lnTo>
                <a:lnTo>
                  <a:pt x="1030" y="68571"/>
                </a:lnTo>
                <a:lnTo>
                  <a:pt x="635" y="71510"/>
                </a:lnTo>
                <a:lnTo>
                  <a:pt x="371" y="74463"/>
                </a:lnTo>
                <a:lnTo>
                  <a:pt x="195" y="77423"/>
                </a:lnTo>
                <a:lnTo>
                  <a:pt x="0" y="83358"/>
                </a:lnTo>
                <a:lnTo>
                  <a:pt x="941" y="86329"/>
                </a:lnTo>
                <a:lnTo>
                  <a:pt x="2560" y="89303"/>
                </a:lnTo>
                <a:lnTo>
                  <a:pt x="4631" y="92278"/>
                </a:lnTo>
                <a:lnTo>
                  <a:pt x="7004" y="94260"/>
                </a:lnTo>
                <a:lnTo>
                  <a:pt x="9579" y="95582"/>
                </a:lnTo>
                <a:lnTo>
                  <a:pt x="12287" y="96464"/>
                </a:lnTo>
                <a:lnTo>
                  <a:pt x="16077" y="97051"/>
                </a:lnTo>
                <a:lnTo>
                  <a:pt x="20588" y="97443"/>
                </a:lnTo>
                <a:lnTo>
                  <a:pt x="29900" y="97878"/>
                </a:lnTo>
                <a:lnTo>
                  <a:pt x="37345" y="98072"/>
                </a:lnTo>
                <a:lnTo>
                  <a:pt x="41712" y="97131"/>
                </a:lnTo>
                <a:lnTo>
                  <a:pt x="46608" y="95512"/>
                </a:lnTo>
                <a:lnTo>
                  <a:pt x="51856" y="93440"/>
                </a:lnTo>
                <a:lnTo>
                  <a:pt x="57339" y="91067"/>
                </a:lnTo>
                <a:lnTo>
                  <a:pt x="68723" y="85784"/>
                </a:lnTo>
                <a:lnTo>
                  <a:pt x="86288" y="77232"/>
                </a:lnTo>
                <a:lnTo>
                  <a:pt x="91208" y="74308"/>
                </a:lnTo>
                <a:lnTo>
                  <a:pt x="95480" y="71367"/>
                </a:lnTo>
                <a:lnTo>
                  <a:pt x="99320" y="68414"/>
                </a:lnTo>
                <a:lnTo>
                  <a:pt x="102872" y="64461"/>
                </a:lnTo>
                <a:lnTo>
                  <a:pt x="106233" y="59841"/>
                </a:lnTo>
                <a:lnTo>
                  <a:pt x="109465" y="54777"/>
                </a:lnTo>
                <a:lnTo>
                  <a:pt x="110628" y="49417"/>
                </a:lnTo>
                <a:lnTo>
                  <a:pt x="110411" y="43858"/>
                </a:lnTo>
                <a:lnTo>
                  <a:pt x="109274" y="38168"/>
                </a:lnTo>
                <a:lnTo>
                  <a:pt x="107524" y="33383"/>
                </a:lnTo>
                <a:lnTo>
                  <a:pt x="105365" y="29201"/>
                </a:lnTo>
                <a:lnTo>
                  <a:pt x="102934" y="25421"/>
                </a:lnTo>
                <a:lnTo>
                  <a:pt x="99328" y="20916"/>
                </a:lnTo>
                <a:lnTo>
                  <a:pt x="94940" y="15928"/>
                </a:lnTo>
                <a:lnTo>
                  <a:pt x="90031" y="10619"/>
                </a:lnTo>
                <a:lnTo>
                  <a:pt x="85765" y="7080"/>
                </a:lnTo>
                <a:lnTo>
                  <a:pt x="81930" y="4720"/>
                </a:lnTo>
                <a:lnTo>
                  <a:pt x="78381" y="3147"/>
                </a:lnTo>
                <a:lnTo>
                  <a:pt x="74030" y="2098"/>
                </a:lnTo>
                <a:lnTo>
                  <a:pt x="69145" y="1399"/>
                </a:lnTo>
                <a:lnTo>
                  <a:pt x="53422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ARTInkAnnotation180"/>
          <p:cNvSpPr/>
          <p:nvPr/>
        </p:nvSpPr>
        <p:spPr>
          <a:xfrm>
            <a:off x="3223617" y="4313039"/>
            <a:ext cx="26790" cy="17860"/>
          </a:xfrm>
          <a:custGeom>
            <a:avLst/>
            <a:gdLst/>
            <a:ahLst/>
            <a:cxnLst/>
            <a:rect l="0" t="0" r="0" b="0"/>
            <a:pathLst>
              <a:path w="26790" h="17860">
                <a:moveTo>
                  <a:pt x="26789" y="17859"/>
                </a:moveTo>
                <a:lnTo>
                  <a:pt x="11412" y="10171"/>
                </a:lnTo>
                <a:lnTo>
                  <a:pt x="9592" y="8765"/>
                </a:lnTo>
                <a:lnTo>
                  <a:pt x="7387" y="6835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ARTInkAnnotation181"/>
          <p:cNvSpPr/>
          <p:nvPr/>
        </p:nvSpPr>
        <p:spPr>
          <a:xfrm>
            <a:off x="3143250" y="4261192"/>
            <a:ext cx="205383" cy="105426"/>
          </a:xfrm>
          <a:custGeom>
            <a:avLst/>
            <a:gdLst/>
            <a:ahLst/>
            <a:cxnLst/>
            <a:rect l="0" t="0" r="0" b="0"/>
            <a:pathLst>
              <a:path w="205383" h="105426">
                <a:moveTo>
                  <a:pt x="0" y="78636"/>
                </a:moveTo>
                <a:lnTo>
                  <a:pt x="0" y="57645"/>
                </a:lnTo>
                <a:lnTo>
                  <a:pt x="992" y="55712"/>
                </a:lnTo>
                <a:lnTo>
                  <a:pt x="2645" y="54424"/>
                </a:lnTo>
                <a:lnTo>
                  <a:pt x="4740" y="53565"/>
                </a:lnTo>
                <a:lnTo>
                  <a:pt x="9713" y="52610"/>
                </a:lnTo>
                <a:lnTo>
                  <a:pt x="15231" y="52186"/>
                </a:lnTo>
                <a:lnTo>
                  <a:pt x="20990" y="51997"/>
                </a:lnTo>
                <a:lnTo>
                  <a:pt x="22923" y="50955"/>
                </a:lnTo>
                <a:lnTo>
                  <a:pt x="24211" y="49268"/>
                </a:lnTo>
                <a:lnTo>
                  <a:pt x="25070" y="47151"/>
                </a:lnTo>
                <a:lnTo>
                  <a:pt x="26635" y="44747"/>
                </a:lnTo>
                <a:lnTo>
                  <a:pt x="28671" y="42153"/>
                </a:lnTo>
                <a:lnTo>
                  <a:pt x="31020" y="39431"/>
                </a:lnTo>
                <a:lnTo>
                  <a:pt x="34570" y="36624"/>
                </a:lnTo>
                <a:lnTo>
                  <a:pt x="38922" y="33761"/>
                </a:lnTo>
                <a:lnTo>
                  <a:pt x="43807" y="30860"/>
                </a:lnTo>
                <a:lnTo>
                  <a:pt x="48056" y="28926"/>
                </a:lnTo>
                <a:lnTo>
                  <a:pt x="51881" y="27636"/>
                </a:lnTo>
                <a:lnTo>
                  <a:pt x="55423" y="26777"/>
                </a:lnTo>
                <a:lnTo>
                  <a:pt x="58777" y="25211"/>
                </a:lnTo>
                <a:lnTo>
                  <a:pt x="62005" y="23176"/>
                </a:lnTo>
                <a:lnTo>
                  <a:pt x="65149" y="20827"/>
                </a:lnTo>
                <a:lnTo>
                  <a:pt x="68237" y="18268"/>
                </a:lnTo>
                <a:lnTo>
                  <a:pt x="71288" y="15570"/>
                </a:lnTo>
                <a:lnTo>
                  <a:pt x="74314" y="12780"/>
                </a:lnTo>
                <a:lnTo>
                  <a:pt x="76331" y="9927"/>
                </a:lnTo>
                <a:lnTo>
                  <a:pt x="77677" y="7033"/>
                </a:lnTo>
                <a:lnTo>
                  <a:pt x="78573" y="4111"/>
                </a:lnTo>
                <a:lnTo>
                  <a:pt x="80163" y="2164"/>
                </a:lnTo>
                <a:lnTo>
                  <a:pt x="82215" y="865"/>
                </a:lnTo>
                <a:lnTo>
                  <a:pt x="84576" y="0"/>
                </a:lnTo>
                <a:lnTo>
                  <a:pt x="88133" y="415"/>
                </a:lnTo>
                <a:lnTo>
                  <a:pt x="92490" y="1684"/>
                </a:lnTo>
                <a:lnTo>
                  <a:pt x="97379" y="3522"/>
                </a:lnTo>
                <a:lnTo>
                  <a:pt x="101630" y="5739"/>
                </a:lnTo>
                <a:lnTo>
                  <a:pt x="105456" y="8210"/>
                </a:lnTo>
                <a:lnTo>
                  <a:pt x="108999" y="10849"/>
                </a:lnTo>
                <a:lnTo>
                  <a:pt x="112354" y="13601"/>
                </a:lnTo>
                <a:lnTo>
                  <a:pt x="115582" y="16428"/>
                </a:lnTo>
                <a:lnTo>
                  <a:pt x="118726" y="19304"/>
                </a:lnTo>
                <a:lnTo>
                  <a:pt x="120822" y="22214"/>
                </a:lnTo>
                <a:lnTo>
                  <a:pt x="122220" y="25146"/>
                </a:lnTo>
                <a:lnTo>
                  <a:pt x="123151" y="28093"/>
                </a:lnTo>
                <a:lnTo>
                  <a:pt x="124765" y="32042"/>
                </a:lnTo>
                <a:lnTo>
                  <a:pt x="126833" y="36660"/>
                </a:lnTo>
                <a:lnTo>
                  <a:pt x="129204" y="41722"/>
                </a:lnTo>
                <a:lnTo>
                  <a:pt x="132769" y="46089"/>
                </a:lnTo>
                <a:lnTo>
                  <a:pt x="137129" y="49993"/>
                </a:lnTo>
                <a:lnTo>
                  <a:pt x="142021" y="53587"/>
                </a:lnTo>
                <a:lnTo>
                  <a:pt x="145282" y="56976"/>
                </a:lnTo>
                <a:lnTo>
                  <a:pt x="147456" y="60227"/>
                </a:lnTo>
                <a:lnTo>
                  <a:pt x="148906" y="63387"/>
                </a:lnTo>
                <a:lnTo>
                  <a:pt x="151856" y="66485"/>
                </a:lnTo>
                <a:lnTo>
                  <a:pt x="155807" y="69543"/>
                </a:lnTo>
                <a:lnTo>
                  <a:pt x="160426" y="72574"/>
                </a:lnTo>
                <a:lnTo>
                  <a:pt x="164498" y="74594"/>
                </a:lnTo>
                <a:lnTo>
                  <a:pt x="168204" y="75942"/>
                </a:lnTo>
                <a:lnTo>
                  <a:pt x="171667" y="76840"/>
                </a:lnTo>
                <a:lnTo>
                  <a:pt x="173976" y="78431"/>
                </a:lnTo>
                <a:lnTo>
                  <a:pt x="175515" y="80483"/>
                </a:lnTo>
                <a:lnTo>
                  <a:pt x="176541" y="82844"/>
                </a:lnTo>
                <a:lnTo>
                  <a:pt x="178217" y="84418"/>
                </a:lnTo>
                <a:lnTo>
                  <a:pt x="180327" y="85467"/>
                </a:lnTo>
                <a:lnTo>
                  <a:pt x="182726" y="86167"/>
                </a:lnTo>
                <a:lnTo>
                  <a:pt x="185317" y="87625"/>
                </a:lnTo>
                <a:lnTo>
                  <a:pt x="188037" y="89590"/>
                </a:lnTo>
                <a:lnTo>
                  <a:pt x="194790" y="95131"/>
                </a:lnTo>
                <a:lnTo>
                  <a:pt x="196337" y="96578"/>
                </a:lnTo>
                <a:lnTo>
                  <a:pt x="205382" y="1054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ARTInkAnnotation182"/>
          <p:cNvSpPr/>
          <p:nvPr/>
        </p:nvSpPr>
        <p:spPr>
          <a:xfrm>
            <a:off x="4086727" y="4027289"/>
            <a:ext cx="1216327" cy="220631"/>
          </a:xfrm>
          <a:custGeom>
            <a:avLst/>
            <a:gdLst/>
            <a:ahLst/>
            <a:cxnLst/>
            <a:rect l="0" t="0" r="0" b="0"/>
            <a:pathLst>
              <a:path w="1216327" h="220631">
                <a:moveTo>
                  <a:pt x="74507" y="0"/>
                </a:moveTo>
                <a:lnTo>
                  <a:pt x="69767" y="0"/>
                </a:lnTo>
                <a:lnTo>
                  <a:pt x="67378" y="992"/>
                </a:lnTo>
                <a:lnTo>
                  <a:pt x="59276" y="7129"/>
                </a:lnTo>
                <a:lnTo>
                  <a:pt x="53516" y="12429"/>
                </a:lnTo>
                <a:lnTo>
                  <a:pt x="45003" y="18091"/>
                </a:lnTo>
                <a:lnTo>
                  <a:pt x="39955" y="20991"/>
                </a:lnTo>
                <a:lnTo>
                  <a:pt x="35597" y="24908"/>
                </a:lnTo>
                <a:lnTo>
                  <a:pt x="31700" y="29504"/>
                </a:lnTo>
                <a:lnTo>
                  <a:pt x="28109" y="34552"/>
                </a:lnTo>
                <a:lnTo>
                  <a:pt x="23732" y="39902"/>
                </a:lnTo>
                <a:lnTo>
                  <a:pt x="18828" y="45453"/>
                </a:lnTo>
                <a:lnTo>
                  <a:pt x="13575" y="51138"/>
                </a:lnTo>
                <a:lnTo>
                  <a:pt x="9081" y="56912"/>
                </a:lnTo>
                <a:lnTo>
                  <a:pt x="5093" y="62746"/>
                </a:lnTo>
                <a:lnTo>
                  <a:pt x="1442" y="68619"/>
                </a:lnTo>
                <a:lnTo>
                  <a:pt x="0" y="75512"/>
                </a:lnTo>
                <a:lnTo>
                  <a:pt x="31" y="83084"/>
                </a:lnTo>
                <a:lnTo>
                  <a:pt x="1044" y="91108"/>
                </a:lnTo>
                <a:lnTo>
                  <a:pt x="3703" y="98442"/>
                </a:lnTo>
                <a:lnTo>
                  <a:pt x="7461" y="105315"/>
                </a:lnTo>
                <a:lnTo>
                  <a:pt x="11950" y="111882"/>
                </a:lnTo>
                <a:lnTo>
                  <a:pt x="16927" y="117252"/>
                </a:lnTo>
                <a:lnTo>
                  <a:pt x="22230" y="121824"/>
                </a:lnTo>
                <a:lnTo>
                  <a:pt x="27750" y="125864"/>
                </a:lnTo>
                <a:lnTo>
                  <a:pt x="34406" y="129550"/>
                </a:lnTo>
                <a:lnTo>
                  <a:pt x="49739" y="136291"/>
                </a:lnTo>
                <a:lnTo>
                  <a:pt x="79846" y="140924"/>
                </a:lnTo>
                <a:lnTo>
                  <a:pt x="109162" y="142297"/>
                </a:lnTo>
                <a:lnTo>
                  <a:pt x="146726" y="142761"/>
                </a:lnTo>
                <a:lnTo>
                  <a:pt x="180792" y="141849"/>
                </a:lnTo>
                <a:lnTo>
                  <a:pt x="207735" y="138119"/>
                </a:lnTo>
                <a:lnTo>
                  <a:pt x="236245" y="133154"/>
                </a:lnTo>
                <a:lnTo>
                  <a:pt x="265453" y="126648"/>
                </a:lnTo>
                <a:lnTo>
                  <a:pt x="280187" y="122136"/>
                </a:lnTo>
                <a:lnTo>
                  <a:pt x="294971" y="117142"/>
                </a:lnTo>
                <a:lnTo>
                  <a:pt x="324626" y="106303"/>
                </a:lnTo>
                <a:lnTo>
                  <a:pt x="384087" y="83175"/>
                </a:lnTo>
                <a:lnTo>
                  <a:pt x="397971" y="78270"/>
                </a:lnTo>
                <a:lnTo>
                  <a:pt x="411197" y="74009"/>
                </a:lnTo>
                <a:lnTo>
                  <a:pt x="423982" y="70175"/>
                </a:lnTo>
                <a:lnTo>
                  <a:pt x="437467" y="66627"/>
                </a:lnTo>
                <a:lnTo>
                  <a:pt x="465680" y="60039"/>
                </a:lnTo>
                <a:lnTo>
                  <a:pt x="486817" y="53804"/>
                </a:lnTo>
                <a:lnTo>
                  <a:pt x="495232" y="50752"/>
                </a:lnTo>
                <a:lnTo>
                  <a:pt x="503818" y="49710"/>
                </a:lnTo>
                <a:lnTo>
                  <a:pt x="521296" y="51197"/>
                </a:lnTo>
                <a:lnTo>
                  <a:pt x="543130" y="57613"/>
                </a:lnTo>
                <a:lnTo>
                  <a:pt x="555967" y="62978"/>
                </a:lnTo>
                <a:lnTo>
                  <a:pt x="568286" y="69662"/>
                </a:lnTo>
                <a:lnTo>
                  <a:pt x="574349" y="74223"/>
                </a:lnTo>
                <a:lnTo>
                  <a:pt x="580375" y="79247"/>
                </a:lnTo>
                <a:lnTo>
                  <a:pt x="585385" y="84582"/>
                </a:lnTo>
                <a:lnTo>
                  <a:pt x="589718" y="90122"/>
                </a:lnTo>
                <a:lnTo>
                  <a:pt x="593598" y="95800"/>
                </a:lnTo>
                <a:lnTo>
                  <a:pt x="597177" y="101570"/>
                </a:lnTo>
                <a:lnTo>
                  <a:pt x="600555" y="107401"/>
                </a:lnTo>
                <a:lnTo>
                  <a:pt x="603799" y="113272"/>
                </a:lnTo>
                <a:lnTo>
                  <a:pt x="606955" y="118179"/>
                </a:lnTo>
                <a:lnTo>
                  <a:pt x="610051" y="122442"/>
                </a:lnTo>
                <a:lnTo>
                  <a:pt x="613106" y="126277"/>
                </a:lnTo>
                <a:lnTo>
                  <a:pt x="614151" y="130817"/>
                </a:lnTo>
                <a:lnTo>
                  <a:pt x="613856" y="135828"/>
                </a:lnTo>
                <a:lnTo>
                  <a:pt x="612666" y="141154"/>
                </a:lnTo>
                <a:lnTo>
                  <a:pt x="610882" y="145696"/>
                </a:lnTo>
                <a:lnTo>
                  <a:pt x="608699" y="149716"/>
                </a:lnTo>
                <a:lnTo>
                  <a:pt x="602809" y="158558"/>
                </a:lnTo>
                <a:lnTo>
                  <a:pt x="597048" y="164829"/>
                </a:lnTo>
                <a:lnTo>
                  <a:pt x="593797" y="168232"/>
                </a:lnTo>
                <a:lnTo>
                  <a:pt x="592349" y="168709"/>
                </a:lnTo>
                <a:lnTo>
                  <a:pt x="584861" y="169538"/>
                </a:lnTo>
                <a:lnTo>
                  <a:pt x="585399" y="168588"/>
                </a:lnTo>
                <a:lnTo>
                  <a:pt x="588643" y="164886"/>
                </a:lnTo>
                <a:lnTo>
                  <a:pt x="590897" y="161518"/>
                </a:lnTo>
                <a:lnTo>
                  <a:pt x="593392" y="157288"/>
                </a:lnTo>
                <a:lnTo>
                  <a:pt x="596048" y="152483"/>
                </a:lnTo>
                <a:lnTo>
                  <a:pt x="599802" y="147296"/>
                </a:lnTo>
                <a:lnTo>
                  <a:pt x="604290" y="141854"/>
                </a:lnTo>
                <a:lnTo>
                  <a:pt x="609266" y="136241"/>
                </a:lnTo>
                <a:lnTo>
                  <a:pt x="615560" y="130515"/>
                </a:lnTo>
                <a:lnTo>
                  <a:pt x="622732" y="124713"/>
                </a:lnTo>
                <a:lnTo>
                  <a:pt x="630491" y="118861"/>
                </a:lnTo>
                <a:lnTo>
                  <a:pt x="647048" y="107067"/>
                </a:lnTo>
                <a:lnTo>
                  <a:pt x="681931" y="83326"/>
                </a:lnTo>
                <a:lnTo>
                  <a:pt x="702322" y="76721"/>
                </a:lnTo>
                <a:lnTo>
                  <a:pt x="738761" y="73002"/>
                </a:lnTo>
                <a:lnTo>
                  <a:pt x="765614" y="73125"/>
                </a:lnTo>
                <a:lnTo>
                  <a:pt x="790777" y="76487"/>
                </a:lnTo>
                <a:lnTo>
                  <a:pt x="801060" y="79765"/>
                </a:lnTo>
                <a:lnTo>
                  <a:pt x="809899" y="83934"/>
                </a:lnTo>
                <a:lnTo>
                  <a:pt x="817776" y="88698"/>
                </a:lnTo>
                <a:lnTo>
                  <a:pt x="826004" y="94851"/>
                </a:lnTo>
                <a:lnTo>
                  <a:pt x="834466" y="101929"/>
                </a:lnTo>
                <a:lnTo>
                  <a:pt x="843083" y="109624"/>
                </a:lnTo>
                <a:lnTo>
                  <a:pt x="857951" y="123466"/>
                </a:lnTo>
                <a:lnTo>
                  <a:pt x="880123" y="145062"/>
                </a:lnTo>
                <a:lnTo>
                  <a:pt x="914282" y="179026"/>
                </a:lnTo>
                <a:lnTo>
                  <a:pt x="923083" y="186819"/>
                </a:lnTo>
                <a:lnTo>
                  <a:pt x="931928" y="193999"/>
                </a:lnTo>
                <a:lnTo>
                  <a:pt x="940801" y="200770"/>
                </a:lnTo>
                <a:lnTo>
                  <a:pt x="949692" y="206277"/>
                </a:lnTo>
                <a:lnTo>
                  <a:pt x="958596" y="210939"/>
                </a:lnTo>
                <a:lnTo>
                  <a:pt x="967509" y="215040"/>
                </a:lnTo>
                <a:lnTo>
                  <a:pt x="987996" y="219597"/>
                </a:lnTo>
                <a:lnTo>
                  <a:pt x="1009338" y="220630"/>
                </a:lnTo>
                <a:lnTo>
                  <a:pt x="1039080" y="215633"/>
                </a:lnTo>
                <a:lnTo>
                  <a:pt x="1061146" y="210599"/>
                </a:lnTo>
                <a:lnTo>
                  <a:pt x="1072587" y="206876"/>
                </a:lnTo>
                <a:lnTo>
                  <a:pt x="1084182" y="202410"/>
                </a:lnTo>
                <a:lnTo>
                  <a:pt x="1095881" y="197448"/>
                </a:lnTo>
                <a:lnTo>
                  <a:pt x="1107650" y="191163"/>
                </a:lnTo>
                <a:lnTo>
                  <a:pt x="1119464" y="183996"/>
                </a:lnTo>
                <a:lnTo>
                  <a:pt x="1131309" y="176242"/>
                </a:lnTo>
                <a:lnTo>
                  <a:pt x="1141190" y="167104"/>
                </a:lnTo>
                <a:lnTo>
                  <a:pt x="1149762" y="157043"/>
                </a:lnTo>
                <a:lnTo>
                  <a:pt x="1157461" y="146367"/>
                </a:lnTo>
                <a:lnTo>
                  <a:pt x="1165570" y="136273"/>
                </a:lnTo>
                <a:lnTo>
                  <a:pt x="1173952" y="126568"/>
                </a:lnTo>
                <a:lnTo>
                  <a:pt x="1182518" y="117121"/>
                </a:lnTo>
                <a:lnTo>
                  <a:pt x="1190212" y="106854"/>
                </a:lnTo>
                <a:lnTo>
                  <a:pt x="1197326" y="96041"/>
                </a:lnTo>
                <a:lnTo>
                  <a:pt x="1204053" y="84863"/>
                </a:lnTo>
                <a:lnTo>
                  <a:pt x="1208538" y="75426"/>
                </a:lnTo>
                <a:lnTo>
                  <a:pt x="1211527" y="67152"/>
                </a:lnTo>
                <a:lnTo>
                  <a:pt x="1213521" y="59651"/>
                </a:lnTo>
                <a:lnTo>
                  <a:pt x="1214849" y="52665"/>
                </a:lnTo>
                <a:lnTo>
                  <a:pt x="1215735" y="46024"/>
                </a:lnTo>
                <a:lnTo>
                  <a:pt x="1216326" y="39613"/>
                </a:lnTo>
                <a:lnTo>
                  <a:pt x="1215727" y="34346"/>
                </a:lnTo>
                <a:lnTo>
                  <a:pt x="1214336" y="29843"/>
                </a:lnTo>
                <a:lnTo>
                  <a:pt x="1208577" y="1785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ARTInkAnnotation183"/>
          <p:cNvSpPr/>
          <p:nvPr/>
        </p:nvSpPr>
        <p:spPr>
          <a:xfrm>
            <a:off x="4599166" y="4295751"/>
            <a:ext cx="216220" cy="472703"/>
          </a:xfrm>
          <a:custGeom>
            <a:avLst/>
            <a:gdLst/>
            <a:ahLst/>
            <a:cxnLst/>
            <a:rect l="0" t="0" r="0" b="0"/>
            <a:pathLst>
              <a:path w="216220" h="472703">
                <a:moveTo>
                  <a:pt x="35341" y="472702"/>
                </a:moveTo>
                <a:lnTo>
                  <a:pt x="35341" y="420332"/>
                </a:lnTo>
                <a:lnTo>
                  <a:pt x="32696" y="406763"/>
                </a:lnTo>
                <a:lnTo>
                  <a:pt x="30601" y="398977"/>
                </a:lnTo>
                <a:lnTo>
                  <a:pt x="28274" y="385034"/>
                </a:lnTo>
                <a:lnTo>
                  <a:pt x="26247" y="372223"/>
                </a:lnTo>
                <a:lnTo>
                  <a:pt x="22039" y="359914"/>
                </a:lnTo>
                <a:lnTo>
                  <a:pt x="19507" y="345183"/>
                </a:lnTo>
                <a:lnTo>
                  <a:pt x="18832" y="337089"/>
                </a:lnTo>
                <a:lnTo>
                  <a:pt x="18382" y="328715"/>
                </a:lnTo>
                <a:lnTo>
                  <a:pt x="17882" y="311473"/>
                </a:lnTo>
                <a:lnTo>
                  <a:pt x="16756" y="301716"/>
                </a:lnTo>
                <a:lnTo>
                  <a:pt x="15014" y="291243"/>
                </a:lnTo>
                <a:lnTo>
                  <a:pt x="12861" y="280291"/>
                </a:lnTo>
                <a:lnTo>
                  <a:pt x="11424" y="269022"/>
                </a:lnTo>
                <a:lnTo>
                  <a:pt x="10467" y="257540"/>
                </a:lnTo>
                <a:lnTo>
                  <a:pt x="9829" y="245917"/>
                </a:lnTo>
                <a:lnTo>
                  <a:pt x="9120" y="222419"/>
                </a:lnTo>
                <a:lnTo>
                  <a:pt x="8931" y="210597"/>
                </a:lnTo>
                <a:lnTo>
                  <a:pt x="7812" y="198746"/>
                </a:lnTo>
                <a:lnTo>
                  <a:pt x="6074" y="186877"/>
                </a:lnTo>
                <a:lnTo>
                  <a:pt x="3924" y="174996"/>
                </a:lnTo>
                <a:lnTo>
                  <a:pt x="2490" y="164099"/>
                </a:lnTo>
                <a:lnTo>
                  <a:pt x="1534" y="153857"/>
                </a:lnTo>
                <a:lnTo>
                  <a:pt x="897" y="144053"/>
                </a:lnTo>
                <a:lnTo>
                  <a:pt x="472" y="134540"/>
                </a:lnTo>
                <a:lnTo>
                  <a:pt x="0" y="116033"/>
                </a:lnTo>
                <a:lnTo>
                  <a:pt x="866" y="107922"/>
                </a:lnTo>
                <a:lnTo>
                  <a:pt x="4475" y="93620"/>
                </a:lnTo>
                <a:lnTo>
                  <a:pt x="7819" y="86035"/>
                </a:lnTo>
                <a:lnTo>
                  <a:pt x="12032" y="78002"/>
                </a:lnTo>
                <a:lnTo>
                  <a:pt x="16825" y="69670"/>
                </a:lnTo>
                <a:lnTo>
                  <a:pt x="24797" y="55121"/>
                </a:lnTo>
                <a:lnTo>
                  <a:pt x="34863" y="35774"/>
                </a:lnTo>
                <a:lnTo>
                  <a:pt x="37999" y="29612"/>
                </a:lnTo>
                <a:lnTo>
                  <a:pt x="42074" y="24512"/>
                </a:lnTo>
                <a:lnTo>
                  <a:pt x="46775" y="20119"/>
                </a:lnTo>
                <a:lnTo>
                  <a:pt x="51894" y="16199"/>
                </a:lnTo>
                <a:lnTo>
                  <a:pt x="57290" y="12593"/>
                </a:lnTo>
                <a:lnTo>
                  <a:pt x="62873" y="9197"/>
                </a:lnTo>
                <a:lnTo>
                  <a:pt x="68578" y="5941"/>
                </a:lnTo>
                <a:lnTo>
                  <a:pt x="75359" y="3770"/>
                </a:lnTo>
                <a:lnTo>
                  <a:pt x="82855" y="2323"/>
                </a:lnTo>
                <a:lnTo>
                  <a:pt x="90830" y="1358"/>
                </a:lnTo>
                <a:lnTo>
                  <a:pt x="98130" y="715"/>
                </a:lnTo>
                <a:lnTo>
                  <a:pt x="104982" y="286"/>
                </a:lnTo>
                <a:lnTo>
                  <a:pt x="111534" y="0"/>
                </a:lnTo>
                <a:lnTo>
                  <a:pt x="117886" y="802"/>
                </a:lnTo>
                <a:lnTo>
                  <a:pt x="124106" y="2328"/>
                </a:lnTo>
                <a:lnTo>
                  <a:pt x="130236" y="4338"/>
                </a:lnTo>
                <a:lnTo>
                  <a:pt x="135316" y="6670"/>
                </a:lnTo>
                <a:lnTo>
                  <a:pt x="139694" y="9218"/>
                </a:lnTo>
                <a:lnTo>
                  <a:pt x="143605" y="11908"/>
                </a:lnTo>
                <a:lnTo>
                  <a:pt x="148197" y="15685"/>
                </a:lnTo>
                <a:lnTo>
                  <a:pt x="153243" y="20189"/>
                </a:lnTo>
                <a:lnTo>
                  <a:pt x="158591" y="25175"/>
                </a:lnTo>
                <a:lnTo>
                  <a:pt x="163148" y="30483"/>
                </a:lnTo>
                <a:lnTo>
                  <a:pt x="167179" y="36007"/>
                </a:lnTo>
                <a:lnTo>
                  <a:pt x="176036" y="49649"/>
                </a:lnTo>
                <a:lnTo>
                  <a:pt x="175770" y="51760"/>
                </a:lnTo>
                <a:lnTo>
                  <a:pt x="172830" y="56753"/>
                </a:lnTo>
                <a:lnTo>
                  <a:pt x="169665" y="59472"/>
                </a:lnTo>
                <a:lnTo>
                  <a:pt x="165569" y="62277"/>
                </a:lnTo>
                <a:lnTo>
                  <a:pt x="160856" y="65140"/>
                </a:lnTo>
                <a:lnTo>
                  <a:pt x="155729" y="68041"/>
                </a:lnTo>
                <a:lnTo>
                  <a:pt x="144740" y="73910"/>
                </a:lnTo>
                <a:lnTo>
                  <a:pt x="138040" y="76864"/>
                </a:lnTo>
                <a:lnTo>
                  <a:pt x="130596" y="79826"/>
                </a:lnTo>
                <a:lnTo>
                  <a:pt x="122657" y="82792"/>
                </a:lnTo>
                <a:lnTo>
                  <a:pt x="115380" y="85762"/>
                </a:lnTo>
                <a:lnTo>
                  <a:pt x="108544" y="88734"/>
                </a:lnTo>
                <a:lnTo>
                  <a:pt x="102003" y="91708"/>
                </a:lnTo>
                <a:lnTo>
                  <a:pt x="95657" y="93690"/>
                </a:lnTo>
                <a:lnTo>
                  <a:pt x="89443" y="95012"/>
                </a:lnTo>
                <a:lnTo>
                  <a:pt x="83315" y="95893"/>
                </a:lnTo>
                <a:lnTo>
                  <a:pt x="78238" y="96480"/>
                </a:lnTo>
                <a:lnTo>
                  <a:pt x="73861" y="96872"/>
                </a:lnTo>
                <a:lnTo>
                  <a:pt x="69951" y="97133"/>
                </a:lnTo>
                <a:lnTo>
                  <a:pt x="66352" y="98299"/>
                </a:lnTo>
                <a:lnTo>
                  <a:pt x="59707" y="102241"/>
                </a:lnTo>
                <a:lnTo>
                  <a:pt x="55128" y="105298"/>
                </a:lnTo>
                <a:lnTo>
                  <a:pt x="54486" y="104734"/>
                </a:lnTo>
                <a:lnTo>
                  <a:pt x="54058" y="103367"/>
                </a:lnTo>
                <a:lnTo>
                  <a:pt x="53772" y="101463"/>
                </a:lnTo>
                <a:lnTo>
                  <a:pt x="54573" y="99202"/>
                </a:lnTo>
                <a:lnTo>
                  <a:pt x="58110" y="94043"/>
                </a:lnTo>
                <a:lnTo>
                  <a:pt x="62989" y="88443"/>
                </a:lnTo>
                <a:lnTo>
                  <a:pt x="65679" y="85561"/>
                </a:lnTo>
                <a:lnTo>
                  <a:pt x="68465" y="84631"/>
                </a:lnTo>
                <a:lnTo>
                  <a:pt x="71315" y="85004"/>
                </a:lnTo>
                <a:lnTo>
                  <a:pt x="74206" y="86244"/>
                </a:lnTo>
                <a:lnTo>
                  <a:pt x="82711" y="90268"/>
                </a:lnTo>
                <a:lnTo>
                  <a:pt x="87757" y="92731"/>
                </a:lnTo>
                <a:lnTo>
                  <a:pt x="94098" y="95364"/>
                </a:lnTo>
                <a:lnTo>
                  <a:pt x="101302" y="98112"/>
                </a:lnTo>
                <a:lnTo>
                  <a:pt x="109081" y="100937"/>
                </a:lnTo>
                <a:lnTo>
                  <a:pt x="117243" y="102819"/>
                </a:lnTo>
                <a:lnTo>
                  <a:pt x="125661" y="104074"/>
                </a:lnTo>
                <a:lnTo>
                  <a:pt x="134250" y="104911"/>
                </a:lnTo>
                <a:lnTo>
                  <a:pt x="141960" y="106461"/>
                </a:lnTo>
                <a:lnTo>
                  <a:pt x="149084" y="108487"/>
                </a:lnTo>
                <a:lnTo>
                  <a:pt x="155818" y="110830"/>
                </a:lnTo>
                <a:lnTo>
                  <a:pt x="162292" y="113383"/>
                </a:lnTo>
                <a:lnTo>
                  <a:pt x="168592" y="116078"/>
                </a:lnTo>
                <a:lnTo>
                  <a:pt x="174777" y="118867"/>
                </a:lnTo>
                <a:lnTo>
                  <a:pt x="181877" y="121718"/>
                </a:lnTo>
                <a:lnTo>
                  <a:pt x="197703" y="127532"/>
                </a:lnTo>
                <a:lnTo>
                  <a:pt x="204105" y="131464"/>
                </a:lnTo>
                <a:lnTo>
                  <a:pt x="209367" y="136069"/>
                </a:lnTo>
                <a:lnTo>
                  <a:pt x="213866" y="141124"/>
                </a:lnTo>
                <a:lnTo>
                  <a:pt x="215873" y="146478"/>
                </a:lnTo>
                <a:lnTo>
                  <a:pt x="216219" y="152032"/>
                </a:lnTo>
                <a:lnTo>
                  <a:pt x="215458" y="157719"/>
                </a:lnTo>
                <a:lnTo>
                  <a:pt x="211974" y="162502"/>
                </a:lnTo>
                <a:lnTo>
                  <a:pt x="206675" y="166683"/>
                </a:lnTo>
                <a:lnTo>
                  <a:pt x="200165" y="170463"/>
                </a:lnTo>
                <a:lnTo>
                  <a:pt x="192848" y="173975"/>
                </a:lnTo>
                <a:lnTo>
                  <a:pt x="184994" y="177308"/>
                </a:lnTo>
                <a:lnTo>
                  <a:pt x="176782" y="180523"/>
                </a:lnTo>
                <a:lnTo>
                  <a:pt x="159719" y="186741"/>
                </a:lnTo>
                <a:lnTo>
                  <a:pt x="124512" y="198817"/>
                </a:lnTo>
                <a:lnTo>
                  <a:pt x="115625" y="200815"/>
                </a:lnTo>
                <a:lnTo>
                  <a:pt x="106723" y="202147"/>
                </a:lnTo>
                <a:lnTo>
                  <a:pt x="97812" y="203035"/>
                </a:lnTo>
                <a:lnTo>
                  <a:pt x="89887" y="203627"/>
                </a:lnTo>
                <a:lnTo>
                  <a:pt x="82619" y="204022"/>
                </a:lnTo>
                <a:lnTo>
                  <a:pt x="65555" y="204577"/>
                </a:lnTo>
                <a:lnTo>
                  <a:pt x="61437" y="204656"/>
                </a:lnTo>
                <a:lnTo>
                  <a:pt x="58691" y="203715"/>
                </a:lnTo>
                <a:lnTo>
                  <a:pt x="56861" y="202096"/>
                </a:lnTo>
                <a:lnTo>
                  <a:pt x="53201" y="19588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ARTInkAnnotation184"/>
          <p:cNvSpPr/>
          <p:nvPr/>
        </p:nvSpPr>
        <p:spPr>
          <a:xfrm>
            <a:off x="4801291" y="4446984"/>
            <a:ext cx="65021" cy="128366"/>
          </a:xfrm>
          <a:custGeom>
            <a:avLst/>
            <a:gdLst/>
            <a:ahLst/>
            <a:cxnLst/>
            <a:rect l="0" t="0" r="0" b="0"/>
            <a:pathLst>
              <a:path w="65021" h="128366">
                <a:moveTo>
                  <a:pt x="56459" y="0"/>
                </a:moveTo>
                <a:lnTo>
                  <a:pt x="61199" y="9481"/>
                </a:lnTo>
                <a:lnTo>
                  <a:pt x="62595" y="15250"/>
                </a:lnTo>
                <a:lnTo>
                  <a:pt x="63526" y="22073"/>
                </a:lnTo>
                <a:lnTo>
                  <a:pt x="64147" y="29598"/>
                </a:lnTo>
                <a:lnTo>
                  <a:pt x="64561" y="37591"/>
                </a:lnTo>
                <a:lnTo>
                  <a:pt x="65020" y="54411"/>
                </a:lnTo>
                <a:lnTo>
                  <a:pt x="64151" y="62071"/>
                </a:lnTo>
                <a:lnTo>
                  <a:pt x="62579" y="69162"/>
                </a:lnTo>
                <a:lnTo>
                  <a:pt x="60538" y="75874"/>
                </a:lnTo>
                <a:lnTo>
                  <a:pt x="57194" y="83325"/>
                </a:lnTo>
                <a:lnTo>
                  <a:pt x="52980" y="91268"/>
                </a:lnTo>
                <a:lnTo>
                  <a:pt x="48187" y="99541"/>
                </a:lnTo>
                <a:lnTo>
                  <a:pt x="43006" y="106048"/>
                </a:lnTo>
                <a:lnTo>
                  <a:pt x="37569" y="111378"/>
                </a:lnTo>
                <a:lnTo>
                  <a:pt x="31959" y="115924"/>
                </a:lnTo>
                <a:lnTo>
                  <a:pt x="26235" y="119947"/>
                </a:lnTo>
                <a:lnTo>
                  <a:pt x="20434" y="123621"/>
                </a:lnTo>
                <a:lnTo>
                  <a:pt x="14584" y="127062"/>
                </a:lnTo>
                <a:lnTo>
                  <a:pt x="9690" y="128365"/>
                </a:lnTo>
                <a:lnTo>
                  <a:pt x="5436" y="128240"/>
                </a:lnTo>
                <a:lnTo>
                  <a:pt x="1608" y="127165"/>
                </a:lnTo>
                <a:lnTo>
                  <a:pt x="47" y="125457"/>
                </a:lnTo>
                <a:lnTo>
                  <a:pt x="0" y="123326"/>
                </a:lnTo>
                <a:lnTo>
                  <a:pt x="960" y="120912"/>
                </a:lnTo>
                <a:lnTo>
                  <a:pt x="3585" y="116327"/>
                </a:lnTo>
                <a:lnTo>
                  <a:pt x="7318" y="110294"/>
                </a:lnTo>
                <a:lnTo>
                  <a:pt x="20740" y="8929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ARTInkAnnotation185"/>
          <p:cNvSpPr/>
          <p:nvPr/>
        </p:nvSpPr>
        <p:spPr>
          <a:xfrm>
            <a:off x="4661332" y="4188027"/>
            <a:ext cx="178559" cy="71434"/>
          </a:xfrm>
          <a:custGeom>
            <a:avLst/>
            <a:gdLst/>
            <a:ahLst/>
            <a:cxnLst/>
            <a:rect l="0" t="0" r="0" b="0"/>
            <a:pathLst>
              <a:path w="178559" h="71434">
                <a:moveTo>
                  <a:pt x="17824" y="8926"/>
                </a:moveTo>
                <a:lnTo>
                  <a:pt x="10135" y="24303"/>
                </a:lnTo>
                <a:lnTo>
                  <a:pt x="8730" y="25130"/>
                </a:lnTo>
                <a:lnTo>
                  <a:pt x="4521" y="26050"/>
                </a:lnTo>
                <a:lnTo>
                  <a:pt x="1315" y="26567"/>
                </a:lnTo>
                <a:lnTo>
                  <a:pt x="864" y="25648"/>
                </a:lnTo>
                <a:lnTo>
                  <a:pt x="564" y="24043"/>
                </a:lnTo>
                <a:lnTo>
                  <a:pt x="83" y="19078"/>
                </a:lnTo>
                <a:lnTo>
                  <a:pt x="44" y="17678"/>
                </a:lnTo>
                <a:lnTo>
                  <a:pt x="0" y="13477"/>
                </a:lnTo>
                <a:lnTo>
                  <a:pt x="981" y="10968"/>
                </a:lnTo>
                <a:lnTo>
                  <a:pt x="2627" y="8303"/>
                </a:lnTo>
                <a:lnTo>
                  <a:pt x="4716" y="5534"/>
                </a:lnTo>
                <a:lnTo>
                  <a:pt x="7100" y="3688"/>
                </a:lnTo>
                <a:lnTo>
                  <a:pt x="9683" y="2457"/>
                </a:lnTo>
                <a:lnTo>
                  <a:pt x="12396" y="1637"/>
                </a:lnTo>
                <a:lnTo>
                  <a:pt x="16190" y="1090"/>
                </a:lnTo>
                <a:lnTo>
                  <a:pt x="20704" y="725"/>
                </a:lnTo>
                <a:lnTo>
                  <a:pt x="30018" y="320"/>
                </a:lnTo>
                <a:lnTo>
                  <a:pt x="37465" y="141"/>
                </a:lnTo>
                <a:lnTo>
                  <a:pt x="86409" y="0"/>
                </a:lnTo>
                <a:lnTo>
                  <a:pt x="91328" y="991"/>
                </a:lnTo>
                <a:lnTo>
                  <a:pt x="95600" y="2644"/>
                </a:lnTo>
                <a:lnTo>
                  <a:pt x="99440" y="4738"/>
                </a:lnTo>
                <a:lnTo>
                  <a:pt x="102993" y="7126"/>
                </a:lnTo>
                <a:lnTo>
                  <a:pt x="106352" y="9710"/>
                </a:lnTo>
                <a:lnTo>
                  <a:pt x="114135" y="16246"/>
                </a:lnTo>
                <a:lnTo>
                  <a:pt x="115765" y="17775"/>
                </a:lnTo>
                <a:lnTo>
                  <a:pt x="120223" y="22119"/>
                </a:lnTo>
                <a:lnTo>
                  <a:pt x="121809" y="24667"/>
                </a:lnTo>
                <a:lnTo>
                  <a:pt x="122866" y="27357"/>
                </a:lnTo>
                <a:lnTo>
                  <a:pt x="123570" y="30143"/>
                </a:lnTo>
                <a:lnTo>
                  <a:pt x="126025" y="32992"/>
                </a:lnTo>
                <a:lnTo>
                  <a:pt x="129645" y="35884"/>
                </a:lnTo>
                <a:lnTo>
                  <a:pt x="134043" y="38804"/>
                </a:lnTo>
                <a:lnTo>
                  <a:pt x="137968" y="41743"/>
                </a:lnTo>
                <a:lnTo>
                  <a:pt x="141576" y="44695"/>
                </a:lnTo>
                <a:lnTo>
                  <a:pt x="144974" y="47655"/>
                </a:lnTo>
                <a:lnTo>
                  <a:pt x="148231" y="50620"/>
                </a:lnTo>
                <a:lnTo>
                  <a:pt x="154496" y="56561"/>
                </a:lnTo>
                <a:lnTo>
                  <a:pt x="163602" y="65483"/>
                </a:lnTo>
                <a:lnTo>
                  <a:pt x="166603" y="67467"/>
                </a:lnTo>
                <a:lnTo>
                  <a:pt x="169596" y="68789"/>
                </a:lnTo>
                <a:lnTo>
                  <a:pt x="178558" y="7143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ARTInkAnnotation186"/>
          <p:cNvSpPr/>
          <p:nvPr/>
        </p:nvSpPr>
        <p:spPr>
          <a:xfrm>
            <a:off x="2823499" y="4196953"/>
            <a:ext cx="4599852" cy="672168"/>
          </a:xfrm>
          <a:custGeom>
            <a:avLst/>
            <a:gdLst/>
            <a:ahLst/>
            <a:cxnLst/>
            <a:rect l="0" t="0" r="0" b="0"/>
            <a:pathLst>
              <a:path w="4599852" h="672168">
                <a:moveTo>
                  <a:pt x="25071" y="375047"/>
                </a:moveTo>
                <a:lnTo>
                  <a:pt x="25071" y="379787"/>
                </a:lnTo>
                <a:lnTo>
                  <a:pt x="24079" y="381184"/>
                </a:lnTo>
                <a:lnTo>
                  <a:pt x="22425" y="382115"/>
                </a:lnTo>
                <a:lnTo>
                  <a:pt x="20330" y="382736"/>
                </a:lnTo>
                <a:lnTo>
                  <a:pt x="17942" y="385134"/>
                </a:lnTo>
                <a:lnTo>
                  <a:pt x="6979" y="403241"/>
                </a:lnTo>
                <a:lnTo>
                  <a:pt x="4080" y="408725"/>
                </a:lnTo>
                <a:lnTo>
                  <a:pt x="859" y="422758"/>
                </a:lnTo>
                <a:lnTo>
                  <a:pt x="0" y="430666"/>
                </a:lnTo>
                <a:lnTo>
                  <a:pt x="1691" y="447392"/>
                </a:lnTo>
                <a:lnTo>
                  <a:pt x="6742" y="464747"/>
                </a:lnTo>
                <a:lnTo>
                  <a:pt x="15602" y="482382"/>
                </a:lnTo>
                <a:lnTo>
                  <a:pt x="26154" y="500142"/>
                </a:lnTo>
                <a:lnTo>
                  <a:pt x="31746" y="509045"/>
                </a:lnTo>
                <a:lnTo>
                  <a:pt x="48543" y="526876"/>
                </a:lnTo>
                <a:lnTo>
                  <a:pt x="69237" y="544721"/>
                </a:lnTo>
                <a:lnTo>
                  <a:pt x="91664" y="562575"/>
                </a:lnTo>
                <a:lnTo>
                  <a:pt x="117506" y="580432"/>
                </a:lnTo>
                <a:lnTo>
                  <a:pt x="146520" y="597298"/>
                </a:lnTo>
                <a:lnTo>
                  <a:pt x="197316" y="617949"/>
                </a:lnTo>
                <a:lnTo>
                  <a:pt x="257897" y="636636"/>
                </a:lnTo>
                <a:lnTo>
                  <a:pt x="331520" y="653749"/>
                </a:lnTo>
                <a:lnTo>
                  <a:pt x="467740" y="672167"/>
                </a:lnTo>
                <a:lnTo>
                  <a:pt x="591223" y="671237"/>
                </a:lnTo>
                <a:lnTo>
                  <a:pt x="717480" y="664733"/>
                </a:lnTo>
                <a:lnTo>
                  <a:pt x="847004" y="644928"/>
                </a:lnTo>
                <a:lnTo>
                  <a:pt x="1209561" y="580419"/>
                </a:lnTo>
                <a:lnTo>
                  <a:pt x="1547215" y="514945"/>
                </a:lnTo>
                <a:lnTo>
                  <a:pt x="1685356" y="485179"/>
                </a:lnTo>
                <a:lnTo>
                  <a:pt x="1761430" y="467320"/>
                </a:lnTo>
                <a:lnTo>
                  <a:pt x="1872475" y="449914"/>
                </a:lnTo>
                <a:lnTo>
                  <a:pt x="1962308" y="447928"/>
                </a:lnTo>
                <a:lnTo>
                  <a:pt x="1989709" y="451426"/>
                </a:lnTo>
                <a:lnTo>
                  <a:pt x="2012470" y="458933"/>
                </a:lnTo>
                <a:lnTo>
                  <a:pt x="2051336" y="479922"/>
                </a:lnTo>
                <a:lnTo>
                  <a:pt x="2064334" y="491442"/>
                </a:lnTo>
                <a:lnTo>
                  <a:pt x="2079875" y="509084"/>
                </a:lnTo>
                <a:lnTo>
                  <a:pt x="2097047" y="529524"/>
                </a:lnTo>
                <a:lnTo>
                  <a:pt x="2107801" y="544907"/>
                </a:lnTo>
                <a:lnTo>
                  <a:pt x="2115887" y="558358"/>
                </a:lnTo>
                <a:lnTo>
                  <a:pt x="2120143" y="570951"/>
                </a:lnTo>
                <a:lnTo>
                  <a:pt x="2123026" y="583162"/>
                </a:lnTo>
                <a:lnTo>
                  <a:pt x="2129236" y="600201"/>
                </a:lnTo>
                <a:lnTo>
                  <a:pt x="2131036" y="608399"/>
                </a:lnTo>
                <a:lnTo>
                  <a:pt x="2132509" y="610982"/>
                </a:lnTo>
                <a:lnTo>
                  <a:pt x="2134483" y="612704"/>
                </a:lnTo>
                <a:lnTo>
                  <a:pt x="2136791" y="613852"/>
                </a:lnTo>
                <a:lnTo>
                  <a:pt x="2142001" y="615128"/>
                </a:lnTo>
                <a:lnTo>
                  <a:pt x="2144779" y="615468"/>
                </a:lnTo>
                <a:lnTo>
                  <a:pt x="2146632" y="614703"/>
                </a:lnTo>
                <a:lnTo>
                  <a:pt x="2147866" y="613201"/>
                </a:lnTo>
                <a:lnTo>
                  <a:pt x="2148690" y="611207"/>
                </a:lnTo>
                <a:lnTo>
                  <a:pt x="2148247" y="607893"/>
                </a:lnTo>
                <a:lnTo>
                  <a:pt x="2142503" y="587452"/>
                </a:lnTo>
                <a:lnTo>
                  <a:pt x="2144540" y="578259"/>
                </a:lnTo>
                <a:lnTo>
                  <a:pt x="2151265" y="559281"/>
                </a:lnTo>
                <a:lnTo>
                  <a:pt x="2153932" y="551448"/>
                </a:lnTo>
                <a:lnTo>
                  <a:pt x="2164832" y="534807"/>
                </a:lnTo>
                <a:lnTo>
                  <a:pt x="2179599" y="518481"/>
                </a:lnTo>
                <a:lnTo>
                  <a:pt x="2204648" y="497141"/>
                </a:lnTo>
                <a:lnTo>
                  <a:pt x="2222100" y="480905"/>
                </a:lnTo>
                <a:lnTo>
                  <a:pt x="2242424" y="466413"/>
                </a:lnTo>
                <a:lnTo>
                  <a:pt x="2276179" y="447097"/>
                </a:lnTo>
                <a:lnTo>
                  <a:pt x="2300524" y="435843"/>
                </a:lnTo>
                <a:lnTo>
                  <a:pt x="2371173" y="417277"/>
                </a:lnTo>
                <a:lnTo>
                  <a:pt x="2499400" y="403952"/>
                </a:lnTo>
                <a:lnTo>
                  <a:pt x="2631345" y="409648"/>
                </a:lnTo>
                <a:lnTo>
                  <a:pt x="2738460" y="427400"/>
                </a:lnTo>
                <a:lnTo>
                  <a:pt x="2867248" y="446377"/>
                </a:lnTo>
                <a:lnTo>
                  <a:pt x="3169547" y="485179"/>
                </a:lnTo>
                <a:lnTo>
                  <a:pt x="3303848" y="510728"/>
                </a:lnTo>
                <a:lnTo>
                  <a:pt x="3442565" y="517290"/>
                </a:lnTo>
                <a:lnTo>
                  <a:pt x="3577386" y="517866"/>
                </a:lnTo>
                <a:lnTo>
                  <a:pt x="3716149" y="505488"/>
                </a:lnTo>
                <a:lnTo>
                  <a:pt x="3881729" y="488110"/>
                </a:lnTo>
                <a:lnTo>
                  <a:pt x="3995798" y="468120"/>
                </a:lnTo>
                <a:lnTo>
                  <a:pt x="4105349" y="439183"/>
                </a:lnTo>
                <a:lnTo>
                  <a:pt x="4158263" y="424388"/>
                </a:lnTo>
                <a:lnTo>
                  <a:pt x="4208238" y="404583"/>
                </a:lnTo>
                <a:lnTo>
                  <a:pt x="4232676" y="393745"/>
                </a:lnTo>
                <a:lnTo>
                  <a:pt x="4280998" y="371120"/>
                </a:lnTo>
                <a:lnTo>
                  <a:pt x="4304003" y="359530"/>
                </a:lnTo>
                <a:lnTo>
                  <a:pt x="4348087" y="336071"/>
                </a:lnTo>
                <a:lnTo>
                  <a:pt x="4369566" y="322274"/>
                </a:lnTo>
                <a:lnTo>
                  <a:pt x="4390831" y="307122"/>
                </a:lnTo>
                <a:lnTo>
                  <a:pt x="4411953" y="291068"/>
                </a:lnTo>
                <a:lnTo>
                  <a:pt x="4431986" y="274413"/>
                </a:lnTo>
                <a:lnTo>
                  <a:pt x="4451296" y="257356"/>
                </a:lnTo>
                <a:lnTo>
                  <a:pt x="4487634" y="223521"/>
                </a:lnTo>
                <a:lnTo>
                  <a:pt x="4520320" y="191947"/>
                </a:lnTo>
                <a:lnTo>
                  <a:pt x="4534989" y="176581"/>
                </a:lnTo>
                <a:lnTo>
                  <a:pt x="4548738" y="161377"/>
                </a:lnTo>
                <a:lnTo>
                  <a:pt x="4561872" y="146280"/>
                </a:lnTo>
                <a:lnTo>
                  <a:pt x="4571621" y="133239"/>
                </a:lnTo>
                <a:lnTo>
                  <a:pt x="4579112" y="121568"/>
                </a:lnTo>
                <a:lnTo>
                  <a:pt x="4590081" y="100663"/>
                </a:lnTo>
                <a:lnTo>
                  <a:pt x="4598265" y="81450"/>
                </a:lnTo>
                <a:lnTo>
                  <a:pt x="4599851" y="72159"/>
                </a:lnTo>
                <a:lnTo>
                  <a:pt x="4598968" y="53899"/>
                </a:lnTo>
                <a:lnTo>
                  <a:pt x="4596351" y="45854"/>
                </a:lnTo>
                <a:lnTo>
                  <a:pt x="4588152" y="31624"/>
                </a:lnTo>
                <a:lnTo>
                  <a:pt x="4577892" y="21332"/>
                </a:lnTo>
                <a:lnTo>
                  <a:pt x="4563608" y="9959"/>
                </a:lnTo>
                <a:lnTo>
                  <a:pt x="4552422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ARTInkAnnotation187"/>
          <p:cNvSpPr/>
          <p:nvPr/>
        </p:nvSpPr>
        <p:spPr>
          <a:xfrm>
            <a:off x="7349867" y="4357687"/>
            <a:ext cx="17126" cy="30617"/>
          </a:xfrm>
          <a:custGeom>
            <a:avLst/>
            <a:gdLst/>
            <a:ahLst/>
            <a:cxnLst/>
            <a:rect l="0" t="0" r="0" b="0"/>
            <a:pathLst>
              <a:path w="17126" h="30617">
                <a:moveTo>
                  <a:pt x="17125" y="0"/>
                </a:moveTo>
                <a:lnTo>
                  <a:pt x="7643" y="9481"/>
                </a:lnTo>
                <a:lnTo>
                  <a:pt x="4850" y="13266"/>
                </a:lnTo>
                <a:lnTo>
                  <a:pt x="2988" y="16782"/>
                </a:lnTo>
                <a:lnTo>
                  <a:pt x="1747" y="20118"/>
                </a:lnTo>
                <a:lnTo>
                  <a:pt x="919" y="23333"/>
                </a:lnTo>
                <a:lnTo>
                  <a:pt x="368" y="26470"/>
                </a:lnTo>
                <a:lnTo>
                  <a:pt x="0" y="29553"/>
                </a:lnTo>
                <a:lnTo>
                  <a:pt x="747" y="30616"/>
                </a:lnTo>
                <a:lnTo>
                  <a:pt x="2238" y="30333"/>
                </a:lnTo>
                <a:lnTo>
                  <a:pt x="8195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ARTInkAnnotation188"/>
          <p:cNvSpPr/>
          <p:nvPr/>
        </p:nvSpPr>
        <p:spPr>
          <a:xfrm>
            <a:off x="464343" y="5351186"/>
            <a:ext cx="212923" cy="256031"/>
          </a:xfrm>
          <a:custGeom>
            <a:avLst/>
            <a:gdLst/>
            <a:ahLst/>
            <a:cxnLst/>
            <a:rect l="0" t="0" r="0" b="0"/>
            <a:pathLst>
              <a:path w="212923" h="256031">
                <a:moveTo>
                  <a:pt x="0" y="247728"/>
                </a:moveTo>
                <a:lnTo>
                  <a:pt x="21250" y="226478"/>
                </a:lnTo>
                <a:lnTo>
                  <a:pt x="23096" y="222648"/>
                </a:lnTo>
                <a:lnTo>
                  <a:pt x="24327" y="218109"/>
                </a:lnTo>
                <a:lnTo>
                  <a:pt x="25148" y="213099"/>
                </a:lnTo>
                <a:lnTo>
                  <a:pt x="27679" y="207775"/>
                </a:lnTo>
                <a:lnTo>
                  <a:pt x="31352" y="202241"/>
                </a:lnTo>
                <a:lnTo>
                  <a:pt x="35784" y="196568"/>
                </a:lnTo>
                <a:lnTo>
                  <a:pt x="40723" y="188816"/>
                </a:lnTo>
                <a:lnTo>
                  <a:pt x="46000" y="179680"/>
                </a:lnTo>
                <a:lnTo>
                  <a:pt x="51503" y="169621"/>
                </a:lnTo>
                <a:lnTo>
                  <a:pt x="58148" y="159938"/>
                </a:lnTo>
                <a:lnTo>
                  <a:pt x="65554" y="150506"/>
                </a:lnTo>
                <a:lnTo>
                  <a:pt x="73469" y="141241"/>
                </a:lnTo>
                <a:lnTo>
                  <a:pt x="81721" y="131096"/>
                </a:lnTo>
                <a:lnTo>
                  <a:pt x="98828" y="109241"/>
                </a:lnTo>
                <a:lnTo>
                  <a:pt x="106566" y="98849"/>
                </a:lnTo>
                <a:lnTo>
                  <a:pt x="120454" y="79364"/>
                </a:lnTo>
                <a:lnTo>
                  <a:pt x="125943" y="70993"/>
                </a:lnTo>
                <a:lnTo>
                  <a:pt x="130595" y="63428"/>
                </a:lnTo>
                <a:lnTo>
                  <a:pt x="134688" y="56400"/>
                </a:lnTo>
                <a:lnTo>
                  <a:pt x="141882" y="43301"/>
                </a:lnTo>
                <a:lnTo>
                  <a:pt x="145190" y="37029"/>
                </a:lnTo>
                <a:lnTo>
                  <a:pt x="149379" y="30864"/>
                </a:lnTo>
                <a:lnTo>
                  <a:pt x="154156" y="24769"/>
                </a:lnTo>
                <a:lnTo>
                  <a:pt x="159326" y="18721"/>
                </a:lnTo>
                <a:lnTo>
                  <a:pt x="164756" y="13698"/>
                </a:lnTo>
                <a:lnTo>
                  <a:pt x="170361" y="9356"/>
                </a:lnTo>
                <a:lnTo>
                  <a:pt x="184134" y="0"/>
                </a:lnTo>
                <a:lnTo>
                  <a:pt x="186256" y="225"/>
                </a:lnTo>
                <a:lnTo>
                  <a:pt x="188663" y="1366"/>
                </a:lnTo>
                <a:lnTo>
                  <a:pt x="193983" y="5281"/>
                </a:lnTo>
                <a:lnTo>
                  <a:pt x="199655" y="10328"/>
                </a:lnTo>
                <a:lnTo>
                  <a:pt x="201564" y="13062"/>
                </a:lnTo>
                <a:lnTo>
                  <a:pt x="203686" y="18747"/>
                </a:lnTo>
                <a:lnTo>
                  <a:pt x="205244" y="22645"/>
                </a:lnTo>
                <a:lnTo>
                  <a:pt x="207275" y="27227"/>
                </a:lnTo>
                <a:lnTo>
                  <a:pt x="209621" y="32267"/>
                </a:lnTo>
                <a:lnTo>
                  <a:pt x="211185" y="38602"/>
                </a:lnTo>
                <a:lnTo>
                  <a:pt x="212227" y="45803"/>
                </a:lnTo>
                <a:lnTo>
                  <a:pt x="212922" y="53580"/>
                </a:lnTo>
                <a:lnTo>
                  <a:pt x="212394" y="62733"/>
                </a:lnTo>
                <a:lnTo>
                  <a:pt x="211049" y="72805"/>
                </a:lnTo>
                <a:lnTo>
                  <a:pt x="209160" y="83487"/>
                </a:lnTo>
                <a:lnTo>
                  <a:pt x="207901" y="94578"/>
                </a:lnTo>
                <a:lnTo>
                  <a:pt x="207062" y="105941"/>
                </a:lnTo>
                <a:lnTo>
                  <a:pt x="206502" y="117484"/>
                </a:lnTo>
                <a:lnTo>
                  <a:pt x="205137" y="129149"/>
                </a:lnTo>
                <a:lnTo>
                  <a:pt x="203235" y="140894"/>
                </a:lnTo>
                <a:lnTo>
                  <a:pt x="200974" y="152693"/>
                </a:lnTo>
                <a:lnTo>
                  <a:pt x="195817" y="176386"/>
                </a:lnTo>
                <a:lnTo>
                  <a:pt x="193052" y="188260"/>
                </a:lnTo>
                <a:lnTo>
                  <a:pt x="190217" y="199153"/>
                </a:lnTo>
                <a:lnTo>
                  <a:pt x="187335" y="209392"/>
                </a:lnTo>
                <a:lnTo>
                  <a:pt x="184421" y="219194"/>
                </a:lnTo>
                <a:lnTo>
                  <a:pt x="182479" y="226721"/>
                </a:lnTo>
                <a:lnTo>
                  <a:pt x="181184" y="232731"/>
                </a:lnTo>
                <a:lnTo>
                  <a:pt x="180321" y="237730"/>
                </a:lnTo>
                <a:lnTo>
                  <a:pt x="179745" y="242055"/>
                </a:lnTo>
                <a:lnTo>
                  <a:pt x="179105" y="249506"/>
                </a:lnTo>
                <a:lnTo>
                  <a:pt x="178639" y="256030"/>
                </a:lnTo>
                <a:lnTo>
                  <a:pt x="178598" y="248914"/>
                </a:lnTo>
                <a:lnTo>
                  <a:pt x="181242" y="245609"/>
                </a:lnTo>
                <a:lnTo>
                  <a:pt x="187524" y="23879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Annotation189"/>
          <p:cNvSpPr/>
          <p:nvPr/>
        </p:nvSpPr>
        <p:spPr>
          <a:xfrm>
            <a:off x="517921" y="5429249"/>
            <a:ext cx="142876" cy="71439"/>
          </a:xfrm>
          <a:custGeom>
            <a:avLst/>
            <a:gdLst/>
            <a:ahLst/>
            <a:cxnLst/>
            <a:rect l="0" t="0" r="0" b="0"/>
            <a:pathLst>
              <a:path w="142876" h="71439">
                <a:moveTo>
                  <a:pt x="0" y="71438"/>
                </a:moveTo>
                <a:lnTo>
                  <a:pt x="0" y="61956"/>
                </a:lnTo>
                <a:lnTo>
                  <a:pt x="993" y="58172"/>
                </a:lnTo>
                <a:lnTo>
                  <a:pt x="2646" y="54656"/>
                </a:lnTo>
                <a:lnTo>
                  <a:pt x="4741" y="51320"/>
                </a:lnTo>
                <a:lnTo>
                  <a:pt x="7130" y="48104"/>
                </a:lnTo>
                <a:lnTo>
                  <a:pt x="9714" y="44968"/>
                </a:lnTo>
                <a:lnTo>
                  <a:pt x="12429" y="41884"/>
                </a:lnTo>
                <a:lnTo>
                  <a:pt x="15232" y="39829"/>
                </a:lnTo>
                <a:lnTo>
                  <a:pt x="18092" y="38459"/>
                </a:lnTo>
                <a:lnTo>
                  <a:pt x="20991" y="37545"/>
                </a:lnTo>
                <a:lnTo>
                  <a:pt x="23916" y="36937"/>
                </a:lnTo>
                <a:lnTo>
                  <a:pt x="26858" y="36531"/>
                </a:lnTo>
                <a:lnTo>
                  <a:pt x="29812" y="36260"/>
                </a:lnTo>
                <a:lnTo>
                  <a:pt x="32773" y="35088"/>
                </a:lnTo>
                <a:lnTo>
                  <a:pt x="35740" y="33313"/>
                </a:lnTo>
                <a:lnTo>
                  <a:pt x="38709" y="31138"/>
                </a:lnTo>
                <a:lnTo>
                  <a:pt x="42674" y="28696"/>
                </a:lnTo>
                <a:lnTo>
                  <a:pt x="47301" y="26076"/>
                </a:lnTo>
                <a:lnTo>
                  <a:pt x="52370" y="23337"/>
                </a:lnTo>
                <a:lnTo>
                  <a:pt x="58726" y="20519"/>
                </a:lnTo>
                <a:lnTo>
                  <a:pt x="65940" y="17648"/>
                </a:lnTo>
                <a:lnTo>
                  <a:pt x="73726" y="14741"/>
                </a:lnTo>
                <a:lnTo>
                  <a:pt x="80901" y="11812"/>
                </a:lnTo>
                <a:lnTo>
                  <a:pt x="87668" y="8867"/>
                </a:lnTo>
                <a:lnTo>
                  <a:pt x="94164" y="5911"/>
                </a:lnTo>
                <a:lnTo>
                  <a:pt x="100480" y="3941"/>
                </a:lnTo>
                <a:lnTo>
                  <a:pt x="106674" y="2627"/>
                </a:lnTo>
                <a:lnTo>
                  <a:pt x="112788" y="1752"/>
                </a:lnTo>
                <a:lnTo>
                  <a:pt x="118848" y="1167"/>
                </a:lnTo>
                <a:lnTo>
                  <a:pt x="124873" y="778"/>
                </a:lnTo>
                <a:lnTo>
                  <a:pt x="14287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ARTInkAnnotation190"/>
          <p:cNvSpPr/>
          <p:nvPr/>
        </p:nvSpPr>
        <p:spPr>
          <a:xfrm>
            <a:off x="1098351" y="5287984"/>
            <a:ext cx="43408" cy="282208"/>
          </a:xfrm>
          <a:custGeom>
            <a:avLst/>
            <a:gdLst/>
            <a:ahLst/>
            <a:cxnLst/>
            <a:rect l="0" t="0" r="0" b="0"/>
            <a:pathLst>
              <a:path w="43408" h="282208">
                <a:moveTo>
                  <a:pt x="35719" y="16250"/>
                </a:moveTo>
                <a:lnTo>
                  <a:pt x="35719" y="3821"/>
                </a:lnTo>
                <a:lnTo>
                  <a:pt x="36711" y="2012"/>
                </a:lnTo>
                <a:lnTo>
                  <a:pt x="38365" y="804"/>
                </a:lnTo>
                <a:lnTo>
                  <a:pt x="40459" y="0"/>
                </a:lnTo>
                <a:lnTo>
                  <a:pt x="41856" y="456"/>
                </a:lnTo>
                <a:lnTo>
                  <a:pt x="42787" y="1751"/>
                </a:lnTo>
                <a:lnTo>
                  <a:pt x="43407" y="3608"/>
                </a:lnTo>
                <a:lnTo>
                  <a:pt x="42829" y="5837"/>
                </a:lnTo>
                <a:lnTo>
                  <a:pt x="41451" y="8316"/>
                </a:lnTo>
                <a:lnTo>
                  <a:pt x="35818" y="16113"/>
                </a:lnTo>
                <a:lnTo>
                  <a:pt x="35748" y="11468"/>
                </a:lnTo>
                <a:lnTo>
                  <a:pt x="34746" y="11078"/>
                </a:lnTo>
                <a:lnTo>
                  <a:pt x="33086" y="11810"/>
                </a:lnTo>
                <a:lnTo>
                  <a:pt x="30987" y="13290"/>
                </a:lnTo>
                <a:lnTo>
                  <a:pt x="29588" y="15269"/>
                </a:lnTo>
                <a:lnTo>
                  <a:pt x="28655" y="17580"/>
                </a:lnTo>
                <a:lnTo>
                  <a:pt x="28033" y="20114"/>
                </a:lnTo>
                <a:lnTo>
                  <a:pt x="27618" y="24778"/>
                </a:lnTo>
                <a:lnTo>
                  <a:pt x="27342" y="30866"/>
                </a:lnTo>
                <a:lnTo>
                  <a:pt x="27035" y="45566"/>
                </a:lnTo>
                <a:lnTo>
                  <a:pt x="26898" y="62021"/>
                </a:lnTo>
                <a:lnTo>
                  <a:pt x="25870" y="70577"/>
                </a:lnTo>
                <a:lnTo>
                  <a:pt x="24192" y="79257"/>
                </a:lnTo>
                <a:lnTo>
                  <a:pt x="22081" y="88020"/>
                </a:lnTo>
                <a:lnTo>
                  <a:pt x="20674" y="97831"/>
                </a:lnTo>
                <a:lnTo>
                  <a:pt x="19736" y="108341"/>
                </a:lnTo>
                <a:lnTo>
                  <a:pt x="19110" y="119316"/>
                </a:lnTo>
                <a:lnTo>
                  <a:pt x="18415" y="142093"/>
                </a:lnTo>
                <a:lnTo>
                  <a:pt x="18230" y="153724"/>
                </a:lnTo>
                <a:lnTo>
                  <a:pt x="17114" y="164454"/>
                </a:lnTo>
                <a:lnTo>
                  <a:pt x="15378" y="174584"/>
                </a:lnTo>
                <a:lnTo>
                  <a:pt x="13229" y="184314"/>
                </a:lnTo>
                <a:lnTo>
                  <a:pt x="11796" y="193776"/>
                </a:lnTo>
                <a:lnTo>
                  <a:pt x="10840" y="203062"/>
                </a:lnTo>
                <a:lnTo>
                  <a:pt x="10204" y="212229"/>
                </a:lnTo>
                <a:lnTo>
                  <a:pt x="8787" y="220324"/>
                </a:lnTo>
                <a:lnTo>
                  <a:pt x="6850" y="227706"/>
                </a:lnTo>
                <a:lnTo>
                  <a:pt x="4567" y="234611"/>
                </a:lnTo>
                <a:lnTo>
                  <a:pt x="3045" y="241199"/>
                </a:lnTo>
                <a:lnTo>
                  <a:pt x="2030" y="247575"/>
                </a:lnTo>
                <a:lnTo>
                  <a:pt x="1353" y="253810"/>
                </a:lnTo>
                <a:lnTo>
                  <a:pt x="902" y="258960"/>
                </a:lnTo>
                <a:lnTo>
                  <a:pt x="401" y="267326"/>
                </a:lnTo>
                <a:lnTo>
                  <a:pt x="178" y="274352"/>
                </a:lnTo>
                <a:lnTo>
                  <a:pt x="35" y="282207"/>
                </a:lnTo>
                <a:lnTo>
                  <a:pt x="5" y="274172"/>
                </a:lnTo>
                <a:lnTo>
                  <a:pt x="0" y="262003"/>
                </a:lnTo>
                <a:lnTo>
                  <a:pt x="992" y="258467"/>
                </a:lnTo>
                <a:lnTo>
                  <a:pt x="2646" y="254127"/>
                </a:lnTo>
                <a:lnTo>
                  <a:pt x="8930" y="23949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ARTInkAnnotation191"/>
          <p:cNvSpPr/>
          <p:nvPr/>
        </p:nvSpPr>
        <p:spPr>
          <a:xfrm>
            <a:off x="1437679" y="5339953"/>
            <a:ext cx="142876" cy="220801"/>
          </a:xfrm>
          <a:custGeom>
            <a:avLst/>
            <a:gdLst/>
            <a:ahLst/>
            <a:cxnLst/>
            <a:rect l="0" t="0" r="0" b="0"/>
            <a:pathLst>
              <a:path w="142876" h="220801">
                <a:moveTo>
                  <a:pt x="142875" y="0"/>
                </a:moveTo>
                <a:lnTo>
                  <a:pt x="142875" y="13302"/>
                </a:lnTo>
                <a:lnTo>
                  <a:pt x="141883" y="16805"/>
                </a:lnTo>
                <a:lnTo>
                  <a:pt x="140229" y="21125"/>
                </a:lnTo>
                <a:lnTo>
                  <a:pt x="138135" y="25990"/>
                </a:lnTo>
                <a:lnTo>
                  <a:pt x="133162" y="36686"/>
                </a:lnTo>
                <a:lnTo>
                  <a:pt x="117144" y="69203"/>
                </a:lnTo>
                <a:lnTo>
                  <a:pt x="111830" y="78877"/>
                </a:lnTo>
                <a:lnTo>
                  <a:pt x="106304" y="88304"/>
                </a:lnTo>
                <a:lnTo>
                  <a:pt x="94871" y="106715"/>
                </a:lnTo>
                <a:lnTo>
                  <a:pt x="65435" y="151746"/>
                </a:lnTo>
                <a:lnTo>
                  <a:pt x="47610" y="178576"/>
                </a:lnTo>
                <a:lnTo>
                  <a:pt x="42654" y="186520"/>
                </a:lnTo>
                <a:lnTo>
                  <a:pt x="38358" y="193799"/>
                </a:lnTo>
                <a:lnTo>
                  <a:pt x="34502" y="200637"/>
                </a:lnTo>
                <a:lnTo>
                  <a:pt x="30939" y="206187"/>
                </a:lnTo>
                <a:lnTo>
                  <a:pt x="27571" y="210880"/>
                </a:lnTo>
                <a:lnTo>
                  <a:pt x="24334" y="215000"/>
                </a:lnTo>
                <a:lnTo>
                  <a:pt x="21184" y="217748"/>
                </a:lnTo>
                <a:lnTo>
                  <a:pt x="18091" y="219579"/>
                </a:lnTo>
                <a:lnTo>
                  <a:pt x="15037" y="220800"/>
                </a:lnTo>
                <a:lnTo>
                  <a:pt x="13002" y="220622"/>
                </a:lnTo>
                <a:lnTo>
                  <a:pt x="11644" y="219511"/>
                </a:lnTo>
                <a:lnTo>
                  <a:pt x="10739" y="217778"/>
                </a:lnTo>
                <a:lnTo>
                  <a:pt x="7088" y="213207"/>
                </a:lnTo>
                <a:lnTo>
                  <a:pt x="0" y="20538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ARTInkAnnotation192"/>
          <p:cNvSpPr/>
          <p:nvPr/>
        </p:nvSpPr>
        <p:spPr>
          <a:xfrm>
            <a:off x="1285875" y="5242284"/>
            <a:ext cx="120034" cy="79656"/>
          </a:xfrm>
          <a:custGeom>
            <a:avLst/>
            <a:gdLst/>
            <a:ahLst/>
            <a:cxnLst/>
            <a:rect l="0" t="0" r="0" b="0"/>
            <a:pathLst>
              <a:path w="120034" h="79656">
                <a:moveTo>
                  <a:pt x="44648" y="26232"/>
                </a:moveTo>
                <a:lnTo>
                  <a:pt x="44648" y="21087"/>
                </a:lnTo>
                <a:lnTo>
                  <a:pt x="44648" y="38401"/>
                </a:lnTo>
                <a:lnTo>
                  <a:pt x="43656" y="41290"/>
                </a:lnTo>
                <a:lnTo>
                  <a:pt x="42002" y="44208"/>
                </a:lnTo>
                <a:lnTo>
                  <a:pt x="39907" y="47146"/>
                </a:lnTo>
                <a:lnTo>
                  <a:pt x="38511" y="50096"/>
                </a:lnTo>
                <a:lnTo>
                  <a:pt x="37580" y="53055"/>
                </a:lnTo>
                <a:lnTo>
                  <a:pt x="36960" y="56020"/>
                </a:lnTo>
                <a:lnTo>
                  <a:pt x="37538" y="58989"/>
                </a:lnTo>
                <a:lnTo>
                  <a:pt x="38916" y="61960"/>
                </a:lnTo>
                <a:lnTo>
                  <a:pt x="40826" y="64934"/>
                </a:lnTo>
                <a:lnTo>
                  <a:pt x="43092" y="67908"/>
                </a:lnTo>
                <a:lnTo>
                  <a:pt x="45595" y="70883"/>
                </a:lnTo>
                <a:lnTo>
                  <a:pt x="48256" y="73858"/>
                </a:lnTo>
                <a:lnTo>
                  <a:pt x="51022" y="75842"/>
                </a:lnTo>
                <a:lnTo>
                  <a:pt x="53858" y="77164"/>
                </a:lnTo>
                <a:lnTo>
                  <a:pt x="56741" y="78045"/>
                </a:lnTo>
                <a:lnTo>
                  <a:pt x="59655" y="78634"/>
                </a:lnTo>
                <a:lnTo>
                  <a:pt x="62591" y="79026"/>
                </a:lnTo>
                <a:lnTo>
                  <a:pt x="65539" y="79287"/>
                </a:lnTo>
                <a:lnTo>
                  <a:pt x="69490" y="79461"/>
                </a:lnTo>
                <a:lnTo>
                  <a:pt x="79170" y="79655"/>
                </a:lnTo>
                <a:lnTo>
                  <a:pt x="83538" y="78714"/>
                </a:lnTo>
                <a:lnTo>
                  <a:pt x="87442" y="77095"/>
                </a:lnTo>
                <a:lnTo>
                  <a:pt x="91037" y="75023"/>
                </a:lnTo>
                <a:lnTo>
                  <a:pt x="94425" y="72650"/>
                </a:lnTo>
                <a:lnTo>
                  <a:pt x="97676" y="70075"/>
                </a:lnTo>
                <a:lnTo>
                  <a:pt x="100836" y="67367"/>
                </a:lnTo>
                <a:lnTo>
                  <a:pt x="103935" y="63577"/>
                </a:lnTo>
                <a:lnTo>
                  <a:pt x="106993" y="59066"/>
                </a:lnTo>
                <a:lnTo>
                  <a:pt x="110024" y="54075"/>
                </a:lnTo>
                <a:lnTo>
                  <a:pt x="113036" y="49754"/>
                </a:lnTo>
                <a:lnTo>
                  <a:pt x="116037" y="45882"/>
                </a:lnTo>
                <a:lnTo>
                  <a:pt x="119030" y="42308"/>
                </a:lnTo>
                <a:lnTo>
                  <a:pt x="120033" y="37941"/>
                </a:lnTo>
                <a:lnTo>
                  <a:pt x="119709" y="33046"/>
                </a:lnTo>
                <a:lnTo>
                  <a:pt x="118501" y="27798"/>
                </a:lnTo>
                <a:lnTo>
                  <a:pt x="116704" y="23307"/>
                </a:lnTo>
                <a:lnTo>
                  <a:pt x="114513" y="19321"/>
                </a:lnTo>
                <a:lnTo>
                  <a:pt x="112061" y="15672"/>
                </a:lnTo>
                <a:lnTo>
                  <a:pt x="109433" y="12246"/>
                </a:lnTo>
                <a:lnTo>
                  <a:pt x="106690" y="8971"/>
                </a:lnTo>
                <a:lnTo>
                  <a:pt x="103869" y="5794"/>
                </a:lnTo>
                <a:lnTo>
                  <a:pt x="99011" y="3677"/>
                </a:lnTo>
                <a:lnTo>
                  <a:pt x="92796" y="2266"/>
                </a:lnTo>
                <a:lnTo>
                  <a:pt x="85677" y="1324"/>
                </a:lnTo>
                <a:lnTo>
                  <a:pt x="78946" y="697"/>
                </a:lnTo>
                <a:lnTo>
                  <a:pt x="72474" y="279"/>
                </a:lnTo>
                <a:lnTo>
                  <a:pt x="66175" y="0"/>
                </a:lnTo>
                <a:lnTo>
                  <a:pt x="60984" y="807"/>
                </a:lnTo>
                <a:lnTo>
                  <a:pt x="56531" y="2336"/>
                </a:lnTo>
                <a:lnTo>
                  <a:pt x="52570" y="4348"/>
                </a:lnTo>
                <a:lnTo>
                  <a:pt x="47945" y="7674"/>
                </a:lnTo>
                <a:lnTo>
                  <a:pt x="42877" y="11875"/>
                </a:lnTo>
                <a:lnTo>
                  <a:pt x="37514" y="16661"/>
                </a:lnTo>
                <a:lnTo>
                  <a:pt x="32947" y="21835"/>
                </a:lnTo>
                <a:lnTo>
                  <a:pt x="28910" y="27270"/>
                </a:lnTo>
                <a:lnTo>
                  <a:pt x="25226" y="32877"/>
                </a:lnTo>
                <a:lnTo>
                  <a:pt x="21778" y="37607"/>
                </a:lnTo>
                <a:lnTo>
                  <a:pt x="18487" y="41753"/>
                </a:lnTo>
                <a:lnTo>
                  <a:pt x="15301" y="45508"/>
                </a:lnTo>
                <a:lnTo>
                  <a:pt x="12185" y="49997"/>
                </a:lnTo>
                <a:lnTo>
                  <a:pt x="9115" y="54973"/>
                </a:lnTo>
                <a:lnTo>
                  <a:pt x="0" y="7088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ARTInkAnnotation193"/>
          <p:cNvSpPr/>
          <p:nvPr/>
        </p:nvSpPr>
        <p:spPr>
          <a:xfrm>
            <a:off x="1493066" y="5456038"/>
            <a:ext cx="113701" cy="133410"/>
          </a:xfrm>
          <a:custGeom>
            <a:avLst/>
            <a:gdLst/>
            <a:ahLst/>
            <a:cxnLst/>
            <a:rect l="0" t="0" r="0" b="0"/>
            <a:pathLst>
              <a:path w="113701" h="133410">
                <a:moveTo>
                  <a:pt x="96418" y="0"/>
                </a:moveTo>
                <a:lnTo>
                  <a:pt x="54436" y="20991"/>
                </a:lnTo>
                <a:lnTo>
                  <a:pt x="48586" y="24908"/>
                </a:lnTo>
                <a:lnTo>
                  <a:pt x="42702" y="29503"/>
                </a:lnTo>
                <a:lnTo>
                  <a:pt x="36795" y="34552"/>
                </a:lnTo>
                <a:lnTo>
                  <a:pt x="31864" y="38909"/>
                </a:lnTo>
                <a:lnTo>
                  <a:pt x="23741" y="46397"/>
                </a:lnTo>
                <a:lnTo>
                  <a:pt x="20185" y="50775"/>
                </a:lnTo>
                <a:lnTo>
                  <a:pt x="16823" y="55678"/>
                </a:lnTo>
                <a:lnTo>
                  <a:pt x="13589" y="60931"/>
                </a:lnTo>
                <a:lnTo>
                  <a:pt x="10441" y="66417"/>
                </a:lnTo>
                <a:lnTo>
                  <a:pt x="4297" y="77806"/>
                </a:lnTo>
                <a:lnTo>
                  <a:pt x="2262" y="83620"/>
                </a:lnTo>
                <a:lnTo>
                  <a:pt x="905" y="89481"/>
                </a:lnTo>
                <a:lnTo>
                  <a:pt x="0" y="95373"/>
                </a:lnTo>
                <a:lnTo>
                  <a:pt x="390" y="100293"/>
                </a:lnTo>
                <a:lnTo>
                  <a:pt x="1641" y="104564"/>
                </a:lnTo>
                <a:lnTo>
                  <a:pt x="3468" y="108405"/>
                </a:lnTo>
                <a:lnTo>
                  <a:pt x="5678" y="111957"/>
                </a:lnTo>
                <a:lnTo>
                  <a:pt x="8143" y="115318"/>
                </a:lnTo>
                <a:lnTo>
                  <a:pt x="10779" y="118550"/>
                </a:lnTo>
                <a:lnTo>
                  <a:pt x="13528" y="121697"/>
                </a:lnTo>
                <a:lnTo>
                  <a:pt x="16354" y="124788"/>
                </a:lnTo>
                <a:lnTo>
                  <a:pt x="19229" y="127840"/>
                </a:lnTo>
                <a:lnTo>
                  <a:pt x="22138" y="129875"/>
                </a:lnTo>
                <a:lnTo>
                  <a:pt x="25070" y="131231"/>
                </a:lnTo>
                <a:lnTo>
                  <a:pt x="28017" y="132136"/>
                </a:lnTo>
                <a:lnTo>
                  <a:pt x="31966" y="132739"/>
                </a:lnTo>
                <a:lnTo>
                  <a:pt x="36582" y="133140"/>
                </a:lnTo>
                <a:lnTo>
                  <a:pt x="41645" y="133409"/>
                </a:lnTo>
                <a:lnTo>
                  <a:pt x="47996" y="132596"/>
                </a:lnTo>
                <a:lnTo>
                  <a:pt x="55207" y="131061"/>
                </a:lnTo>
                <a:lnTo>
                  <a:pt x="62991" y="129046"/>
                </a:lnTo>
                <a:lnTo>
                  <a:pt x="70164" y="126710"/>
                </a:lnTo>
                <a:lnTo>
                  <a:pt x="76931" y="124161"/>
                </a:lnTo>
                <a:lnTo>
                  <a:pt x="83427" y="121469"/>
                </a:lnTo>
                <a:lnTo>
                  <a:pt x="88749" y="117690"/>
                </a:lnTo>
                <a:lnTo>
                  <a:pt x="93290" y="113187"/>
                </a:lnTo>
                <a:lnTo>
                  <a:pt x="97309" y="108200"/>
                </a:lnTo>
                <a:lnTo>
                  <a:pt x="100981" y="102891"/>
                </a:lnTo>
                <a:lnTo>
                  <a:pt x="104421" y="97367"/>
                </a:lnTo>
                <a:lnTo>
                  <a:pt x="107706" y="91701"/>
                </a:lnTo>
                <a:lnTo>
                  <a:pt x="109897" y="86931"/>
                </a:lnTo>
                <a:lnTo>
                  <a:pt x="111357" y="82759"/>
                </a:lnTo>
                <a:lnTo>
                  <a:pt x="112330" y="78985"/>
                </a:lnTo>
                <a:lnTo>
                  <a:pt x="112979" y="74485"/>
                </a:lnTo>
                <a:lnTo>
                  <a:pt x="113412" y="69500"/>
                </a:lnTo>
                <a:lnTo>
                  <a:pt x="113700" y="64193"/>
                </a:lnTo>
                <a:lnTo>
                  <a:pt x="112900" y="59662"/>
                </a:lnTo>
                <a:lnTo>
                  <a:pt x="111375" y="55649"/>
                </a:lnTo>
                <a:lnTo>
                  <a:pt x="109366" y="51983"/>
                </a:lnTo>
                <a:lnTo>
                  <a:pt x="106042" y="48546"/>
                </a:lnTo>
                <a:lnTo>
                  <a:pt x="101842" y="45262"/>
                </a:lnTo>
                <a:lnTo>
                  <a:pt x="97057" y="42081"/>
                </a:lnTo>
                <a:lnTo>
                  <a:pt x="91883" y="38968"/>
                </a:lnTo>
                <a:lnTo>
                  <a:pt x="86449" y="35900"/>
                </a:lnTo>
                <a:lnTo>
                  <a:pt x="80842" y="32863"/>
                </a:lnTo>
                <a:lnTo>
                  <a:pt x="75120" y="31830"/>
                </a:lnTo>
                <a:lnTo>
                  <a:pt x="69321" y="32135"/>
                </a:lnTo>
                <a:lnTo>
                  <a:pt x="63471" y="33329"/>
                </a:lnTo>
                <a:lnTo>
                  <a:pt x="58578" y="34126"/>
                </a:lnTo>
                <a:lnTo>
                  <a:pt x="54324" y="34657"/>
                </a:lnTo>
                <a:lnTo>
                  <a:pt x="42840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ARTInkAnnotation194"/>
          <p:cNvSpPr/>
          <p:nvPr/>
        </p:nvSpPr>
        <p:spPr>
          <a:xfrm>
            <a:off x="1928967" y="5322461"/>
            <a:ext cx="62354" cy="213945"/>
          </a:xfrm>
          <a:custGeom>
            <a:avLst/>
            <a:gdLst/>
            <a:ahLst/>
            <a:cxnLst/>
            <a:rect l="0" t="0" r="0" b="0"/>
            <a:pathLst>
              <a:path w="62354" h="213945">
                <a:moveTo>
                  <a:pt x="62353" y="8562"/>
                </a:moveTo>
                <a:lnTo>
                  <a:pt x="54665" y="873"/>
                </a:lnTo>
                <a:lnTo>
                  <a:pt x="53258" y="459"/>
                </a:lnTo>
                <a:lnTo>
                  <a:pt x="51329" y="184"/>
                </a:lnTo>
                <a:lnTo>
                  <a:pt x="49051" y="0"/>
                </a:lnTo>
                <a:lnTo>
                  <a:pt x="46539" y="869"/>
                </a:lnTo>
                <a:lnTo>
                  <a:pt x="43873" y="2442"/>
                </a:lnTo>
                <a:lnTo>
                  <a:pt x="41103" y="4482"/>
                </a:lnTo>
                <a:lnTo>
                  <a:pt x="38265" y="8819"/>
                </a:lnTo>
                <a:lnTo>
                  <a:pt x="35380" y="14686"/>
                </a:lnTo>
                <a:lnTo>
                  <a:pt x="32465" y="21574"/>
                </a:lnTo>
                <a:lnTo>
                  <a:pt x="29529" y="29143"/>
                </a:lnTo>
                <a:lnTo>
                  <a:pt x="23621" y="45490"/>
                </a:lnTo>
                <a:lnTo>
                  <a:pt x="14717" y="71428"/>
                </a:lnTo>
                <a:lnTo>
                  <a:pt x="11744" y="81230"/>
                </a:lnTo>
                <a:lnTo>
                  <a:pt x="5795" y="102705"/>
                </a:lnTo>
                <a:lnTo>
                  <a:pt x="3812" y="113988"/>
                </a:lnTo>
                <a:lnTo>
                  <a:pt x="2489" y="125479"/>
                </a:lnTo>
                <a:lnTo>
                  <a:pt x="1608" y="137108"/>
                </a:lnTo>
                <a:lnTo>
                  <a:pt x="628" y="155321"/>
                </a:lnTo>
                <a:lnTo>
                  <a:pt x="193" y="171023"/>
                </a:lnTo>
                <a:lnTo>
                  <a:pt x="0" y="187923"/>
                </a:lnTo>
                <a:lnTo>
                  <a:pt x="940" y="193620"/>
                </a:lnTo>
                <a:lnTo>
                  <a:pt x="2560" y="197418"/>
                </a:lnTo>
                <a:lnTo>
                  <a:pt x="4631" y="199951"/>
                </a:lnTo>
                <a:lnTo>
                  <a:pt x="6012" y="202631"/>
                </a:lnTo>
                <a:lnTo>
                  <a:pt x="6933" y="205410"/>
                </a:lnTo>
                <a:lnTo>
                  <a:pt x="8775" y="21394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ARTInkAnnotation195"/>
          <p:cNvSpPr/>
          <p:nvPr/>
        </p:nvSpPr>
        <p:spPr>
          <a:xfrm>
            <a:off x="1991647" y="5348882"/>
            <a:ext cx="213986" cy="203312"/>
          </a:xfrm>
          <a:custGeom>
            <a:avLst/>
            <a:gdLst/>
            <a:ahLst/>
            <a:cxnLst/>
            <a:rect l="0" t="0" r="0" b="0"/>
            <a:pathLst>
              <a:path w="213986" h="203312">
                <a:moveTo>
                  <a:pt x="26462" y="178593"/>
                </a:moveTo>
                <a:lnTo>
                  <a:pt x="776" y="178593"/>
                </a:lnTo>
                <a:lnTo>
                  <a:pt x="408" y="177601"/>
                </a:lnTo>
                <a:lnTo>
                  <a:pt x="0" y="173853"/>
                </a:lnTo>
                <a:lnTo>
                  <a:pt x="883" y="171464"/>
                </a:lnTo>
                <a:lnTo>
                  <a:pt x="6867" y="162370"/>
                </a:lnTo>
                <a:lnTo>
                  <a:pt x="9430" y="157856"/>
                </a:lnTo>
                <a:lnTo>
                  <a:pt x="14923" y="147549"/>
                </a:lnTo>
                <a:lnTo>
                  <a:pt x="47302" y="83329"/>
                </a:lnTo>
                <a:lnTo>
                  <a:pt x="49285" y="77380"/>
                </a:lnTo>
                <a:lnTo>
                  <a:pt x="50607" y="71430"/>
                </a:lnTo>
                <a:lnTo>
                  <a:pt x="51488" y="65479"/>
                </a:lnTo>
                <a:lnTo>
                  <a:pt x="53068" y="60520"/>
                </a:lnTo>
                <a:lnTo>
                  <a:pt x="55113" y="56222"/>
                </a:lnTo>
                <a:lnTo>
                  <a:pt x="57469" y="52364"/>
                </a:lnTo>
                <a:lnTo>
                  <a:pt x="60032" y="48800"/>
                </a:lnTo>
                <a:lnTo>
                  <a:pt x="62733" y="45431"/>
                </a:lnTo>
                <a:lnTo>
                  <a:pt x="65525" y="42194"/>
                </a:lnTo>
                <a:lnTo>
                  <a:pt x="68379" y="41027"/>
                </a:lnTo>
                <a:lnTo>
                  <a:pt x="71274" y="41242"/>
                </a:lnTo>
                <a:lnTo>
                  <a:pt x="74196" y="42378"/>
                </a:lnTo>
                <a:lnTo>
                  <a:pt x="76144" y="44126"/>
                </a:lnTo>
                <a:lnTo>
                  <a:pt x="77443" y="46285"/>
                </a:lnTo>
                <a:lnTo>
                  <a:pt x="78308" y="48716"/>
                </a:lnTo>
                <a:lnTo>
                  <a:pt x="81916" y="54063"/>
                </a:lnTo>
                <a:lnTo>
                  <a:pt x="84267" y="56878"/>
                </a:lnTo>
                <a:lnTo>
                  <a:pt x="85835" y="60739"/>
                </a:lnTo>
                <a:lnTo>
                  <a:pt x="86880" y="65297"/>
                </a:lnTo>
                <a:lnTo>
                  <a:pt x="87576" y="70320"/>
                </a:lnTo>
                <a:lnTo>
                  <a:pt x="88041" y="76646"/>
                </a:lnTo>
                <a:lnTo>
                  <a:pt x="88351" y="83839"/>
                </a:lnTo>
                <a:lnTo>
                  <a:pt x="88695" y="99769"/>
                </a:lnTo>
                <a:lnTo>
                  <a:pt x="88959" y="169724"/>
                </a:lnTo>
                <a:lnTo>
                  <a:pt x="89955" y="176649"/>
                </a:lnTo>
                <a:lnTo>
                  <a:pt x="91611" y="182258"/>
                </a:lnTo>
                <a:lnTo>
                  <a:pt x="93707" y="186990"/>
                </a:lnTo>
                <a:lnTo>
                  <a:pt x="96097" y="191136"/>
                </a:lnTo>
                <a:lnTo>
                  <a:pt x="98682" y="194893"/>
                </a:lnTo>
                <a:lnTo>
                  <a:pt x="101398" y="198389"/>
                </a:lnTo>
                <a:lnTo>
                  <a:pt x="104200" y="200720"/>
                </a:lnTo>
                <a:lnTo>
                  <a:pt x="107061" y="202275"/>
                </a:lnTo>
                <a:lnTo>
                  <a:pt x="109960" y="203311"/>
                </a:lnTo>
                <a:lnTo>
                  <a:pt x="111893" y="202017"/>
                </a:lnTo>
                <a:lnTo>
                  <a:pt x="113182" y="199170"/>
                </a:lnTo>
                <a:lnTo>
                  <a:pt x="114041" y="195288"/>
                </a:lnTo>
                <a:lnTo>
                  <a:pt x="115606" y="191707"/>
                </a:lnTo>
                <a:lnTo>
                  <a:pt x="117641" y="188328"/>
                </a:lnTo>
                <a:lnTo>
                  <a:pt x="119990" y="185084"/>
                </a:lnTo>
                <a:lnTo>
                  <a:pt x="122548" y="180935"/>
                </a:lnTo>
                <a:lnTo>
                  <a:pt x="125246" y="176186"/>
                </a:lnTo>
                <a:lnTo>
                  <a:pt x="128037" y="171036"/>
                </a:lnTo>
                <a:lnTo>
                  <a:pt x="131882" y="164625"/>
                </a:lnTo>
                <a:lnTo>
                  <a:pt x="141445" y="149565"/>
                </a:lnTo>
                <a:lnTo>
                  <a:pt x="145782" y="141382"/>
                </a:lnTo>
                <a:lnTo>
                  <a:pt x="149664" y="132949"/>
                </a:lnTo>
                <a:lnTo>
                  <a:pt x="153245" y="124352"/>
                </a:lnTo>
                <a:lnTo>
                  <a:pt x="156625" y="115643"/>
                </a:lnTo>
                <a:lnTo>
                  <a:pt x="163026" y="98030"/>
                </a:lnTo>
                <a:lnTo>
                  <a:pt x="172207" y="71379"/>
                </a:lnTo>
                <a:lnTo>
                  <a:pt x="176211" y="63461"/>
                </a:lnTo>
                <a:lnTo>
                  <a:pt x="180865" y="56198"/>
                </a:lnTo>
                <a:lnTo>
                  <a:pt x="185952" y="49371"/>
                </a:lnTo>
                <a:lnTo>
                  <a:pt x="190336" y="43828"/>
                </a:lnTo>
                <a:lnTo>
                  <a:pt x="194250" y="39141"/>
                </a:lnTo>
                <a:lnTo>
                  <a:pt x="197852" y="35023"/>
                </a:lnTo>
                <a:lnTo>
                  <a:pt x="201245" y="30294"/>
                </a:lnTo>
                <a:lnTo>
                  <a:pt x="204500" y="25157"/>
                </a:lnTo>
                <a:lnTo>
                  <a:pt x="207661" y="19748"/>
                </a:lnTo>
                <a:lnTo>
                  <a:pt x="209769" y="15150"/>
                </a:lnTo>
                <a:lnTo>
                  <a:pt x="211175" y="11091"/>
                </a:lnTo>
                <a:lnTo>
                  <a:pt x="21398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ARTInkAnnotation196"/>
          <p:cNvSpPr/>
          <p:nvPr/>
        </p:nvSpPr>
        <p:spPr>
          <a:xfrm>
            <a:off x="2202091" y="5350761"/>
            <a:ext cx="191066" cy="211600"/>
          </a:xfrm>
          <a:custGeom>
            <a:avLst/>
            <a:gdLst/>
            <a:ahLst/>
            <a:cxnLst/>
            <a:rect l="0" t="0" r="0" b="0"/>
            <a:pathLst>
              <a:path w="191066" h="211600">
                <a:moveTo>
                  <a:pt x="191065" y="60630"/>
                </a:moveTo>
                <a:lnTo>
                  <a:pt x="186324" y="51148"/>
                </a:lnTo>
                <a:lnTo>
                  <a:pt x="182943" y="47364"/>
                </a:lnTo>
                <a:lnTo>
                  <a:pt x="178705" y="43848"/>
                </a:lnTo>
                <a:lnTo>
                  <a:pt x="173895" y="40512"/>
                </a:lnTo>
                <a:lnTo>
                  <a:pt x="169696" y="36304"/>
                </a:lnTo>
                <a:lnTo>
                  <a:pt x="165905" y="31514"/>
                </a:lnTo>
                <a:lnTo>
                  <a:pt x="162385" y="26337"/>
                </a:lnTo>
                <a:lnTo>
                  <a:pt x="158055" y="21893"/>
                </a:lnTo>
                <a:lnTo>
                  <a:pt x="153183" y="17938"/>
                </a:lnTo>
                <a:lnTo>
                  <a:pt x="147951" y="14309"/>
                </a:lnTo>
                <a:lnTo>
                  <a:pt x="142479" y="10898"/>
                </a:lnTo>
                <a:lnTo>
                  <a:pt x="136846" y="7631"/>
                </a:lnTo>
                <a:lnTo>
                  <a:pt x="131106" y="4462"/>
                </a:lnTo>
                <a:lnTo>
                  <a:pt x="125296" y="2349"/>
                </a:lnTo>
                <a:lnTo>
                  <a:pt x="119437" y="940"/>
                </a:lnTo>
                <a:lnTo>
                  <a:pt x="113547" y="0"/>
                </a:lnTo>
                <a:lnTo>
                  <a:pt x="106644" y="366"/>
                </a:lnTo>
                <a:lnTo>
                  <a:pt x="99066" y="1603"/>
                </a:lnTo>
                <a:lnTo>
                  <a:pt x="91037" y="3419"/>
                </a:lnTo>
                <a:lnTo>
                  <a:pt x="83700" y="5622"/>
                </a:lnTo>
                <a:lnTo>
                  <a:pt x="76824" y="8082"/>
                </a:lnTo>
                <a:lnTo>
                  <a:pt x="70255" y="10716"/>
                </a:lnTo>
                <a:lnTo>
                  <a:pt x="62900" y="14455"/>
                </a:lnTo>
                <a:lnTo>
                  <a:pt x="55020" y="18932"/>
                </a:lnTo>
                <a:lnTo>
                  <a:pt x="46790" y="23902"/>
                </a:lnTo>
                <a:lnTo>
                  <a:pt x="39319" y="30191"/>
                </a:lnTo>
                <a:lnTo>
                  <a:pt x="32354" y="37361"/>
                </a:lnTo>
                <a:lnTo>
                  <a:pt x="25726" y="45117"/>
                </a:lnTo>
                <a:lnTo>
                  <a:pt x="20316" y="53264"/>
                </a:lnTo>
                <a:lnTo>
                  <a:pt x="15716" y="61672"/>
                </a:lnTo>
                <a:lnTo>
                  <a:pt x="11658" y="70255"/>
                </a:lnTo>
                <a:lnTo>
                  <a:pt x="7960" y="79945"/>
                </a:lnTo>
                <a:lnTo>
                  <a:pt x="4503" y="90373"/>
                </a:lnTo>
                <a:lnTo>
                  <a:pt x="1206" y="101295"/>
                </a:lnTo>
                <a:lnTo>
                  <a:pt x="0" y="111552"/>
                </a:lnTo>
                <a:lnTo>
                  <a:pt x="188" y="121367"/>
                </a:lnTo>
                <a:lnTo>
                  <a:pt x="1306" y="130887"/>
                </a:lnTo>
                <a:lnTo>
                  <a:pt x="3043" y="140210"/>
                </a:lnTo>
                <a:lnTo>
                  <a:pt x="5194" y="149402"/>
                </a:lnTo>
                <a:lnTo>
                  <a:pt x="7619" y="158506"/>
                </a:lnTo>
                <a:lnTo>
                  <a:pt x="11221" y="167552"/>
                </a:lnTo>
                <a:lnTo>
                  <a:pt x="15606" y="176560"/>
                </a:lnTo>
                <a:lnTo>
                  <a:pt x="20514" y="185542"/>
                </a:lnTo>
                <a:lnTo>
                  <a:pt x="26763" y="192521"/>
                </a:lnTo>
                <a:lnTo>
                  <a:pt x="33905" y="198166"/>
                </a:lnTo>
                <a:lnTo>
                  <a:pt x="41643" y="202922"/>
                </a:lnTo>
                <a:lnTo>
                  <a:pt x="49779" y="206093"/>
                </a:lnTo>
                <a:lnTo>
                  <a:pt x="58178" y="208207"/>
                </a:lnTo>
                <a:lnTo>
                  <a:pt x="66755" y="209615"/>
                </a:lnTo>
                <a:lnTo>
                  <a:pt x="75449" y="210555"/>
                </a:lnTo>
                <a:lnTo>
                  <a:pt x="84222" y="211182"/>
                </a:lnTo>
                <a:lnTo>
                  <a:pt x="93047" y="211599"/>
                </a:lnTo>
                <a:lnTo>
                  <a:pt x="102900" y="209893"/>
                </a:lnTo>
                <a:lnTo>
                  <a:pt x="113437" y="206771"/>
                </a:lnTo>
                <a:lnTo>
                  <a:pt x="124429" y="202706"/>
                </a:lnTo>
                <a:lnTo>
                  <a:pt x="134735" y="198011"/>
                </a:lnTo>
                <a:lnTo>
                  <a:pt x="144582" y="192897"/>
                </a:lnTo>
                <a:lnTo>
                  <a:pt x="154123" y="187503"/>
                </a:lnTo>
                <a:lnTo>
                  <a:pt x="162468" y="181923"/>
                </a:lnTo>
                <a:lnTo>
                  <a:pt x="170016" y="176218"/>
                </a:lnTo>
                <a:lnTo>
                  <a:pt x="191065" y="1588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ARTInkAnnotation197"/>
          <p:cNvSpPr/>
          <p:nvPr/>
        </p:nvSpPr>
        <p:spPr>
          <a:xfrm>
            <a:off x="2385478" y="5349312"/>
            <a:ext cx="186273" cy="258533"/>
          </a:xfrm>
          <a:custGeom>
            <a:avLst/>
            <a:gdLst/>
            <a:ahLst/>
            <a:cxnLst/>
            <a:rect l="0" t="0" r="0" b="0"/>
            <a:pathLst>
              <a:path w="186273" h="258533">
                <a:moveTo>
                  <a:pt x="34467" y="26360"/>
                </a:moveTo>
                <a:lnTo>
                  <a:pt x="34467" y="110840"/>
                </a:lnTo>
                <a:lnTo>
                  <a:pt x="33474" y="120383"/>
                </a:lnTo>
                <a:lnTo>
                  <a:pt x="31821" y="128729"/>
                </a:lnTo>
                <a:lnTo>
                  <a:pt x="29726" y="136278"/>
                </a:lnTo>
                <a:lnTo>
                  <a:pt x="28330" y="145279"/>
                </a:lnTo>
                <a:lnTo>
                  <a:pt x="27399" y="155249"/>
                </a:lnTo>
                <a:lnTo>
                  <a:pt x="26778" y="165864"/>
                </a:lnTo>
                <a:lnTo>
                  <a:pt x="25372" y="174925"/>
                </a:lnTo>
                <a:lnTo>
                  <a:pt x="23443" y="182950"/>
                </a:lnTo>
                <a:lnTo>
                  <a:pt x="21164" y="190285"/>
                </a:lnTo>
                <a:lnTo>
                  <a:pt x="19645" y="197158"/>
                </a:lnTo>
                <a:lnTo>
                  <a:pt x="18633" y="203726"/>
                </a:lnTo>
                <a:lnTo>
                  <a:pt x="17958" y="210088"/>
                </a:lnTo>
                <a:lnTo>
                  <a:pt x="16515" y="215321"/>
                </a:lnTo>
                <a:lnTo>
                  <a:pt x="14561" y="219803"/>
                </a:lnTo>
                <a:lnTo>
                  <a:pt x="9037" y="229384"/>
                </a:lnTo>
                <a:lnTo>
                  <a:pt x="8584" y="229178"/>
                </a:lnTo>
                <a:lnTo>
                  <a:pt x="8080" y="226303"/>
                </a:lnTo>
                <a:lnTo>
                  <a:pt x="7857" y="219072"/>
                </a:lnTo>
                <a:lnTo>
                  <a:pt x="7797" y="214366"/>
                </a:lnTo>
                <a:lnTo>
                  <a:pt x="6765" y="209244"/>
                </a:lnTo>
                <a:lnTo>
                  <a:pt x="5085" y="203845"/>
                </a:lnTo>
                <a:lnTo>
                  <a:pt x="2972" y="198261"/>
                </a:lnTo>
                <a:lnTo>
                  <a:pt x="1564" y="190570"/>
                </a:lnTo>
                <a:lnTo>
                  <a:pt x="625" y="181474"/>
                </a:lnTo>
                <a:lnTo>
                  <a:pt x="0" y="171441"/>
                </a:lnTo>
                <a:lnTo>
                  <a:pt x="574" y="160784"/>
                </a:lnTo>
                <a:lnTo>
                  <a:pt x="1950" y="149710"/>
                </a:lnTo>
                <a:lnTo>
                  <a:pt x="3859" y="138359"/>
                </a:lnTo>
                <a:lnTo>
                  <a:pt x="5132" y="127815"/>
                </a:lnTo>
                <a:lnTo>
                  <a:pt x="5980" y="117809"/>
                </a:lnTo>
                <a:lnTo>
                  <a:pt x="6546" y="108162"/>
                </a:lnTo>
                <a:lnTo>
                  <a:pt x="7174" y="86859"/>
                </a:lnTo>
                <a:lnTo>
                  <a:pt x="7342" y="75622"/>
                </a:lnTo>
                <a:lnTo>
                  <a:pt x="8446" y="66147"/>
                </a:lnTo>
                <a:lnTo>
                  <a:pt x="10174" y="57846"/>
                </a:lnTo>
                <a:lnTo>
                  <a:pt x="12319" y="50327"/>
                </a:lnTo>
                <a:lnTo>
                  <a:pt x="13748" y="43330"/>
                </a:lnTo>
                <a:lnTo>
                  <a:pt x="14701" y="36681"/>
                </a:lnTo>
                <a:lnTo>
                  <a:pt x="15337" y="30264"/>
                </a:lnTo>
                <a:lnTo>
                  <a:pt x="15760" y="24994"/>
                </a:lnTo>
                <a:lnTo>
                  <a:pt x="16042" y="20488"/>
                </a:lnTo>
                <a:lnTo>
                  <a:pt x="16496" y="10868"/>
                </a:lnTo>
                <a:lnTo>
                  <a:pt x="16598" y="1020"/>
                </a:lnTo>
                <a:lnTo>
                  <a:pt x="17593" y="537"/>
                </a:lnTo>
                <a:lnTo>
                  <a:pt x="21345" y="0"/>
                </a:lnTo>
                <a:lnTo>
                  <a:pt x="24727" y="849"/>
                </a:lnTo>
                <a:lnTo>
                  <a:pt x="28966" y="2407"/>
                </a:lnTo>
                <a:lnTo>
                  <a:pt x="33776" y="4438"/>
                </a:lnTo>
                <a:lnTo>
                  <a:pt x="38967" y="7776"/>
                </a:lnTo>
                <a:lnTo>
                  <a:pt x="44412" y="11986"/>
                </a:lnTo>
                <a:lnTo>
                  <a:pt x="50027" y="16777"/>
                </a:lnTo>
                <a:lnTo>
                  <a:pt x="56746" y="21955"/>
                </a:lnTo>
                <a:lnTo>
                  <a:pt x="64202" y="27392"/>
                </a:lnTo>
                <a:lnTo>
                  <a:pt x="80425" y="38725"/>
                </a:lnTo>
                <a:lnTo>
                  <a:pt x="123936" y="68091"/>
                </a:lnTo>
                <a:lnTo>
                  <a:pt x="131816" y="74025"/>
                </a:lnTo>
                <a:lnTo>
                  <a:pt x="139054" y="79964"/>
                </a:lnTo>
                <a:lnTo>
                  <a:pt x="145863" y="85908"/>
                </a:lnTo>
                <a:lnTo>
                  <a:pt x="152388" y="91856"/>
                </a:lnTo>
                <a:lnTo>
                  <a:pt x="164928" y="103755"/>
                </a:lnTo>
                <a:lnTo>
                  <a:pt x="170058" y="109707"/>
                </a:lnTo>
                <a:lnTo>
                  <a:pt x="174470" y="115659"/>
                </a:lnTo>
                <a:lnTo>
                  <a:pt x="178404" y="121611"/>
                </a:lnTo>
                <a:lnTo>
                  <a:pt x="181026" y="126571"/>
                </a:lnTo>
                <a:lnTo>
                  <a:pt x="182775" y="130871"/>
                </a:lnTo>
                <a:lnTo>
                  <a:pt x="183940" y="134729"/>
                </a:lnTo>
                <a:lnTo>
                  <a:pt x="183725" y="137301"/>
                </a:lnTo>
                <a:lnTo>
                  <a:pt x="182590" y="139016"/>
                </a:lnTo>
                <a:lnTo>
                  <a:pt x="180840" y="140159"/>
                </a:lnTo>
                <a:lnTo>
                  <a:pt x="177690" y="140921"/>
                </a:lnTo>
                <a:lnTo>
                  <a:pt x="173605" y="141430"/>
                </a:lnTo>
                <a:lnTo>
                  <a:pt x="168897" y="141768"/>
                </a:lnTo>
                <a:lnTo>
                  <a:pt x="162782" y="141002"/>
                </a:lnTo>
                <a:lnTo>
                  <a:pt x="155729" y="139499"/>
                </a:lnTo>
                <a:lnTo>
                  <a:pt x="148051" y="137505"/>
                </a:lnTo>
                <a:lnTo>
                  <a:pt x="139955" y="135183"/>
                </a:lnTo>
                <a:lnTo>
                  <a:pt x="123022" y="129957"/>
                </a:lnTo>
                <a:lnTo>
                  <a:pt x="96755" y="121437"/>
                </a:lnTo>
                <a:lnTo>
                  <a:pt x="88891" y="118518"/>
                </a:lnTo>
                <a:lnTo>
                  <a:pt x="81663" y="115580"/>
                </a:lnTo>
                <a:lnTo>
                  <a:pt x="74861" y="112629"/>
                </a:lnTo>
                <a:lnTo>
                  <a:pt x="68341" y="110661"/>
                </a:lnTo>
                <a:lnTo>
                  <a:pt x="62011" y="109350"/>
                </a:lnTo>
                <a:lnTo>
                  <a:pt x="43719" y="106773"/>
                </a:lnTo>
                <a:lnTo>
                  <a:pt x="43492" y="111481"/>
                </a:lnTo>
                <a:lnTo>
                  <a:pt x="48731" y="119092"/>
                </a:lnTo>
                <a:lnTo>
                  <a:pt x="52906" y="123900"/>
                </a:lnTo>
                <a:lnTo>
                  <a:pt x="56681" y="128098"/>
                </a:lnTo>
                <a:lnTo>
                  <a:pt x="63522" y="135407"/>
                </a:lnTo>
                <a:lnTo>
                  <a:pt x="77692" y="149841"/>
                </a:lnTo>
                <a:lnTo>
                  <a:pt x="82135" y="155314"/>
                </a:lnTo>
                <a:lnTo>
                  <a:pt x="86089" y="160946"/>
                </a:lnTo>
                <a:lnTo>
                  <a:pt x="89718" y="166686"/>
                </a:lnTo>
                <a:lnTo>
                  <a:pt x="94121" y="172496"/>
                </a:lnTo>
                <a:lnTo>
                  <a:pt x="99041" y="178354"/>
                </a:lnTo>
                <a:lnTo>
                  <a:pt x="104306" y="184244"/>
                </a:lnTo>
                <a:lnTo>
                  <a:pt x="115446" y="196080"/>
                </a:lnTo>
                <a:lnTo>
                  <a:pt x="134027" y="215107"/>
                </a:lnTo>
                <a:lnTo>
                  <a:pt x="138543" y="218668"/>
                </a:lnTo>
                <a:lnTo>
                  <a:pt x="143539" y="222034"/>
                </a:lnTo>
                <a:lnTo>
                  <a:pt x="148853" y="225270"/>
                </a:lnTo>
                <a:lnTo>
                  <a:pt x="153388" y="228420"/>
                </a:lnTo>
                <a:lnTo>
                  <a:pt x="157404" y="231512"/>
                </a:lnTo>
                <a:lnTo>
                  <a:pt x="161073" y="234565"/>
                </a:lnTo>
                <a:lnTo>
                  <a:pt x="164512" y="237593"/>
                </a:lnTo>
                <a:lnTo>
                  <a:pt x="170978" y="243603"/>
                </a:lnTo>
                <a:lnTo>
                  <a:pt x="186272" y="25853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ARTInkAnnotation198"/>
          <p:cNvSpPr/>
          <p:nvPr/>
        </p:nvSpPr>
        <p:spPr>
          <a:xfrm>
            <a:off x="2652795" y="5331164"/>
            <a:ext cx="168987" cy="212240"/>
          </a:xfrm>
          <a:custGeom>
            <a:avLst/>
            <a:gdLst/>
            <a:ahLst/>
            <a:cxnLst/>
            <a:rect l="0" t="0" r="0" b="0"/>
            <a:pathLst>
              <a:path w="168987" h="212240">
                <a:moveTo>
                  <a:pt x="35040" y="26648"/>
                </a:moveTo>
                <a:lnTo>
                  <a:pt x="68719" y="26648"/>
                </a:lnTo>
                <a:lnTo>
                  <a:pt x="74360" y="25656"/>
                </a:lnTo>
                <a:lnTo>
                  <a:pt x="80105" y="24002"/>
                </a:lnTo>
                <a:lnTo>
                  <a:pt x="85920" y="21908"/>
                </a:lnTo>
                <a:lnTo>
                  <a:pt x="90788" y="20511"/>
                </a:lnTo>
                <a:lnTo>
                  <a:pt x="95026" y="19580"/>
                </a:lnTo>
                <a:lnTo>
                  <a:pt x="98843" y="18959"/>
                </a:lnTo>
                <a:lnTo>
                  <a:pt x="103372" y="18545"/>
                </a:lnTo>
                <a:lnTo>
                  <a:pt x="108376" y="18270"/>
                </a:lnTo>
                <a:lnTo>
                  <a:pt x="118236" y="17963"/>
                </a:lnTo>
                <a:lnTo>
                  <a:pt x="125925" y="17827"/>
                </a:lnTo>
                <a:lnTo>
                  <a:pt x="130357" y="16799"/>
                </a:lnTo>
                <a:lnTo>
                  <a:pt x="135295" y="15121"/>
                </a:lnTo>
                <a:lnTo>
                  <a:pt x="140573" y="13010"/>
                </a:lnTo>
                <a:lnTo>
                  <a:pt x="144090" y="10611"/>
                </a:lnTo>
                <a:lnTo>
                  <a:pt x="146436" y="8019"/>
                </a:lnTo>
                <a:lnTo>
                  <a:pt x="150852" y="336"/>
                </a:lnTo>
                <a:lnTo>
                  <a:pt x="146304" y="0"/>
                </a:lnTo>
                <a:lnTo>
                  <a:pt x="141959" y="945"/>
                </a:lnTo>
                <a:lnTo>
                  <a:pt x="136085" y="2568"/>
                </a:lnTo>
                <a:lnTo>
                  <a:pt x="129192" y="4641"/>
                </a:lnTo>
                <a:lnTo>
                  <a:pt x="122613" y="7015"/>
                </a:lnTo>
                <a:lnTo>
                  <a:pt x="116243" y="9591"/>
                </a:lnTo>
                <a:lnTo>
                  <a:pt x="110011" y="12300"/>
                </a:lnTo>
                <a:lnTo>
                  <a:pt x="103872" y="16091"/>
                </a:lnTo>
                <a:lnTo>
                  <a:pt x="97796" y="20602"/>
                </a:lnTo>
                <a:lnTo>
                  <a:pt x="91760" y="25594"/>
                </a:lnTo>
                <a:lnTo>
                  <a:pt x="85752" y="30906"/>
                </a:lnTo>
                <a:lnTo>
                  <a:pt x="73785" y="42100"/>
                </a:lnTo>
                <a:lnTo>
                  <a:pt x="67815" y="48856"/>
                </a:lnTo>
                <a:lnTo>
                  <a:pt x="61851" y="56336"/>
                </a:lnTo>
                <a:lnTo>
                  <a:pt x="55891" y="64299"/>
                </a:lnTo>
                <a:lnTo>
                  <a:pt x="43977" y="81085"/>
                </a:lnTo>
                <a:lnTo>
                  <a:pt x="20159" y="116114"/>
                </a:lnTo>
                <a:lnTo>
                  <a:pt x="15198" y="124987"/>
                </a:lnTo>
                <a:lnTo>
                  <a:pt x="10898" y="133880"/>
                </a:lnTo>
                <a:lnTo>
                  <a:pt x="7039" y="142784"/>
                </a:lnTo>
                <a:lnTo>
                  <a:pt x="4467" y="150704"/>
                </a:lnTo>
                <a:lnTo>
                  <a:pt x="2752" y="157970"/>
                </a:lnTo>
                <a:lnTo>
                  <a:pt x="1609" y="164797"/>
                </a:lnTo>
                <a:lnTo>
                  <a:pt x="846" y="171333"/>
                </a:lnTo>
                <a:lnTo>
                  <a:pt x="338" y="177675"/>
                </a:lnTo>
                <a:lnTo>
                  <a:pt x="0" y="183888"/>
                </a:lnTo>
                <a:lnTo>
                  <a:pt x="766" y="189021"/>
                </a:lnTo>
                <a:lnTo>
                  <a:pt x="2269" y="193435"/>
                </a:lnTo>
                <a:lnTo>
                  <a:pt x="4263" y="197371"/>
                </a:lnTo>
                <a:lnTo>
                  <a:pt x="6585" y="200986"/>
                </a:lnTo>
                <a:lnTo>
                  <a:pt x="9125" y="204389"/>
                </a:lnTo>
                <a:lnTo>
                  <a:pt x="11810" y="207650"/>
                </a:lnTo>
                <a:lnTo>
                  <a:pt x="17569" y="209824"/>
                </a:lnTo>
                <a:lnTo>
                  <a:pt x="25377" y="211273"/>
                </a:lnTo>
                <a:lnTo>
                  <a:pt x="34552" y="212239"/>
                </a:lnTo>
                <a:lnTo>
                  <a:pt x="43644" y="211891"/>
                </a:lnTo>
                <a:lnTo>
                  <a:pt x="52683" y="210667"/>
                </a:lnTo>
                <a:lnTo>
                  <a:pt x="61685" y="208858"/>
                </a:lnTo>
                <a:lnTo>
                  <a:pt x="82270" y="204203"/>
                </a:lnTo>
                <a:lnTo>
                  <a:pt x="93316" y="201573"/>
                </a:lnTo>
                <a:lnTo>
                  <a:pt x="103656" y="198827"/>
                </a:lnTo>
                <a:lnTo>
                  <a:pt x="123084" y="193130"/>
                </a:lnTo>
                <a:lnTo>
                  <a:pt x="131438" y="189230"/>
                </a:lnTo>
                <a:lnTo>
                  <a:pt x="138994" y="184645"/>
                </a:lnTo>
                <a:lnTo>
                  <a:pt x="146014" y="179605"/>
                </a:lnTo>
                <a:lnTo>
                  <a:pt x="151687" y="175251"/>
                </a:lnTo>
                <a:lnTo>
                  <a:pt x="156461" y="171358"/>
                </a:lnTo>
                <a:lnTo>
                  <a:pt x="168986" y="16059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ARTInkAnnotation199"/>
          <p:cNvSpPr/>
          <p:nvPr/>
        </p:nvSpPr>
        <p:spPr>
          <a:xfrm>
            <a:off x="2625328" y="5429249"/>
            <a:ext cx="89298" cy="35719"/>
          </a:xfrm>
          <a:custGeom>
            <a:avLst/>
            <a:gdLst/>
            <a:ahLst/>
            <a:cxnLst/>
            <a:rect l="0" t="0" r="0" b="0"/>
            <a:pathLst>
              <a:path w="89298" h="35719">
                <a:moveTo>
                  <a:pt x="0" y="0"/>
                </a:moveTo>
                <a:lnTo>
                  <a:pt x="4740" y="4740"/>
                </a:lnTo>
                <a:lnTo>
                  <a:pt x="8121" y="7129"/>
                </a:lnTo>
                <a:lnTo>
                  <a:pt x="12359" y="9713"/>
                </a:lnTo>
                <a:lnTo>
                  <a:pt x="17169" y="12428"/>
                </a:lnTo>
                <a:lnTo>
                  <a:pt x="27805" y="18091"/>
                </a:lnTo>
                <a:lnTo>
                  <a:pt x="50802" y="29811"/>
                </a:lnTo>
                <a:lnTo>
                  <a:pt x="57680" y="31780"/>
                </a:lnTo>
                <a:lnTo>
                  <a:pt x="65242" y="33093"/>
                </a:lnTo>
                <a:lnTo>
                  <a:pt x="89297" y="357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ARTInkAnnotation200"/>
          <p:cNvSpPr/>
          <p:nvPr/>
        </p:nvSpPr>
        <p:spPr>
          <a:xfrm>
            <a:off x="2814092" y="5345047"/>
            <a:ext cx="149920" cy="218149"/>
          </a:xfrm>
          <a:custGeom>
            <a:avLst/>
            <a:gdLst/>
            <a:ahLst/>
            <a:cxnLst/>
            <a:rect l="0" t="0" r="0" b="0"/>
            <a:pathLst>
              <a:path w="149920" h="218149">
                <a:moveTo>
                  <a:pt x="7689" y="164570"/>
                </a:moveTo>
                <a:lnTo>
                  <a:pt x="0" y="172259"/>
                </a:lnTo>
                <a:lnTo>
                  <a:pt x="16037" y="156221"/>
                </a:lnTo>
                <a:lnTo>
                  <a:pt x="21192" y="150074"/>
                </a:lnTo>
                <a:lnTo>
                  <a:pt x="26613" y="143000"/>
                </a:lnTo>
                <a:lnTo>
                  <a:pt x="32211" y="135307"/>
                </a:lnTo>
                <a:lnTo>
                  <a:pt x="43723" y="118822"/>
                </a:lnTo>
                <a:lnTo>
                  <a:pt x="85098" y="57349"/>
                </a:lnTo>
                <a:lnTo>
                  <a:pt x="91045" y="49433"/>
                </a:lnTo>
                <a:lnTo>
                  <a:pt x="96994" y="42172"/>
                </a:lnTo>
                <a:lnTo>
                  <a:pt x="107903" y="29803"/>
                </a:lnTo>
                <a:lnTo>
                  <a:pt x="116059" y="20999"/>
                </a:lnTo>
                <a:lnTo>
                  <a:pt x="120616" y="17262"/>
                </a:lnTo>
                <a:lnTo>
                  <a:pt x="125637" y="13779"/>
                </a:lnTo>
                <a:lnTo>
                  <a:pt x="130969" y="10464"/>
                </a:lnTo>
                <a:lnTo>
                  <a:pt x="135517" y="7263"/>
                </a:lnTo>
                <a:lnTo>
                  <a:pt x="139540" y="4136"/>
                </a:lnTo>
                <a:lnTo>
                  <a:pt x="143215" y="1059"/>
                </a:lnTo>
                <a:lnTo>
                  <a:pt x="145665" y="0"/>
                </a:lnTo>
                <a:lnTo>
                  <a:pt x="147297" y="286"/>
                </a:lnTo>
                <a:lnTo>
                  <a:pt x="148386" y="1470"/>
                </a:lnTo>
                <a:lnTo>
                  <a:pt x="149112" y="3250"/>
                </a:lnTo>
                <a:lnTo>
                  <a:pt x="149919" y="7875"/>
                </a:lnTo>
                <a:lnTo>
                  <a:pt x="149142" y="12482"/>
                </a:lnTo>
                <a:lnTo>
                  <a:pt x="147632" y="18529"/>
                </a:lnTo>
                <a:lnTo>
                  <a:pt x="145632" y="25538"/>
                </a:lnTo>
                <a:lnTo>
                  <a:pt x="143307" y="32194"/>
                </a:lnTo>
                <a:lnTo>
                  <a:pt x="140766" y="38616"/>
                </a:lnTo>
                <a:lnTo>
                  <a:pt x="138078" y="44882"/>
                </a:lnTo>
                <a:lnTo>
                  <a:pt x="135295" y="52036"/>
                </a:lnTo>
                <a:lnTo>
                  <a:pt x="129556" y="67922"/>
                </a:lnTo>
                <a:lnTo>
                  <a:pt x="127629" y="76325"/>
                </a:lnTo>
                <a:lnTo>
                  <a:pt x="126344" y="84904"/>
                </a:lnTo>
                <a:lnTo>
                  <a:pt x="125488" y="93600"/>
                </a:lnTo>
                <a:lnTo>
                  <a:pt x="124917" y="102373"/>
                </a:lnTo>
                <a:lnTo>
                  <a:pt x="124536" y="111199"/>
                </a:lnTo>
                <a:lnTo>
                  <a:pt x="124113" y="128943"/>
                </a:lnTo>
                <a:lnTo>
                  <a:pt x="123775" y="21814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ARTInkAnnotation201"/>
          <p:cNvSpPr/>
          <p:nvPr/>
        </p:nvSpPr>
        <p:spPr>
          <a:xfrm>
            <a:off x="2821781" y="5447109"/>
            <a:ext cx="107157" cy="17859"/>
          </a:xfrm>
          <a:custGeom>
            <a:avLst/>
            <a:gdLst/>
            <a:ahLst/>
            <a:cxnLst/>
            <a:rect l="0" t="0" r="0" b="0"/>
            <a:pathLst>
              <a:path w="107157" h="17859">
                <a:moveTo>
                  <a:pt x="0" y="0"/>
                </a:moveTo>
                <a:lnTo>
                  <a:pt x="9481" y="0"/>
                </a:lnTo>
                <a:lnTo>
                  <a:pt x="14258" y="992"/>
                </a:lnTo>
                <a:lnTo>
                  <a:pt x="19427" y="2645"/>
                </a:lnTo>
                <a:lnTo>
                  <a:pt x="24857" y="4740"/>
                </a:lnTo>
                <a:lnTo>
                  <a:pt x="31455" y="6137"/>
                </a:lnTo>
                <a:lnTo>
                  <a:pt x="38829" y="7068"/>
                </a:lnTo>
                <a:lnTo>
                  <a:pt x="46722" y="7688"/>
                </a:lnTo>
                <a:lnTo>
                  <a:pt x="53968" y="9094"/>
                </a:lnTo>
                <a:lnTo>
                  <a:pt x="60783" y="11024"/>
                </a:lnTo>
                <a:lnTo>
                  <a:pt x="67311" y="13302"/>
                </a:lnTo>
                <a:lnTo>
                  <a:pt x="74640" y="14821"/>
                </a:lnTo>
                <a:lnTo>
                  <a:pt x="82502" y="15833"/>
                </a:lnTo>
                <a:lnTo>
                  <a:pt x="107156" y="1785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ARTInkAnnotation202"/>
          <p:cNvSpPr/>
          <p:nvPr/>
        </p:nvSpPr>
        <p:spPr>
          <a:xfrm>
            <a:off x="3081605" y="5348882"/>
            <a:ext cx="159872" cy="223085"/>
          </a:xfrm>
          <a:custGeom>
            <a:avLst/>
            <a:gdLst/>
            <a:ahLst/>
            <a:cxnLst/>
            <a:rect l="0" t="0" r="0" b="0"/>
            <a:pathLst>
              <a:path w="159872" h="223085">
                <a:moveTo>
                  <a:pt x="159871" y="0"/>
                </a:moveTo>
                <a:lnTo>
                  <a:pt x="150390" y="4740"/>
                </a:lnTo>
                <a:lnTo>
                  <a:pt x="144621" y="6137"/>
                </a:lnTo>
                <a:lnTo>
                  <a:pt x="137798" y="7067"/>
                </a:lnTo>
                <a:lnTo>
                  <a:pt x="130273" y="7689"/>
                </a:lnTo>
                <a:lnTo>
                  <a:pt x="122280" y="9094"/>
                </a:lnTo>
                <a:lnTo>
                  <a:pt x="113974" y="11024"/>
                </a:lnTo>
                <a:lnTo>
                  <a:pt x="105461" y="13302"/>
                </a:lnTo>
                <a:lnTo>
                  <a:pt x="88064" y="18480"/>
                </a:lnTo>
                <a:lnTo>
                  <a:pt x="79257" y="21249"/>
                </a:lnTo>
                <a:lnTo>
                  <a:pt x="71402" y="24088"/>
                </a:lnTo>
                <a:lnTo>
                  <a:pt x="64181" y="26973"/>
                </a:lnTo>
                <a:lnTo>
                  <a:pt x="57382" y="29888"/>
                </a:lnTo>
                <a:lnTo>
                  <a:pt x="44536" y="35773"/>
                </a:lnTo>
                <a:lnTo>
                  <a:pt x="20121" y="47635"/>
                </a:lnTo>
                <a:lnTo>
                  <a:pt x="16103" y="51600"/>
                </a:lnTo>
                <a:lnTo>
                  <a:pt x="13424" y="56228"/>
                </a:lnTo>
                <a:lnTo>
                  <a:pt x="11638" y="61298"/>
                </a:lnTo>
                <a:lnTo>
                  <a:pt x="10448" y="66662"/>
                </a:lnTo>
                <a:lnTo>
                  <a:pt x="9654" y="72223"/>
                </a:lnTo>
                <a:lnTo>
                  <a:pt x="9125" y="77914"/>
                </a:lnTo>
                <a:lnTo>
                  <a:pt x="9764" y="83693"/>
                </a:lnTo>
                <a:lnTo>
                  <a:pt x="11183" y="89529"/>
                </a:lnTo>
                <a:lnTo>
                  <a:pt x="13121" y="95405"/>
                </a:lnTo>
                <a:lnTo>
                  <a:pt x="16397" y="101306"/>
                </a:lnTo>
                <a:lnTo>
                  <a:pt x="20565" y="107224"/>
                </a:lnTo>
                <a:lnTo>
                  <a:pt x="25329" y="113155"/>
                </a:lnTo>
                <a:lnTo>
                  <a:pt x="30489" y="118101"/>
                </a:lnTo>
                <a:lnTo>
                  <a:pt x="35913" y="122390"/>
                </a:lnTo>
                <a:lnTo>
                  <a:pt x="63617" y="141144"/>
                </a:lnTo>
                <a:lnTo>
                  <a:pt x="70897" y="145689"/>
                </a:lnTo>
                <a:lnTo>
                  <a:pt x="77735" y="149712"/>
                </a:lnTo>
                <a:lnTo>
                  <a:pt x="84278" y="153386"/>
                </a:lnTo>
                <a:lnTo>
                  <a:pt x="96839" y="160114"/>
                </a:lnTo>
                <a:lnTo>
                  <a:pt x="121072" y="172518"/>
                </a:lnTo>
                <a:lnTo>
                  <a:pt x="126068" y="176527"/>
                </a:lnTo>
                <a:lnTo>
                  <a:pt x="130390" y="181185"/>
                </a:lnTo>
                <a:lnTo>
                  <a:pt x="134264" y="186274"/>
                </a:lnTo>
                <a:lnTo>
                  <a:pt x="136846" y="190659"/>
                </a:lnTo>
                <a:lnTo>
                  <a:pt x="138568" y="194575"/>
                </a:lnTo>
                <a:lnTo>
                  <a:pt x="139716" y="198177"/>
                </a:lnTo>
                <a:lnTo>
                  <a:pt x="140992" y="204827"/>
                </a:lnTo>
                <a:lnTo>
                  <a:pt x="141332" y="207988"/>
                </a:lnTo>
                <a:lnTo>
                  <a:pt x="139574" y="211088"/>
                </a:lnTo>
                <a:lnTo>
                  <a:pt x="136418" y="214147"/>
                </a:lnTo>
                <a:lnTo>
                  <a:pt x="132329" y="217179"/>
                </a:lnTo>
                <a:lnTo>
                  <a:pt x="126627" y="219200"/>
                </a:lnTo>
                <a:lnTo>
                  <a:pt x="119849" y="220547"/>
                </a:lnTo>
                <a:lnTo>
                  <a:pt x="112354" y="221446"/>
                </a:lnTo>
                <a:lnTo>
                  <a:pt x="104380" y="222045"/>
                </a:lnTo>
                <a:lnTo>
                  <a:pt x="96088" y="222443"/>
                </a:lnTo>
                <a:lnTo>
                  <a:pt x="77945" y="222887"/>
                </a:lnTo>
                <a:lnTo>
                  <a:pt x="56652" y="223084"/>
                </a:lnTo>
                <a:lnTo>
                  <a:pt x="46410" y="222145"/>
                </a:lnTo>
                <a:lnTo>
                  <a:pt x="36605" y="220526"/>
                </a:lnTo>
                <a:lnTo>
                  <a:pt x="27093" y="218455"/>
                </a:lnTo>
                <a:lnTo>
                  <a:pt x="19758" y="216082"/>
                </a:lnTo>
                <a:lnTo>
                  <a:pt x="13877" y="213507"/>
                </a:lnTo>
                <a:lnTo>
                  <a:pt x="8963" y="210799"/>
                </a:lnTo>
                <a:lnTo>
                  <a:pt x="5688" y="208001"/>
                </a:lnTo>
                <a:lnTo>
                  <a:pt x="3504" y="205144"/>
                </a:lnTo>
                <a:lnTo>
                  <a:pt x="1078" y="199323"/>
                </a:lnTo>
                <a:lnTo>
                  <a:pt x="0" y="193429"/>
                </a:lnTo>
                <a:lnTo>
                  <a:pt x="704" y="190469"/>
                </a:lnTo>
                <a:lnTo>
                  <a:pt x="2166" y="187502"/>
                </a:lnTo>
                <a:lnTo>
                  <a:pt x="8066" y="17859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ARTInkAnnotation203"/>
          <p:cNvSpPr/>
          <p:nvPr/>
        </p:nvSpPr>
        <p:spPr>
          <a:xfrm>
            <a:off x="3305070" y="5331462"/>
            <a:ext cx="158976" cy="210603"/>
          </a:xfrm>
          <a:custGeom>
            <a:avLst/>
            <a:gdLst/>
            <a:ahLst/>
            <a:cxnLst/>
            <a:rect l="0" t="0" r="0" b="0"/>
            <a:pathLst>
              <a:path w="158976" h="210603">
                <a:moveTo>
                  <a:pt x="61422" y="26350"/>
                </a:moveTo>
                <a:lnTo>
                  <a:pt x="61422" y="60242"/>
                </a:lnTo>
                <a:lnTo>
                  <a:pt x="62414" y="59859"/>
                </a:lnTo>
                <a:lnTo>
                  <a:pt x="66162" y="56787"/>
                </a:lnTo>
                <a:lnTo>
                  <a:pt x="68551" y="55571"/>
                </a:lnTo>
                <a:lnTo>
                  <a:pt x="71135" y="54761"/>
                </a:lnTo>
                <a:lnTo>
                  <a:pt x="73850" y="54220"/>
                </a:lnTo>
                <a:lnTo>
                  <a:pt x="76653" y="53860"/>
                </a:lnTo>
                <a:lnTo>
                  <a:pt x="79513" y="53620"/>
                </a:lnTo>
                <a:lnTo>
                  <a:pt x="82412" y="53460"/>
                </a:lnTo>
                <a:lnTo>
                  <a:pt x="85337" y="52360"/>
                </a:lnTo>
                <a:lnTo>
                  <a:pt x="88279" y="50636"/>
                </a:lnTo>
                <a:lnTo>
                  <a:pt x="91233" y="48494"/>
                </a:lnTo>
                <a:lnTo>
                  <a:pt x="95186" y="45081"/>
                </a:lnTo>
                <a:lnTo>
                  <a:pt x="99807" y="40822"/>
                </a:lnTo>
                <a:lnTo>
                  <a:pt x="104871" y="35998"/>
                </a:lnTo>
                <a:lnTo>
                  <a:pt x="110231" y="32782"/>
                </a:lnTo>
                <a:lnTo>
                  <a:pt x="115790" y="30638"/>
                </a:lnTo>
                <a:lnTo>
                  <a:pt x="121479" y="29209"/>
                </a:lnTo>
                <a:lnTo>
                  <a:pt x="127257" y="26272"/>
                </a:lnTo>
                <a:lnTo>
                  <a:pt x="133093" y="22329"/>
                </a:lnTo>
                <a:lnTo>
                  <a:pt x="138968" y="17716"/>
                </a:lnTo>
                <a:lnTo>
                  <a:pt x="143877" y="14641"/>
                </a:lnTo>
                <a:lnTo>
                  <a:pt x="148142" y="12591"/>
                </a:lnTo>
                <a:lnTo>
                  <a:pt x="151977" y="11224"/>
                </a:lnTo>
                <a:lnTo>
                  <a:pt x="154534" y="9321"/>
                </a:lnTo>
                <a:lnTo>
                  <a:pt x="156239" y="7059"/>
                </a:lnTo>
                <a:lnTo>
                  <a:pt x="158975" y="1042"/>
                </a:lnTo>
                <a:lnTo>
                  <a:pt x="158207" y="549"/>
                </a:lnTo>
                <a:lnTo>
                  <a:pt x="154708" y="0"/>
                </a:lnTo>
                <a:lnTo>
                  <a:pt x="151394" y="845"/>
                </a:lnTo>
                <a:lnTo>
                  <a:pt x="147200" y="2402"/>
                </a:lnTo>
                <a:lnTo>
                  <a:pt x="142419" y="4431"/>
                </a:lnTo>
                <a:lnTo>
                  <a:pt x="138241" y="6777"/>
                </a:lnTo>
                <a:lnTo>
                  <a:pt x="134462" y="9332"/>
                </a:lnTo>
                <a:lnTo>
                  <a:pt x="130951" y="12028"/>
                </a:lnTo>
                <a:lnTo>
                  <a:pt x="126626" y="15810"/>
                </a:lnTo>
                <a:lnTo>
                  <a:pt x="121759" y="20315"/>
                </a:lnTo>
                <a:lnTo>
                  <a:pt x="105426" y="36138"/>
                </a:lnTo>
                <a:lnTo>
                  <a:pt x="99688" y="41805"/>
                </a:lnTo>
                <a:lnTo>
                  <a:pt x="92886" y="46576"/>
                </a:lnTo>
                <a:lnTo>
                  <a:pt x="85374" y="50748"/>
                </a:lnTo>
                <a:lnTo>
                  <a:pt x="77390" y="54522"/>
                </a:lnTo>
                <a:lnTo>
                  <a:pt x="69091" y="60013"/>
                </a:lnTo>
                <a:lnTo>
                  <a:pt x="60581" y="66652"/>
                </a:lnTo>
                <a:lnTo>
                  <a:pt x="51931" y="74054"/>
                </a:lnTo>
                <a:lnTo>
                  <a:pt x="44180" y="81965"/>
                </a:lnTo>
                <a:lnTo>
                  <a:pt x="37029" y="90216"/>
                </a:lnTo>
                <a:lnTo>
                  <a:pt x="30277" y="98693"/>
                </a:lnTo>
                <a:lnTo>
                  <a:pt x="23791" y="106329"/>
                </a:lnTo>
                <a:lnTo>
                  <a:pt x="17483" y="113404"/>
                </a:lnTo>
                <a:lnTo>
                  <a:pt x="11293" y="120104"/>
                </a:lnTo>
                <a:lnTo>
                  <a:pt x="7166" y="126556"/>
                </a:lnTo>
                <a:lnTo>
                  <a:pt x="4415" y="132842"/>
                </a:lnTo>
                <a:lnTo>
                  <a:pt x="2581" y="139017"/>
                </a:lnTo>
                <a:lnTo>
                  <a:pt x="1359" y="145117"/>
                </a:lnTo>
                <a:lnTo>
                  <a:pt x="544" y="151169"/>
                </a:lnTo>
                <a:lnTo>
                  <a:pt x="0" y="157187"/>
                </a:lnTo>
                <a:lnTo>
                  <a:pt x="631" y="162192"/>
                </a:lnTo>
                <a:lnTo>
                  <a:pt x="2043" y="166521"/>
                </a:lnTo>
                <a:lnTo>
                  <a:pt x="11438" y="185338"/>
                </a:lnTo>
                <a:lnTo>
                  <a:pt x="15200" y="190881"/>
                </a:lnTo>
                <a:lnTo>
                  <a:pt x="19693" y="196561"/>
                </a:lnTo>
                <a:lnTo>
                  <a:pt x="24673" y="202332"/>
                </a:lnTo>
                <a:lnTo>
                  <a:pt x="30970" y="206179"/>
                </a:lnTo>
                <a:lnTo>
                  <a:pt x="38144" y="208744"/>
                </a:lnTo>
                <a:lnTo>
                  <a:pt x="45903" y="210455"/>
                </a:lnTo>
                <a:lnTo>
                  <a:pt x="54052" y="210602"/>
                </a:lnTo>
                <a:lnTo>
                  <a:pt x="62462" y="209708"/>
                </a:lnTo>
                <a:lnTo>
                  <a:pt x="71045" y="208120"/>
                </a:lnTo>
                <a:lnTo>
                  <a:pt x="78751" y="206069"/>
                </a:lnTo>
                <a:lnTo>
                  <a:pt x="85873" y="203710"/>
                </a:lnTo>
                <a:lnTo>
                  <a:pt x="92605" y="201145"/>
                </a:lnTo>
                <a:lnTo>
                  <a:pt x="100070" y="196458"/>
                </a:lnTo>
                <a:lnTo>
                  <a:pt x="108023" y="190357"/>
                </a:lnTo>
                <a:lnTo>
                  <a:pt x="122813" y="177625"/>
                </a:lnTo>
                <a:lnTo>
                  <a:pt x="132693" y="168659"/>
                </a:lnTo>
                <a:lnTo>
                  <a:pt x="136717" y="163887"/>
                </a:lnTo>
                <a:lnTo>
                  <a:pt x="140392" y="158721"/>
                </a:lnTo>
                <a:lnTo>
                  <a:pt x="150719" y="14243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ARTInkAnnotation204"/>
          <p:cNvSpPr/>
          <p:nvPr/>
        </p:nvSpPr>
        <p:spPr>
          <a:xfrm>
            <a:off x="3286125" y="5433034"/>
            <a:ext cx="71438" cy="14075"/>
          </a:xfrm>
          <a:custGeom>
            <a:avLst/>
            <a:gdLst/>
            <a:ahLst/>
            <a:cxnLst/>
            <a:rect l="0" t="0" r="0" b="0"/>
            <a:pathLst>
              <a:path w="71438" h="14075">
                <a:moveTo>
                  <a:pt x="0" y="5144"/>
                </a:moveTo>
                <a:lnTo>
                  <a:pt x="4740" y="404"/>
                </a:lnTo>
                <a:lnTo>
                  <a:pt x="8121" y="0"/>
                </a:lnTo>
                <a:lnTo>
                  <a:pt x="12359" y="723"/>
                </a:lnTo>
                <a:lnTo>
                  <a:pt x="17169" y="2197"/>
                </a:lnTo>
                <a:lnTo>
                  <a:pt x="22360" y="3179"/>
                </a:lnTo>
                <a:lnTo>
                  <a:pt x="27805" y="3834"/>
                </a:lnTo>
                <a:lnTo>
                  <a:pt x="33419" y="4272"/>
                </a:lnTo>
                <a:lnTo>
                  <a:pt x="40139" y="5554"/>
                </a:lnTo>
                <a:lnTo>
                  <a:pt x="47595" y="7402"/>
                </a:lnTo>
                <a:lnTo>
                  <a:pt x="71437" y="1407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ARTInkAnnotation205"/>
          <p:cNvSpPr/>
          <p:nvPr/>
        </p:nvSpPr>
        <p:spPr>
          <a:xfrm>
            <a:off x="3866554" y="5259585"/>
            <a:ext cx="71439" cy="250032"/>
          </a:xfrm>
          <a:custGeom>
            <a:avLst/>
            <a:gdLst/>
            <a:ahLst/>
            <a:cxnLst/>
            <a:rect l="0" t="0" r="0" b="0"/>
            <a:pathLst>
              <a:path w="71439" h="250032">
                <a:moveTo>
                  <a:pt x="71438" y="0"/>
                </a:moveTo>
                <a:lnTo>
                  <a:pt x="66697" y="4740"/>
                </a:lnTo>
                <a:lnTo>
                  <a:pt x="65300" y="7129"/>
                </a:lnTo>
                <a:lnTo>
                  <a:pt x="62344" y="16224"/>
                </a:lnTo>
                <a:lnTo>
                  <a:pt x="60414" y="20738"/>
                </a:lnTo>
                <a:lnTo>
                  <a:pt x="58135" y="25731"/>
                </a:lnTo>
                <a:lnTo>
                  <a:pt x="55624" y="32038"/>
                </a:lnTo>
                <a:lnTo>
                  <a:pt x="50189" y="46982"/>
                </a:lnTo>
                <a:lnTo>
                  <a:pt x="41549" y="72129"/>
                </a:lnTo>
                <a:lnTo>
                  <a:pt x="38614" y="81821"/>
                </a:lnTo>
                <a:lnTo>
                  <a:pt x="32706" y="103172"/>
                </a:lnTo>
                <a:lnTo>
                  <a:pt x="28750" y="113430"/>
                </a:lnTo>
                <a:lnTo>
                  <a:pt x="24127" y="123245"/>
                </a:lnTo>
                <a:lnTo>
                  <a:pt x="19061" y="132765"/>
                </a:lnTo>
                <a:lnTo>
                  <a:pt x="15684" y="142088"/>
                </a:lnTo>
                <a:lnTo>
                  <a:pt x="13433" y="151280"/>
                </a:lnTo>
                <a:lnTo>
                  <a:pt x="11932" y="160385"/>
                </a:lnTo>
                <a:lnTo>
                  <a:pt x="9939" y="169431"/>
                </a:lnTo>
                <a:lnTo>
                  <a:pt x="7618" y="178439"/>
                </a:lnTo>
                <a:lnTo>
                  <a:pt x="5079" y="187420"/>
                </a:lnTo>
                <a:lnTo>
                  <a:pt x="3386" y="196384"/>
                </a:lnTo>
                <a:lnTo>
                  <a:pt x="2257" y="205338"/>
                </a:lnTo>
                <a:lnTo>
                  <a:pt x="1505" y="214282"/>
                </a:lnTo>
                <a:lnTo>
                  <a:pt x="1995" y="221238"/>
                </a:lnTo>
                <a:lnTo>
                  <a:pt x="3315" y="226867"/>
                </a:lnTo>
                <a:lnTo>
                  <a:pt x="5187" y="231612"/>
                </a:lnTo>
                <a:lnTo>
                  <a:pt x="6434" y="235767"/>
                </a:lnTo>
                <a:lnTo>
                  <a:pt x="7821" y="243030"/>
                </a:lnTo>
                <a:lnTo>
                  <a:pt x="8601" y="247957"/>
                </a:lnTo>
                <a:lnTo>
                  <a:pt x="7718" y="248649"/>
                </a:lnTo>
                <a:lnTo>
                  <a:pt x="6138" y="249109"/>
                </a:lnTo>
                <a:lnTo>
                  <a:pt x="0" y="25003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ARTInkAnnotation206"/>
          <p:cNvSpPr/>
          <p:nvPr/>
        </p:nvSpPr>
        <p:spPr>
          <a:xfrm>
            <a:off x="3929797" y="5286375"/>
            <a:ext cx="311805" cy="238510"/>
          </a:xfrm>
          <a:custGeom>
            <a:avLst/>
            <a:gdLst/>
            <a:ahLst/>
            <a:cxnLst/>
            <a:rect l="0" t="0" r="0" b="0"/>
            <a:pathLst>
              <a:path w="311805" h="238510">
                <a:moveTo>
                  <a:pt x="17124" y="187523"/>
                </a:moveTo>
                <a:lnTo>
                  <a:pt x="7644" y="197004"/>
                </a:lnTo>
                <a:lnTo>
                  <a:pt x="4851" y="200789"/>
                </a:lnTo>
                <a:lnTo>
                  <a:pt x="1747" y="207640"/>
                </a:lnTo>
                <a:lnTo>
                  <a:pt x="0" y="212335"/>
                </a:lnTo>
                <a:lnTo>
                  <a:pt x="747" y="212002"/>
                </a:lnTo>
                <a:lnTo>
                  <a:pt x="4223" y="208986"/>
                </a:lnTo>
                <a:lnTo>
                  <a:pt x="6539" y="204808"/>
                </a:lnTo>
                <a:lnTo>
                  <a:pt x="9075" y="199046"/>
                </a:lnTo>
                <a:lnTo>
                  <a:pt x="11758" y="192228"/>
                </a:lnTo>
                <a:lnTo>
                  <a:pt x="14539" y="185699"/>
                </a:lnTo>
                <a:lnTo>
                  <a:pt x="20275" y="173152"/>
                </a:lnTo>
                <a:lnTo>
                  <a:pt x="24186" y="166036"/>
                </a:lnTo>
                <a:lnTo>
                  <a:pt x="28777" y="158316"/>
                </a:lnTo>
                <a:lnTo>
                  <a:pt x="33823" y="150192"/>
                </a:lnTo>
                <a:lnTo>
                  <a:pt x="40163" y="142792"/>
                </a:lnTo>
                <a:lnTo>
                  <a:pt x="47366" y="135874"/>
                </a:lnTo>
                <a:lnTo>
                  <a:pt x="55145" y="129278"/>
                </a:lnTo>
                <a:lnTo>
                  <a:pt x="62315" y="121904"/>
                </a:lnTo>
                <a:lnTo>
                  <a:pt x="69080" y="114012"/>
                </a:lnTo>
                <a:lnTo>
                  <a:pt x="75574" y="105773"/>
                </a:lnTo>
                <a:lnTo>
                  <a:pt x="81887" y="97304"/>
                </a:lnTo>
                <a:lnTo>
                  <a:pt x="94194" y="79957"/>
                </a:lnTo>
                <a:lnTo>
                  <a:pt x="100254" y="72156"/>
                </a:lnTo>
                <a:lnTo>
                  <a:pt x="106279" y="64972"/>
                </a:lnTo>
                <a:lnTo>
                  <a:pt x="117272" y="52688"/>
                </a:lnTo>
                <a:lnTo>
                  <a:pt x="125465" y="43922"/>
                </a:lnTo>
                <a:lnTo>
                  <a:pt x="129039" y="41187"/>
                </a:lnTo>
                <a:lnTo>
                  <a:pt x="135656" y="38149"/>
                </a:lnTo>
                <a:lnTo>
                  <a:pt x="138809" y="38331"/>
                </a:lnTo>
                <a:lnTo>
                  <a:pt x="141904" y="39444"/>
                </a:lnTo>
                <a:lnTo>
                  <a:pt x="144959" y="41179"/>
                </a:lnTo>
                <a:lnTo>
                  <a:pt x="146996" y="43327"/>
                </a:lnTo>
                <a:lnTo>
                  <a:pt x="148354" y="45752"/>
                </a:lnTo>
                <a:lnTo>
                  <a:pt x="149259" y="48361"/>
                </a:lnTo>
                <a:lnTo>
                  <a:pt x="148870" y="53076"/>
                </a:lnTo>
                <a:lnTo>
                  <a:pt x="147619" y="59196"/>
                </a:lnTo>
                <a:lnTo>
                  <a:pt x="145792" y="66253"/>
                </a:lnTo>
                <a:lnTo>
                  <a:pt x="144575" y="73935"/>
                </a:lnTo>
                <a:lnTo>
                  <a:pt x="143763" y="82031"/>
                </a:lnTo>
                <a:lnTo>
                  <a:pt x="143222" y="90406"/>
                </a:lnTo>
                <a:lnTo>
                  <a:pt x="141869" y="99958"/>
                </a:lnTo>
                <a:lnTo>
                  <a:pt x="139975" y="110295"/>
                </a:lnTo>
                <a:lnTo>
                  <a:pt x="137720" y="121155"/>
                </a:lnTo>
                <a:lnTo>
                  <a:pt x="132569" y="143805"/>
                </a:lnTo>
                <a:lnTo>
                  <a:pt x="129806" y="155401"/>
                </a:lnTo>
                <a:lnTo>
                  <a:pt x="128956" y="167100"/>
                </a:lnTo>
                <a:lnTo>
                  <a:pt x="129382" y="178869"/>
                </a:lnTo>
                <a:lnTo>
                  <a:pt x="130658" y="190683"/>
                </a:lnTo>
                <a:lnTo>
                  <a:pt x="131509" y="200544"/>
                </a:lnTo>
                <a:lnTo>
                  <a:pt x="132076" y="209102"/>
                </a:lnTo>
                <a:lnTo>
                  <a:pt x="132706" y="222910"/>
                </a:lnTo>
                <a:lnTo>
                  <a:pt x="132986" y="232355"/>
                </a:lnTo>
                <a:lnTo>
                  <a:pt x="134053" y="235270"/>
                </a:lnTo>
                <a:lnTo>
                  <a:pt x="135757" y="237214"/>
                </a:lnTo>
                <a:lnTo>
                  <a:pt x="137884" y="238509"/>
                </a:lnTo>
                <a:lnTo>
                  <a:pt x="140295" y="238381"/>
                </a:lnTo>
                <a:lnTo>
                  <a:pt x="142894" y="237303"/>
                </a:lnTo>
                <a:lnTo>
                  <a:pt x="145620" y="235592"/>
                </a:lnTo>
                <a:lnTo>
                  <a:pt x="149420" y="231476"/>
                </a:lnTo>
                <a:lnTo>
                  <a:pt x="153939" y="225755"/>
                </a:lnTo>
                <a:lnTo>
                  <a:pt x="158935" y="218964"/>
                </a:lnTo>
                <a:lnTo>
                  <a:pt x="165243" y="211460"/>
                </a:lnTo>
                <a:lnTo>
                  <a:pt x="172425" y="203481"/>
                </a:lnTo>
                <a:lnTo>
                  <a:pt x="180189" y="195186"/>
                </a:lnTo>
                <a:lnTo>
                  <a:pt x="187350" y="184694"/>
                </a:lnTo>
                <a:lnTo>
                  <a:pt x="194108" y="172738"/>
                </a:lnTo>
                <a:lnTo>
                  <a:pt x="200598" y="159807"/>
                </a:lnTo>
                <a:lnTo>
                  <a:pt x="207901" y="147218"/>
                </a:lnTo>
                <a:lnTo>
                  <a:pt x="215746" y="134856"/>
                </a:lnTo>
                <a:lnTo>
                  <a:pt x="223953" y="122646"/>
                </a:lnTo>
                <a:lnTo>
                  <a:pt x="231409" y="110537"/>
                </a:lnTo>
                <a:lnTo>
                  <a:pt x="238363" y="98496"/>
                </a:lnTo>
                <a:lnTo>
                  <a:pt x="244984" y="86500"/>
                </a:lnTo>
                <a:lnTo>
                  <a:pt x="252374" y="75526"/>
                </a:lnTo>
                <a:lnTo>
                  <a:pt x="260278" y="65233"/>
                </a:lnTo>
                <a:lnTo>
                  <a:pt x="268523" y="55395"/>
                </a:lnTo>
                <a:lnTo>
                  <a:pt x="276005" y="45859"/>
                </a:lnTo>
                <a:lnTo>
                  <a:pt x="282978" y="36526"/>
                </a:lnTo>
                <a:lnTo>
                  <a:pt x="289609" y="27327"/>
                </a:lnTo>
                <a:lnTo>
                  <a:pt x="295023" y="20202"/>
                </a:lnTo>
                <a:lnTo>
                  <a:pt x="299625" y="14460"/>
                </a:lnTo>
                <a:lnTo>
                  <a:pt x="311804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ARTInkAnnotation207"/>
          <p:cNvSpPr/>
          <p:nvPr/>
        </p:nvSpPr>
        <p:spPr>
          <a:xfrm>
            <a:off x="4483317" y="5188148"/>
            <a:ext cx="231559" cy="339123"/>
          </a:xfrm>
          <a:custGeom>
            <a:avLst/>
            <a:gdLst/>
            <a:ahLst/>
            <a:cxnLst/>
            <a:rect l="0" t="0" r="0" b="0"/>
            <a:pathLst>
              <a:path w="231559" h="339123">
                <a:moveTo>
                  <a:pt x="231558" y="0"/>
                </a:moveTo>
                <a:lnTo>
                  <a:pt x="216181" y="0"/>
                </a:lnTo>
                <a:lnTo>
                  <a:pt x="215353" y="992"/>
                </a:lnTo>
                <a:lnTo>
                  <a:pt x="214802" y="2646"/>
                </a:lnTo>
                <a:lnTo>
                  <a:pt x="214025" y="12359"/>
                </a:lnTo>
                <a:lnTo>
                  <a:pt x="213916" y="17169"/>
                </a:lnTo>
                <a:lnTo>
                  <a:pt x="212851" y="21368"/>
                </a:lnTo>
                <a:lnTo>
                  <a:pt x="209022" y="28679"/>
                </a:lnTo>
                <a:lnTo>
                  <a:pt x="205620" y="33010"/>
                </a:lnTo>
                <a:lnTo>
                  <a:pt x="201367" y="37882"/>
                </a:lnTo>
                <a:lnTo>
                  <a:pt x="196548" y="43114"/>
                </a:lnTo>
                <a:lnTo>
                  <a:pt x="191350" y="49579"/>
                </a:lnTo>
                <a:lnTo>
                  <a:pt x="185901" y="56865"/>
                </a:lnTo>
                <a:lnTo>
                  <a:pt x="180284" y="64699"/>
                </a:lnTo>
                <a:lnTo>
                  <a:pt x="174555" y="73891"/>
                </a:lnTo>
                <a:lnTo>
                  <a:pt x="168751" y="83987"/>
                </a:lnTo>
                <a:lnTo>
                  <a:pt x="162898" y="94687"/>
                </a:lnTo>
                <a:lnTo>
                  <a:pt x="148456" y="119804"/>
                </a:lnTo>
                <a:lnTo>
                  <a:pt x="140438" y="133448"/>
                </a:lnTo>
                <a:lnTo>
                  <a:pt x="132116" y="146512"/>
                </a:lnTo>
                <a:lnTo>
                  <a:pt x="123592" y="159191"/>
                </a:lnTo>
                <a:lnTo>
                  <a:pt x="106181" y="183861"/>
                </a:lnTo>
                <a:lnTo>
                  <a:pt x="61846" y="243988"/>
                </a:lnTo>
                <a:lnTo>
                  <a:pt x="52932" y="254932"/>
                </a:lnTo>
                <a:lnTo>
                  <a:pt x="44013" y="265205"/>
                </a:lnTo>
                <a:lnTo>
                  <a:pt x="35090" y="275030"/>
                </a:lnTo>
                <a:lnTo>
                  <a:pt x="28149" y="283564"/>
                </a:lnTo>
                <a:lnTo>
                  <a:pt x="22531" y="291238"/>
                </a:lnTo>
                <a:lnTo>
                  <a:pt x="17792" y="298339"/>
                </a:lnTo>
                <a:lnTo>
                  <a:pt x="13641" y="305057"/>
                </a:lnTo>
                <a:lnTo>
                  <a:pt x="9882" y="311520"/>
                </a:lnTo>
                <a:lnTo>
                  <a:pt x="6383" y="317812"/>
                </a:lnTo>
                <a:lnTo>
                  <a:pt x="2496" y="327450"/>
                </a:lnTo>
                <a:lnTo>
                  <a:pt x="0" y="336982"/>
                </a:lnTo>
                <a:lnTo>
                  <a:pt x="787" y="337764"/>
                </a:lnTo>
                <a:lnTo>
                  <a:pt x="2304" y="338285"/>
                </a:lnTo>
                <a:lnTo>
                  <a:pt x="7128" y="339122"/>
                </a:lnTo>
                <a:lnTo>
                  <a:pt x="13079" y="336591"/>
                </a:lnTo>
                <a:lnTo>
                  <a:pt x="17444" y="334527"/>
                </a:lnTo>
                <a:lnTo>
                  <a:pt x="21347" y="332159"/>
                </a:lnTo>
                <a:lnTo>
                  <a:pt x="28328" y="326881"/>
                </a:lnTo>
                <a:lnTo>
                  <a:pt x="32571" y="325077"/>
                </a:lnTo>
                <a:lnTo>
                  <a:pt x="37384" y="323874"/>
                </a:lnTo>
                <a:lnTo>
                  <a:pt x="42577" y="323072"/>
                </a:lnTo>
                <a:lnTo>
                  <a:pt x="47032" y="321546"/>
                </a:lnTo>
                <a:lnTo>
                  <a:pt x="50994" y="319535"/>
                </a:lnTo>
                <a:lnTo>
                  <a:pt x="54627" y="317203"/>
                </a:lnTo>
                <a:lnTo>
                  <a:pt x="60026" y="315649"/>
                </a:lnTo>
                <a:lnTo>
                  <a:pt x="66601" y="314613"/>
                </a:lnTo>
                <a:lnTo>
                  <a:pt x="73962" y="313921"/>
                </a:lnTo>
                <a:lnTo>
                  <a:pt x="80853" y="313460"/>
                </a:lnTo>
                <a:lnTo>
                  <a:pt x="87432" y="313154"/>
                </a:lnTo>
                <a:lnTo>
                  <a:pt x="100033" y="312812"/>
                </a:lnTo>
                <a:lnTo>
                  <a:pt x="112248" y="312661"/>
                </a:lnTo>
                <a:lnTo>
                  <a:pt x="119276" y="311628"/>
                </a:lnTo>
                <a:lnTo>
                  <a:pt x="126937" y="309947"/>
                </a:lnTo>
                <a:lnTo>
                  <a:pt x="135022" y="307835"/>
                </a:lnTo>
                <a:lnTo>
                  <a:pt x="141403" y="304442"/>
                </a:lnTo>
                <a:lnTo>
                  <a:pt x="146650" y="300196"/>
                </a:lnTo>
                <a:lnTo>
                  <a:pt x="151140" y="295380"/>
                </a:lnTo>
                <a:lnTo>
                  <a:pt x="156118" y="291178"/>
                </a:lnTo>
                <a:lnTo>
                  <a:pt x="161420" y="287384"/>
                </a:lnTo>
                <a:lnTo>
                  <a:pt x="166940" y="283862"/>
                </a:lnTo>
                <a:lnTo>
                  <a:pt x="171612" y="279531"/>
                </a:lnTo>
                <a:lnTo>
                  <a:pt x="175719" y="274659"/>
                </a:lnTo>
                <a:lnTo>
                  <a:pt x="181936" y="264945"/>
                </a:lnTo>
                <a:lnTo>
                  <a:pt x="184698" y="257321"/>
                </a:lnTo>
                <a:lnTo>
                  <a:pt x="186254" y="247451"/>
                </a:lnTo>
                <a:lnTo>
                  <a:pt x="184488" y="244342"/>
                </a:lnTo>
                <a:lnTo>
                  <a:pt x="181326" y="241277"/>
                </a:lnTo>
                <a:lnTo>
                  <a:pt x="177234" y="238242"/>
                </a:lnTo>
                <a:lnTo>
                  <a:pt x="171529" y="235227"/>
                </a:lnTo>
                <a:lnTo>
                  <a:pt x="164749" y="232224"/>
                </a:lnTo>
                <a:lnTo>
                  <a:pt x="157253" y="229231"/>
                </a:lnTo>
                <a:lnTo>
                  <a:pt x="140986" y="223258"/>
                </a:lnTo>
                <a:lnTo>
                  <a:pt x="132481" y="220276"/>
                </a:lnTo>
                <a:lnTo>
                  <a:pt x="123835" y="218288"/>
                </a:lnTo>
                <a:lnTo>
                  <a:pt x="115094" y="216963"/>
                </a:lnTo>
                <a:lnTo>
                  <a:pt x="106290" y="216080"/>
                </a:lnTo>
                <a:lnTo>
                  <a:pt x="98437" y="215490"/>
                </a:lnTo>
                <a:lnTo>
                  <a:pt x="91217" y="215098"/>
                </a:lnTo>
                <a:lnTo>
                  <a:pt x="84419" y="214836"/>
                </a:lnTo>
                <a:lnTo>
                  <a:pt x="78895" y="215654"/>
                </a:lnTo>
                <a:lnTo>
                  <a:pt x="74220" y="217191"/>
                </a:lnTo>
                <a:lnTo>
                  <a:pt x="70111" y="219209"/>
                </a:lnTo>
                <a:lnTo>
                  <a:pt x="67372" y="221545"/>
                </a:lnTo>
                <a:lnTo>
                  <a:pt x="65546" y="224095"/>
                </a:lnTo>
                <a:lnTo>
                  <a:pt x="63517" y="229575"/>
                </a:lnTo>
                <a:lnTo>
                  <a:pt x="62976" y="232425"/>
                </a:lnTo>
                <a:lnTo>
                  <a:pt x="61893" y="24110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ARTInkAnnotation208"/>
          <p:cNvSpPr/>
          <p:nvPr/>
        </p:nvSpPr>
        <p:spPr>
          <a:xfrm>
            <a:off x="4688776" y="5350755"/>
            <a:ext cx="174799" cy="167792"/>
          </a:xfrm>
          <a:custGeom>
            <a:avLst/>
            <a:gdLst/>
            <a:ahLst/>
            <a:cxnLst/>
            <a:rect l="0" t="0" r="0" b="0"/>
            <a:pathLst>
              <a:path w="174799" h="167792">
                <a:moveTo>
                  <a:pt x="43958" y="69565"/>
                </a:moveTo>
                <a:lnTo>
                  <a:pt x="43958" y="74305"/>
                </a:lnTo>
                <a:lnTo>
                  <a:pt x="44950" y="76694"/>
                </a:lnTo>
                <a:lnTo>
                  <a:pt x="46603" y="79278"/>
                </a:lnTo>
                <a:lnTo>
                  <a:pt x="48698" y="81994"/>
                </a:lnTo>
                <a:lnTo>
                  <a:pt x="52079" y="83804"/>
                </a:lnTo>
                <a:lnTo>
                  <a:pt x="56316" y="85011"/>
                </a:lnTo>
                <a:lnTo>
                  <a:pt x="61127" y="85815"/>
                </a:lnTo>
                <a:lnTo>
                  <a:pt x="66318" y="87344"/>
                </a:lnTo>
                <a:lnTo>
                  <a:pt x="71763" y="89355"/>
                </a:lnTo>
                <a:lnTo>
                  <a:pt x="77377" y="91688"/>
                </a:lnTo>
                <a:lnTo>
                  <a:pt x="84097" y="92251"/>
                </a:lnTo>
                <a:lnTo>
                  <a:pt x="91553" y="91634"/>
                </a:lnTo>
                <a:lnTo>
                  <a:pt x="99501" y="90231"/>
                </a:lnTo>
                <a:lnTo>
                  <a:pt x="106783" y="88304"/>
                </a:lnTo>
                <a:lnTo>
                  <a:pt x="113623" y="86026"/>
                </a:lnTo>
                <a:lnTo>
                  <a:pt x="120166" y="83515"/>
                </a:lnTo>
                <a:lnTo>
                  <a:pt x="126514" y="80850"/>
                </a:lnTo>
                <a:lnTo>
                  <a:pt x="132729" y="78081"/>
                </a:lnTo>
                <a:lnTo>
                  <a:pt x="138857" y="75242"/>
                </a:lnTo>
                <a:lnTo>
                  <a:pt x="143935" y="72358"/>
                </a:lnTo>
                <a:lnTo>
                  <a:pt x="148312" y="69442"/>
                </a:lnTo>
                <a:lnTo>
                  <a:pt x="152223" y="66507"/>
                </a:lnTo>
                <a:lnTo>
                  <a:pt x="156814" y="63557"/>
                </a:lnTo>
                <a:lnTo>
                  <a:pt x="161860" y="60599"/>
                </a:lnTo>
                <a:lnTo>
                  <a:pt x="167207" y="57635"/>
                </a:lnTo>
                <a:lnTo>
                  <a:pt x="170772" y="54666"/>
                </a:lnTo>
                <a:lnTo>
                  <a:pt x="173149" y="51695"/>
                </a:lnTo>
                <a:lnTo>
                  <a:pt x="174734" y="48722"/>
                </a:lnTo>
                <a:lnTo>
                  <a:pt x="174798" y="45748"/>
                </a:lnTo>
                <a:lnTo>
                  <a:pt x="173848" y="42773"/>
                </a:lnTo>
                <a:lnTo>
                  <a:pt x="172223" y="39798"/>
                </a:lnTo>
                <a:lnTo>
                  <a:pt x="165195" y="26129"/>
                </a:lnTo>
                <a:lnTo>
                  <a:pt x="161494" y="21756"/>
                </a:lnTo>
                <a:lnTo>
                  <a:pt x="157042" y="17849"/>
                </a:lnTo>
                <a:lnTo>
                  <a:pt x="152089" y="14252"/>
                </a:lnTo>
                <a:lnTo>
                  <a:pt x="146803" y="10861"/>
                </a:lnTo>
                <a:lnTo>
                  <a:pt x="141295" y="7609"/>
                </a:lnTo>
                <a:lnTo>
                  <a:pt x="135638" y="4449"/>
                </a:lnTo>
                <a:lnTo>
                  <a:pt x="128890" y="2342"/>
                </a:lnTo>
                <a:lnTo>
                  <a:pt x="121416" y="938"/>
                </a:lnTo>
                <a:lnTo>
                  <a:pt x="113455" y="0"/>
                </a:lnTo>
                <a:lnTo>
                  <a:pt x="105172" y="1361"/>
                </a:lnTo>
                <a:lnTo>
                  <a:pt x="96674" y="4251"/>
                </a:lnTo>
                <a:lnTo>
                  <a:pt x="88032" y="8164"/>
                </a:lnTo>
                <a:lnTo>
                  <a:pt x="79293" y="13748"/>
                </a:lnTo>
                <a:lnTo>
                  <a:pt x="70492" y="20447"/>
                </a:lnTo>
                <a:lnTo>
                  <a:pt x="61647" y="27890"/>
                </a:lnTo>
                <a:lnTo>
                  <a:pt x="53766" y="35828"/>
                </a:lnTo>
                <a:lnTo>
                  <a:pt x="46528" y="44097"/>
                </a:lnTo>
                <a:lnTo>
                  <a:pt x="39718" y="52587"/>
                </a:lnTo>
                <a:lnTo>
                  <a:pt x="33193" y="60230"/>
                </a:lnTo>
                <a:lnTo>
                  <a:pt x="26860" y="67311"/>
                </a:lnTo>
                <a:lnTo>
                  <a:pt x="20653" y="74015"/>
                </a:lnTo>
                <a:lnTo>
                  <a:pt x="15523" y="80469"/>
                </a:lnTo>
                <a:lnTo>
                  <a:pt x="11110" y="86756"/>
                </a:lnTo>
                <a:lnTo>
                  <a:pt x="7176" y="92932"/>
                </a:lnTo>
                <a:lnTo>
                  <a:pt x="4554" y="99034"/>
                </a:lnTo>
                <a:lnTo>
                  <a:pt x="2806" y="105085"/>
                </a:lnTo>
                <a:lnTo>
                  <a:pt x="1640" y="111105"/>
                </a:lnTo>
                <a:lnTo>
                  <a:pt x="863" y="117102"/>
                </a:lnTo>
                <a:lnTo>
                  <a:pt x="345" y="123084"/>
                </a:lnTo>
                <a:lnTo>
                  <a:pt x="0" y="129057"/>
                </a:lnTo>
                <a:lnTo>
                  <a:pt x="762" y="134031"/>
                </a:lnTo>
                <a:lnTo>
                  <a:pt x="2262" y="138339"/>
                </a:lnTo>
                <a:lnTo>
                  <a:pt x="4254" y="142203"/>
                </a:lnTo>
                <a:lnTo>
                  <a:pt x="8559" y="145771"/>
                </a:lnTo>
                <a:lnTo>
                  <a:pt x="14406" y="149143"/>
                </a:lnTo>
                <a:lnTo>
                  <a:pt x="21280" y="152382"/>
                </a:lnTo>
                <a:lnTo>
                  <a:pt x="28839" y="155534"/>
                </a:lnTo>
                <a:lnTo>
                  <a:pt x="36855" y="158628"/>
                </a:lnTo>
                <a:lnTo>
                  <a:pt x="45176" y="161682"/>
                </a:lnTo>
                <a:lnTo>
                  <a:pt x="54692" y="163718"/>
                </a:lnTo>
                <a:lnTo>
                  <a:pt x="65004" y="165076"/>
                </a:lnTo>
                <a:lnTo>
                  <a:pt x="97536" y="16779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MARTInkAnnotation209"/>
          <p:cNvSpPr/>
          <p:nvPr/>
        </p:nvSpPr>
        <p:spPr>
          <a:xfrm>
            <a:off x="4947046" y="5384601"/>
            <a:ext cx="17861" cy="8564"/>
          </a:xfrm>
          <a:custGeom>
            <a:avLst/>
            <a:gdLst/>
            <a:ahLst/>
            <a:cxnLst/>
            <a:rect l="0" t="0" r="0" b="0"/>
            <a:pathLst>
              <a:path w="17861" h="8564">
                <a:moveTo>
                  <a:pt x="17860" y="0"/>
                </a:moveTo>
                <a:lnTo>
                  <a:pt x="17860" y="8563"/>
                </a:lnTo>
                <a:lnTo>
                  <a:pt x="15875" y="7693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ARTInkAnnotation210"/>
          <p:cNvSpPr/>
          <p:nvPr/>
        </p:nvSpPr>
        <p:spPr>
          <a:xfrm>
            <a:off x="4849323" y="5384601"/>
            <a:ext cx="160232" cy="116088"/>
          </a:xfrm>
          <a:custGeom>
            <a:avLst/>
            <a:gdLst/>
            <a:ahLst/>
            <a:cxnLst/>
            <a:rect l="0" t="0" r="0" b="0"/>
            <a:pathLst>
              <a:path w="160232" h="116088">
                <a:moveTo>
                  <a:pt x="70934" y="0"/>
                </a:moveTo>
                <a:lnTo>
                  <a:pt x="51972" y="4740"/>
                </a:lnTo>
                <a:lnTo>
                  <a:pt x="43411" y="9114"/>
                </a:lnTo>
                <a:lnTo>
                  <a:pt x="34726" y="15006"/>
                </a:lnTo>
                <a:lnTo>
                  <a:pt x="25960" y="21910"/>
                </a:lnTo>
                <a:lnTo>
                  <a:pt x="20115" y="28498"/>
                </a:lnTo>
                <a:lnTo>
                  <a:pt x="16219" y="34874"/>
                </a:lnTo>
                <a:lnTo>
                  <a:pt x="13621" y="41109"/>
                </a:lnTo>
                <a:lnTo>
                  <a:pt x="10898" y="47250"/>
                </a:lnTo>
                <a:lnTo>
                  <a:pt x="5225" y="59365"/>
                </a:lnTo>
                <a:lnTo>
                  <a:pt x="3316" y="65374"/>
                </a:lnTo>
                <a:lnTo>
                  <a:pt x="2042" y="71364"/>
                </a:lnTo>
                <a:lnTo>
                  <a:pt x="1194" y="77341"/>
                </a:lnTo>
                <a:lnTo>
                  <a:pt x="629" y="83312"/>
                </a:lnTo>
                <a:lnTo>
                  <a:pt x="251" y="89276"/>
                </a:lnTo>
                <a:lnTo>
                  <a:pt x="0" y="95236"/>
                </a:lnTo>
                <a:lnTo>
                  <a:pt x="825" y="100202"/>
                </a:lnTo>
                <a:lnTo>
                  <a:pt x="2366" y="104504"/>
                </a:lnTo>
                <a:lnTo>
                  <a:pt x="4386" y="108366"/>
                </a:lnTo>
                <a:lnTo>
                  <a:pt x="7718" y="110939"/>
                </a:lnTo>
                <a:lnTo>
                  <a:pt x="11922" y="112654"/>
                </a:lnTo>
                <a:lnTo>
                  <a:pt x="16710" y="113799"/>
                </a:lnTo>
                <a:lnTo>
                  <a:pt x="22879" y="114561"/>
                </a:lnTo>
                <a:lnTo>
                  <a:pt x="29967" y="115070"/>
                </a:lnTo>
                <a:lnTo>
                  <a:pt x="37670" y="115409"/>
                </a:lnTo>
                <a:lnTo>
                  <a:pt x="45781" y="114642"/>
                </a:lnTo>
                <a:lnTo>
                  <a:pt x="54166" y="113140"/>
                </a:lnTo>
                <a:lnTo>
                  <a:pt x="62732" y="111146"/>
                </a:lnTo>
                <a:lnTo>
                  <a:pt x="70427" y="107832"/>
                </a:lnTo>
                <a:lnTo>
                  <a:pt x="77542" y="103638"/>
                </a:lnTo>
                <a:lnTo>
                  <a:pt x="84269" y="98858"/>
                </a:lnTo>
                <a:lnTo>
                  <a:pt x="90738" y="94679"/>
                </a:lnTo>
                <a:lnTo>
                  <a:pt x="97035" y="90900"/>
                </a:lnTo>
                <a:lnTo>
                  <a:pt x="103218" y="87390"/>
                </a:lnTo>
                <a:lnTo>
                  <a:pt x="115379" y="80842"/>
                </a:lnTo>
                <a:lnTo>
                  <a:pt x="121400" y="77707"/>
                </a:lnTo>
                <a:lnTo>
                  <a:pt x="126407" y="73634"/>
                </a:lnTo>
                <a:lnTo>
                  <a:pt x="130736" y="68933"/>
                </a:lnTo>
                <a:lnTo>
                  <a:pt x="134615" y="63815"/>
                </a:lnTo>
                <a:lnTo>
                  <a:pt x="137200" y="59410"/>
                </a:lnTo>
                <a:lnTo>
                  <a:pt x="138924" y="55482"/>
                </a:lnTo>
                <a:lnTo>
                  <a:pt x="140073" y="51871"/>
                </a:lnTo>
                <a:lnTo>
                  <a:pt x="140839" y="47479"/>
                </a:lnTo>
                <a:lnTo>
                  <a:pt x="141351" y="42567"/>
                </a:lnTo>
                <a:lnTo>
                  <a:pt x="141691" y="37308"/>
                </a:lnTo>
                <a:lnTo>
                  <a:pt x="140926" y="32810"/>
                </a:lnTo>
                <a:lnTo>
                  <a:pt x="139423" y="28818"/>
                </a:lnTo>
                <a:lnTo>
                  <a:pt x="137429" y="25165"/>
                </a:lnTo>
                <a:lnTo>
                  <a:pt x="135108" y="21738"/>
                </a:lnTo>
                <a:lnTo>
                  <a:pt x="132569" y="18461"/>
                </a:lnTo>
                <a:lnTo>
                  <a:pt x="129883" y="15284"/>
                </a:lnTo>
                <a:lnTo>
                  <a:pt x="128093" y="14158"/>
                </a:lnTo>
                <a:lnTo>
                  <a:pt x="126900" y="14400"/>
                </a:lnTo>
                <a:lnTo>
                  <a:pt x="126104" y="15553"/>
                </a:lnTo>
                <a:lnTo>
                  <a:pt x="125573" y="17314"/>
                </a:lnTo>
                <a:lnTo>
                  <a:pt x="125220" y="19480"/>
                </a:lnTo>
                <a:lnTo>
                  <a:pt x="124984" y="21917"/>
                </a:lnTo>
                <a:lnTo>
                  <a:pt x="123835" y="25525"/>
                </a:lnTo>
                <a:lnTo>
                  <a:pt x="122076" y="29915"/>
                </a:lnTo>
                <a:lnTo>
                  <a:pt x="119912" y="34826"/>
                </a:lnTo>
                <a:lnTo>
                  <a:pt x="114861" y="45576"/>
                </a:lnTo>
                <a:lnTo>
                  <a:pt x="112125" y="51220"/>
                </a:lnTo>
                <a:lnTo>
                  <a:pt x="110301" y="56967"/>
                </a:lnTo>
                <a:lnTo>
                  <a:pt x="109085" y="62783"/>
                </a:lnTo>
                <a:lnTo>
                  <a:pt x="108275" y="68645"/>
                </a:lnTo>
                <a:lnTo>
                  <a:pt x="107734" y="74536"/>
                </a:lnTo>
                <a:lnTo>
                  <a:pt x="107374" y="80449"/>
                </a:lnTo>
                <a:lnTo>
                  <a:pt x="106973" y="91318"/>
                </a:lnTo>
                <a:lnTo>
                  <a:pt x="106695" y="104875"/>
                </a:lnTo>
                <a:lnTo>
                  <a:pt x="107674" y="106628"/>
                </a:lnTo>
                <a:lnTo>
                  <a:pt x="109318" y="108789"/>
                </a:lnTo>
                <a:lnTo>
                  <a:pt x="111406" y="111221"/>
                </a:lnTo>
                <a:lnTo>
                  <a:pt x="113791" y="112843"/>
                </a:lnTo>
                <a:lnTo>
                  <a:pt x="116373" y="113925"/>
                </a:lnTo>
                <a:lnTo>
                  <a:pt x="119085" y="114645"/>
                </a:lnTo>
                <a:lnTo>
                  <a:pt x="122879" y="115126"/>
                </a:lnTo>
                <a:lnTo>
                  <a:pt x="127392" y="115447"/>
                </a:lnTo>
                <a:lnTo>
                  <a:pt x="132385" y="115660"/>
                </a:lnTo>
                <a:lnTo>
                  <a:pt x="143225" y="115897"/>
                </a:lnTo>
                <a:lnTo>
                  <a:pt x="160231" y="11608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ARTInkAnnotation211"/>
          <p:cNvSpPr/>
          <p:nvPr/>
        </p:nvSpPr>
        <p:spPr>
          <a:xfrm>
            <a:off x="5027565" y="5339953"/>
            <a:ext cx="154454" cy="167234"/>
          </a:xfrm>
          <a:custGeom>
            <a:avLst/>
            <a:gdLst/>
            <a:ahLst/>
            <a:cxnLst/>
            <a:rect l="0" t="0" r="0" b="0"/>
            <a:pathLst>
              <a:path w="154454" h="167234">
                <a:moveTo>
                  <a:pt x="26638" y="0"/>
                </a:moveTo>
                <a:lnTo>
                  <a:pt x="14209" y="12428"/>
                </a:lnTo>
                <a:lnTo>
                  <a:pt x="11406" y="17215"/>
                </a:lnTo>
                <a:lnTo>
                  <a:pt x="8546" y="23383"/>
                </a:lnTo>
                <a:lnTo>
                  <a:pt x="5647" y="30471"/>
                </a:lnTo>
                <a:lnTo>
                  <a:pt x="3715" y="38173"/>
                </a:lnTo>
                <a:lnTo>
                  <a:pt x="2426" y="46285"/>
                </a:lnTo>
                <a:lnTo>
                  <a:pt x="1567" y="54669"/>
                </a:lnTo>
                <a:lnTo>
                  <a:pt x="994" y="62243"/>
                </a:lnTo>
                <a:lnTo>
                  <a:pt x="612" y="69276"/>
                </a:lnTo>
                <a:lnTo>
                  <a:pt x="358" y="75950"/>
                </a:lnTo>
                <a:lnTo>
                  <a:pt x="0" y="99563"/>
                </a:lnTo>
                <a:lnTo>
                  <a:pt x="942" y="108047"/>
                </a:lnTo>
                <a:lnTo>
                  <a:pt x="2562" y="116680"/>
                </a:lnTo>
                <a:lnTo>
                  <a:pt x="4634" y="125411"/>
                </a:lnTo>
                <a:lnTo>
                  <a:pt x="7008" y="133217"/>
                </a:lnTo>
                <a:lnTo>
                  <a:pt x="9582" y="140405"/>
                </a:lnTo>
                <a:lnTo>
                  <a:pt x="12290" y="147181"/>
                </a:lnTo>
                <a:lnTo>
                  <a:pt x="15089" y="152691"/>
                </a:lnTo>
                <a:lnTo>
                  <a:pt x="17946" y="157356"/>
                </a:lnTo>
                <a:lnTo>
                  <a:pt x="20843" y="161459"/>
                </a:lnTo>
                <a:lnTo>
                  <a:pt x="25752" y="164193"/>
                </a:lnTo>
                <a:lnTo>
                  <a:pt x="32000" y="166017"/>
                </a:lnTo>
                <a:lnTo>
                  <a:pt x="39142" y="167233"/>
                </a:lnTo>
                <a:lnTo>
                  <a:pt x="45888" y="167051"/>
                </a:lnTo>
                <a:lnTo>
                  <a:pt x="52369" y="165937"/>
                </a:lnTo>
                <a:lnTo>
                  <a:pt x="58675" y="164202"/>
                </a:lnTo>
                <a:lnTo>
                  <a:pt x="64863" y="161062"/>
                </a:lnTo>
                <a:lnTo>
                  <a:pt x="70973" y="156984"/>
                </a:lnTo>
                <a:lnTo>
                  <a:pt x="77030" y="152281"/>
                </a:lnTo>
                <a:lnTo>
                  <a:pt x="83053" y="146169"/>
                </a:lnTo>
                <a:lnTo>
                  <a:pt x="89052" y="139117"/>
                </a:lnTo>
                <a:lnTo>
                  <a:pt x="95037" y="131440"/>
                </a:lnTo>
                <a:lnTo>
                  <a:pt x="102002" y="123345"/>
                </a:lnTo>
                <a:lnTo>
                  <a:pt x="109623" y="114972"/>
                </a:lnTo>
                <a:lnTo>
                  <a:pt x="117680" y="106413"/>
                </a:lnTo>
                <a:lnTo>
                  <a:pt x="124043" y="97731"/>
                </a:lnTo>
                <a:lnTo>
                  <a:pt x="129278" y="88967"/>
                </a:lnTo>
                <a:lnTo>
                  <a:pt x="154366" y="39198"/>
                </a:lnTo>
                <a:lnTo>
                  <a:pt x="154453" y="34070"/>
                </a:lnTo>
                <a:lnTo>
                  <a:pt x="152528" y="29658"/>
                </a:lnTo>
                <a:lnTo>
                  <a:pt x="149260" y="25726"/>
                </a:lnTo>
                <a:lnTo>
                  <a:pt x="146089" y="23103"/>
                </a:lnTo>
                <a:lnTo>
                  <a:pt x="142983" y="21355"/>
                </a:lnTo>
                <a:lnTo>
                  <a:pt x="139920" y="20189"/>
                </a:lnTo>
                <a:lnTo>
                  <a:pt x="135893" y="20405"/>
                </a:lnTo>
                <a:lnTo>
                  <a:pt x="131225" y="21541"/>
                </a:lnTo>
                <a:lnTo>
                  <a:pt x="115935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ARTInkAnnotation212"/>
          <p:cNvSpPr/>
          <p:nvPr/>
        </p:nvSpPr>
        <p:spPr>
          <a:xfrm>
            <a:off x="5243558" y="5143500"/>
            <a:ext cx="185693" cy="353708"/>
          </a:xfrm>
          <a:custGeom>
            <a:avLst/>
            <a:gdLst/>
            <a:ahLst/>
            <a:cxnLst/>
            <a:rect l="0" t="0" r="0" b="0"/>
            <a:pathLst>
              <a:path w="185693" h="353708">
                <a:moveTo>
                  <a:pt x="132113" y="0"/>
                </a:moveTo>
                <a:lnTo>
                  <a:pt x="114944" y="17169"/>
                </a:lnTo>
                <a:lnTo>
                  <a:pt x="108761" y="24344"/>
                </a:lnTo>
                <a:lnTo>
                  <a:pt x="101662" y="33096"/>
                </a:lnTo>
                <a:lnTo>
                  <a:pt x="93953" y="42900"/>
                </a:lnTo>
                <a:lnTo>
                  <a:pt x="86829" y="53404"/>
                </a:lnTo>
                <a:lnTo>
                  <a:pt x="80096" y="64376"/>
                </a:lnTo>
                <a:lnTo>
                  <a:pt x="73623" y="75660"/>
                </a:lnTo>
                <a:lnTo>
                  <a:pt x="67323" y="88143"/>
                </a:lnTo>
                <a:lnTo>
                  <a:pt x="61139" y="101425"/>
                </a:lnTo>
                <a:lnTo>
                  <a:pt x="55031" y="115242"/>
                </a:lnTo>
                <a:lnTo>
                  <a:pt x="49967" y="128422"/>
                </a:lnTo>
                <a:lnTo>
                  <a:pt x="45599" y="141176"/>
                </a:lnTo>
                <a:lnTo>
                  <a:pt x="41695" y="153649"/>
                </a:lnTo>
                <a:lnTo>
                  <a:pt x="39092" y="166924"/>
                </a:lnTo>
                <a:lnTo>
                  <a:pt x="37357" y="180737"/>
                </a:lnTo>
                <a:lnTo>
                  <a:pt x="36200" y="194905"/>
                </a:lnTo>
                <a:lnTo>
                  <a:pt x="35429" y="208319"/>
                </a:lnTo>
                <a:lnTo>
                  <a:pt x="34572" y="233807"/>
                </a:lnTo>
                <a:lnTo>
                  <a:pt x="32359" y="246160"/>
                </a:lnTo>
                <a:lnTo>
                  <a:pt x="28900" y="258365"/>
                </a:lnTo>
                <a:lnTo>
                  <a:pt x="13829" y="301727"/>
                </a:lnTo>
                <a:lnTo>
                  <a:pt x="10594" y="310292"/>
                </a:lnTo>
                <a:lnTo>
                  <a:pt x="7444" y="317986"/>
                </a:lnTo>
                <a:lnTo>
                  <a:pt x="4352" y="325100"/>
                </a:lnTo>
                <a:lnTo>
                  <a:pt x="2291" y="331827"/>
                </a:lnTo>
                <a:lnTo>
                  <a:pt x="916" y="338296"/>
                </a:lnTo>
                <a:lnTo>
                  <a:pt x="0" y="344593"/>
                </a:lnTo>
                <a:lnTo>
                  <a:pt x="2366" y="348791"/>
                </a:lnTo>
                <a:lnTo>
                  <a:pt x="6920" y="351590"/>
                </a:lnTo>
                <a:lnTo>
                  <a:pt x="12932" y="353455"/>
                </a:lnTo>
                <a:lnTo>
                  <a:pt x="19917" y="353707"/>
                </a:lnTo>
                <a:lnTo>
                  <a:pt x="27550" y="352882"/>
                </a:lnTo>
                <a:lnTo>
                  <a:pt x="35615" y="351340"/>
                </a:lnTo>
                <a:lnTo>
                  <a:pt x="55160" y="346982"/>
                </a:lnTo>
                <a:lnTo>
                  <a:pt x="65928" y="344430"/>
                </a:lnTo>
                <a:lnTo>
                  <a:pt x="78068" y="339753"/>
                </a:lnTo>
                <a:lnTo>
                  <a:pt x="91122" y="333658"/>
                </a:lnTo>
                <a:lnTo>
                  <a:pt x="104786" y="326618"/>
                </a:lnTo>
                <a:lnTo>
                  <a:pt x="116872" y="319941"/>
                </a:lnTo>
                <a:lnTo>
                  <a:pt x="127905" y="313504"/>
                </a:lnTo>
                <a:lnTo>
                  <a:pt x="148102" y="301061"/>
                </a:lnTo>
                <a:lnTo>
                  <a:pt x="185692" y="27682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MARTInkAnnotation213"/>
          <p:cNvSpPr/>
          <p:nvPr/>
        </p:nvSpPr>
        <p:spPr>
          <a:xfrm>
            <a:off x="5268515" y="5277445"/>
            <a:ext cx="62509" cy="26790"/>
          </a:xfrm>
          <a:custGeom>
            <a:avLst/>
            <a:gdLst/>
            <a:ahLst/>
            <a:cxnLst/>
            <a:rect l="0" t="0" r="0" b="0"/>
            <a:pathLst>
              <a:path w="62509" h="26790">
                <a:moveTo>
                  <a:pt x="0" y="0"/>
                </a:moveTo>
                <a:lnTo>
                  <a:pt x="0" y="4740"/>
                </a:lnTo>
                <a:lnTo>
                  <a:pt x="1985" y="7128"/>
                </a:lnTo>
                <a:lnTo>
                  <a:pt x="5292" y="9714"/>
                </a:lnTo>
                <a:lnTo>
                  <a:pt x="9481" y="12429"/>
                </a:lnTo>
                <a:lnTo>
                  <a:pt x="14258" y="14239"/>
                </a:lnTo>
                <a:lnTo>
                  <a:pt x="19427" y="15446"/>
                </a:lnTo>
                <a:lnTo>
                  <a:pt x="24858" y="16250"/>
                </a:lnTo>
                <a:lnTo>
                  <a:pt x="31454" y="17779"/>
                </a:lnTo>
                <a:lnTo>
                  <a:pt x="38829" y="19790"/>
                </a:lnTo>
                <a:lnTo>
                  <a:pt x="62508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MARTInkAnnotation214"/>
          <p:cNvSpPr/>
          <p:nvPr/>
        </p:nvSpPr>
        <p:spPr>
          <a:xfrm>
            <a:off x="5271664" y="5368430"/>
            <a:ext cx="317759" cy="418932"/>
          </a:xfrm>
          <a:custGeom>
            <a:avLst/>
            <a:gdLst/>
            <a:ahLst/>
            <a:cxnLst/>
            <a:rect l="0" t="0" r="0" b="0"/>
            <a:pathLst>
              <a:path w="317759" h="418932">
                <a:moveTo>
                  <a:pt x="148656" y="7241"/>
                </a:moveTo>
                <a:lnTo>
                  <a:pt x="143916" y="26203"/>
                </a:lnTo>
                <a:lnTo>
                  <a:pt x="143511" y="33772"/>
                </a:lnTo>
                <a:lnTo>
                  <a:pt x="144234" y="40803"/>
                </a:lnTo>
                <a:lnTo>
                  <a:pt x="147683" y="52916"/>
                </a:lnTo>
                <a:lnTo>
                  <a:pt x="152523" y="61606"/>
                </a:lnTo>
                <a:lnTo>
                  <a:pt x="156195" y="64320"/>
                </a:lnTo>
                <a:lnTo>
                  <a:pt x="160627" y="66130"/>
                </a:lnTo>
                <a:lnTo>
                  <a:pt x="165566" y="67336"/>
                </a:lnTo>
                <a:lnTo>
                  <a:pt x="170844" y="68140"/>
                </a:lnTo>
                <a:lnTo>
                  <a:pt x="176346" y="68677"/>
                </a:lnTo>
                <a:lnTo>
                  <a:pt x="181999" y="69034"/>
                </a:lnTo>
                <a:lnTo>
                  <a:pt x="188744" y="68280"/>
                </a:lnTo>
                <a:lnTo>
                  <a:pt x="196217" y="66785"/>
                </a:lnTo>
                <a:lnTo>
                  <a:pt x="204176" y="64797"/>
                </a:lnTo>
                <a:lnTo>
                  <a:pt x="212459" y="63471"/>
                </a:lnTo>
                <a:lnTo>
                  <a:pt x="220956" y="62587"/>
                </a:lnTo>
                <a:lnTo>
                  <a:pt x="229598" y="61997"/>
                </a:lnTo>
                <a:lnTo>
                  <a:pt x="238337" y="59620"/>
                </a:lnTo>
                <a:lnTo>
                  <a:pt x="247138" y="56051"/>
                </a:lnTo>
                <a:lnTo>
                  <a:pt x="255983" y="51687"/>
                </a:lnTo>
                <a:lnTo>
                  <a:pt x="262872" y="47786"/>
                </a:lnTo>
                <a:lnTo>
                  <a:pt x="268456" y="44192"/>
                </a:lnTo>
                <a:lnTo>
                  <a:pt x="278299" y="36562"/>
                </a:lnTo>
                <a:lnTo>
                  <a:pt x="283702" y="31750"/>
                </a:lnTo>
                <a:lnTo>
                  <a:pt x="289288" y="26556"/>
                </a:lnTo>
                <a:lnTo>
                  <a:pt x="298141" y="20786"/>
                </a:lnTo>
                <a:lnTo>
                  <a:pt x="305383" y="17230"/>
                </a:lnTo>
                <a:lnTo>
                  <a:pt x="311909" y="12342"/>
                </a:lnTo>
                <a:lnTo>
                  <a:pt x="314046" y="9649"/>
                </a:lnTo>
                <a:lnTo>
                  <a:pt x="315471" y="6862"/>
                </a:lnTo>
                <a:lnTo>
                  <a:pt x="317758" y="0"/>
                </a:lnTo>
                <a:lnTo>
                  <a:pt x="316953" y="429"/>
                </a:lnTo>
                <a:lnTo>
                  <a:pt x="313413" y="3552"/>
                </a:lnTo>
                <a:lnTo>
                  <a:pt x="312073" y="5774"/>
                </a:lnTo>
                <a:lnTo>
                  <a:pt x="308201" y="15626"/>
                </a:lnTo>
                <a:lnTo>
                  <a:pt x="304628" y="21760"/>
                </a:lnTo>
                <a:lnTo>
                  <a:pt x="300263" y="28826"/>
                </a:lnTo>
                <a:lnTo>
                  <a:pt x="295368" y="37507"/>
                </a:lnTo>
                <a:lnTo>
                  <a:pt x="284638" y="57734"/>
                </a:lnTo>
                <a:lnTo>
                  <a:pt x="267440" y="91434"/>
                </a:lnTo>
                <a:lnTo>
                  <a:pt x="259596" y="104049"/>
                </a:lnTo>
                <a:lnTo>
                  <a:pt x="250397" y="117421"/>
                </a:lnTo>
                <a:lnTo>
                  <a:pt x="240296" y="131295"/>
                </a:lnTo>
                <a:lnTo>
                  <a:pt x="228601" y="146498"/>
                </a:lnTo>
                <a:lnTo>
                  <a:pt x="188439" y="197331"/>
                </a:lnTo>
                <a:lnTo>
                  <a:pt x="159723" y="235924"/>
                </a:lnTo>
                <a:lnTo>
                  <a:pt x="144127" y="255938"/>
                </a:lnTo>
                <a:lnTo>
                  <a:pt x="110925" y="296698"/>
                </a:lnTo>
                <a:lnTo>
                  <a:pt x="94728" y="315306"/>
                </a:lnTo>
                <a:lnTo>
                  <a:pt x="78969" y="332672"/>
                </a:lnTo>
                <a:lnTo>
                  <a:pt x="63503" y="349210"/>
                </a:lnTo>
                <a:lnTo>
                  <a:pt x="50215" y="364205"/>
                </a:lnTo>
                <a:lnTo>
                  <a:pt x="38380" y="378170"/>
                </a:lnTo>
                <a:lnTo>
                  <a:pt x="19277" y="401294"/>
                </a:lnTo>
                <a:lnTo>
                  <a:pt x="7480" y="414878"/>
                </a:lnTo>
                <a:lnTo>
                  <a:pt x="3937" y="417905"/>
                </a:lnTo>
                <a:lnTo>
                  <a:pt x="1575" y="418931"/>
                </a:lnTo>
                <a:lnTo>
                  <a:pt x="0" y="418623"/>
                </a:lnTo>
                <a:lnTo>
                  <a:pt x="935" y="415441"/>
                </a:lnTo>
                <a:lnTo>
                  <a:pt x="7265" y="403968"/>
                </a:lnTo>
                <a:lnTo>
                  <a:pt x="10739" y="396741"/>
                </a:lnTo>
                <a:lnTo>
                  <a:pt x="14047" y="388947"/>
                </a:lnTo>
                <a:lnTo>
                  <a:pt x="17245" y="380774"/>
                </a:lnTo>
                <a:lnTo>
                  <a:pt x="23443" y="363755"/>
                </a:lnTo>
                <a:lnTo>
                  <a:pt x="32570" y="33763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ARTInkAnnotation215"/>
          <p:cNvSpPr/>
          <p:nvPr/>
        </p:nvSpPr>
        <p:spPr>
          <a:xfrm>
            <a:off x="6011538" y="5304234"/>
            <a:ext cx="51720" cy="158918"/>
          </a:xfrm>
          <a:custGeom>
            <a:avLst/>
            <a:gdLst/>
            <a:ahLst/>
            <a:cxnLst/>
            <a:rect l="0" t="0" r="0" b="0"/>
            <a:pathLst>
              <a:path w="51720" h="158918">
                <a:moveTo>
                  <a:pt x="33860" y="0"/>
                </a:moveTo>
                <a:lnTo>
                  <a:pt x="38600" y="14221"/>
                </a:lnTo>
                <a:lnTo>
                  <a:pt x="39997" y="20395"/>
                </a:lnTo>
                <a:lnTo>
                  <a:pt x="40928" y="26495"/>
                </a:lnTo>
                <a:lnTo>
                  <a:pt x="41549" y="32546"/>
                </a:lnTo>
                <a:lnTo>
                  <a:pt x="41963" y="37572"/>
                </a:lnTo>
                <a:lnTo>
                  <a:pt x="42238" y="41916"/>
                </a:lnTo>
                <a:lnTo>
                  <a:pt x="42422" y="45804"/>
                </a:lnTo>
                <a:lnTo>
                  <a:pt x="41552" y="51371"/>
                </a:lnTo>
                <a:lnTo>
                  <a:pt x="39980" y="58060"/>
                </a:lnTo>
                <a:lnTo>
                  <a:pt x="37940" y="65495"/>
                </a:lnTo>
                <a:lnTo>
                  <a:pt x="34596" y="71445"/>
                </a:lnTo>
                <a:lnTo>
                  <a:pt x="30381" y="76403"/>
                </a:lnTo>
                <a:lnTo>
                  <a:pt x="25588" y="80701"/>
                </a:lnTo>
                <a:lnTo>
                  <a:pt x="21400" y="86543"/>
                </a:lnTo>
                <a:lnTo>
                  <a:pt x="17616" y="93414"/>
                </a:lnTo>
                <a:lnTo>
                  <a:pt x="7550" y="114660"/>
                </a:lnTo>
                <a:lnTo>
                  <a:pt x="4413" y="121089"/>
                </a:lnTo>
                <a:lnTo>
                  <a:pt x="2323" y="126366"/>
                </a:lnTo>
                <a:lnTo>
                  <a:pt x="929" y="130877"/>
                </a:lnTo>
                <a:lnTo>
                  <a:pt x="0" y="134877"/>
                </a:lnTo>
                <a:lnTo>
                  <a:pt x="1364" y="138535"/>
                </a:lnTo>
                <a:lnTo>
                  <a:pt x="4260" y="141966"/>
                </a:lnTo>
                <a:lnTo>
                  <a:pt x="8173" y="145246"/>
                </a:lnTo>
                <a:lnTo>
                  <a:pt x="11774" y="148425"/>
                </a:lnTo>
                <a:lnTo>
                  <a:pt x="18422" y="154602"/>
                </a:lnTo>
                <a:lnTo>
                  <a:pt x="21583" y="156646"/>
                </a:lnTo>
                <a:lnTo>
                  <a:pt x="24684" y="158009"/>
                </a:lnTo>
                <a:lnTo>
                  <a:pt x="27742" y="158917"/>
                </a:lnTo>
                <a:lnTo>
                  <a:pt x="30774" y="158531"/>
                </a:lnTo>
                <a:lnTo>
                  <a:pt x="33787" y="157281"/>
                </a:lnTo>
                <a:lnTo>
                  <a:pt x="36788" y="155456"/>
                </a:lnTo>
                <a:lnTo>
                  <a:pt x="38788" y="153246"/>
                </a:lnTo>
                <a:lnTo>
                  <a:pt x="40123" y="150781"/>
                </a:lnTo>
                <a:lnTo>
                  <a:pt x="41011" y="148146"/>
                </a:lnTo>
                <a:lnTo>
                  <a:pt x="42596" y="144405"/>
                </a:lnTo>
                <a:lnTo>
                  <a:pt x="51719" y="12501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MARTInkAnnotation216"/>
          <p:cNvSpPr/>
          <p:nvPr/>
        </p:nvSpPr>
        <p:spPr>
          <a:xfrm>
            <a:off x="6161484" y="5277448"/>
            <a:ext cx="214313" cy="187478"/>
          </a:xfrm>
          <a:custGeom>
            <a:avLst/>
            <a:gdLst/>
            <a:ahLst/>
            <a:cxnLst/>
            <a:rect l="0" t="0" r="0" b="0"/>
            <a:pathLst>
              <a:path w="214313" h="187478">
                <a:moveTo>
                  <a:pt x="214312" y="8927"/>
                </a:moveTo>
                <a:lnTo>
                  <a:pt x="204831" y="4186"/>
                </a:lnTo>
                <a:lnTo>
                  <a:pt x="200054" y="2789"/>
                </a:lnTo>
                <a:lnTo>
                  <a:pt x="194885" y="1859"/>
                </a:lnTo>
                <a:lnTo>
                  <a:pt x="189455" y="1237"/>
                </a:lnTo>
                <a:lnTo>
                  <a:pt x="184842" y="824"/>
                </a:lnTo>
                <a:lnTo>
                  <a:pt x="180775" y="548"/>
                </a:lnTo>
                <a:lnTo>
                  <a:pt x="173610" y="242"/>
                </a:lnTo>
                <a:lnTo>
                  <a:pt x="163998" y="69"/>
                </a:lnTo>
                <a:lnTo>
                  <a:pt x="135169" y="0"/>
                </a:lnTo>
                <a:lnTo>
                  <a:pt x="129800" y="991"/>
                </a:lnTo>
                <a:lnTo>
                  <a:pt x="124236" y="2644"/>
                </a:lnTo>
                <a:lnTo>
                  <a:pt x="118543" y="4738"/>
                </a:lnTo>
                <a:lnTo>
                  <a:pt x="111771" y="6134"/>
                </a:lnTo>
                <a:lnTo>
                  <a:pt x="104280" y="7065"/>
                </a:lnTo>
                <a:lnTo>
                  <a:pt x="96308" y="7685"/>
                </a:lnTo>
                <a:lnTo>
                  <a:pt x="90003" y="9092"/>
                </a:lnTo>
                <a:lnTo>
                  <a:pt x="84806" y="11021"/>
                </a:lnTo>
                <a:lnTo>
                  <a:pt x="64597" y="21246"/>
                </a:lnTo>
                <a:lnTo>
                  <a:pt x="59932" y="25077"/>
                </a:lnTo>
                <a:lnTo>
                  <a:pt x="55830" y="29616"/>
                </a:lnTo>
                <a:lnTo>
                  <a:pt x="52103" y="34625"/>
                </a:lnTo>
                <a:lnTo>
                  <a:pt x="49618" y="38957"/>
                </a:lnTo>
                <a:lnTo>
                  <a:pt x="47962" y="42838"/>
                </a:lnTo>
                <a:lnTo>
                  <a:pt x="46857" y="46416"/>
                </a:lnTo>
                <a:lnTo>
                  <a:pt x="46121" y="50787"/>
                </a:lnTo>
                <a:lnTo>
                  <a:pt x="45630" y="55685"/>
                </a:lnTo>
                <a:lnTo>
                  <a:pt x="45084" y="65427"/>
                </a:lnTo>
                <a:lnTo>
                  <a:pt x="44842" y="73064"/>
                </a:lnTo>
                <a:lnTo>
                  <a:pt x="44706" y="82941"/>
                </a:lnTo>
                <a:lnTo>
                  <a:pt x="45678" y="87043"/>
                </a:lnTo>
                <a:lnTo>
                  <a:pt x="47319" y="91762"/>
                </a:lnTo>
                <a:lnTo>
                  <a:pt x="49406" y="96892"/>
                </a:lnTo>
                <a:lnTo>
                  <a:pt x="53773" y="101305"/>
                </a:lnTo>
                <a:lnTo>
                  <a:pt x="59661" y="105238"/>
                </a:lnTo>
                <a:lnTo>
                  <a:pt x="66563" y="108853"/>
                </a:lnTo>
                <a:lnTo>
                  <a:pt x="74140" y="112255"/>
                </a:lnTo>
                <a:lnTo>
                  <a:pt x="82169" y="115515"/>
                </a:lnTo>
                <a:lnTo>
                  <a:pt x="90498" y="118681"/>
                </a:lnTo>
                <a:lnTo>
                  <a:pt x="100019" y="121784"/>
                </a:lnTo>
                <a:lnTo>
                  <a:pt x="110337" y="124845"/>
                </a:lnTo>
                <a:lnTo>
                  <a:pt x="121182" y="127877"/>
                </a:lnTo>
                <a:lnTo>
                  <a:pt x="131390" y="131883"/>
                </a:lnTo>
                <a:lnTo>
                  <a:pt x="141171" y="136538"/>
                </a:lnTo>
                <a:lnTo>
                  <a:pt x="150669" y="141626"/>
                </a:lnTo>
                <a:lnTo>
                  <a:pt x="159977" y="145018"/>
                </a:lnTo>
                <a:lnTo>
                  <a:pt x="169159" y="147279"/>
                </a:lnTo>
                <a:lnTo>
                  <a:pt x="178257" y="148786"/>
                </a:lnTo>
                <a:lnTo>
                  <a:pt x="185314" y="150784"/>
                </a:lnTo>
                <a:lnTo>
                  <a:pt x="191012" y="153107"/>
                </a:lnTo>
                <a:lnTo>
                  <a:pt x="195802" y="155648"/>
                </a:lnTo>
                <a:lnTo>
                  <a:pt x="199988" y="158335"/>
                </a:lnTo>
                <a:lnTo>
                  <a:pt x="203770" y="161118"/>
                </a:lnTo>
                <a:lnTo>
                  <a:pt x="212230" y="167973"/>
                </a:lnTo>
                <a:lnTo>
                  <a:pt x="210940" y="169528"/>
                </a:lnTo>
                <a:lnTo>
                  <a:pt x="208095" y="171556"/>
                </a:lnTo>
                <a:lnTo>
                  <a:pt x="204215" y="173901"/>
                </a:lnTo>
                <a:lnTo>
                  <a:pt x="198650" y="176457"/>
                </a:lnTo>
                <a:lnTo>
                  <a:pt x="191965" y="179152"/>
                </a:lnTo>
                <a:lnTo>
                  <a:pt x="184531" y="181941"/>
                </a:lnTo>
                <a:lnTo>
                  <a:pt x="176599" y="183801"/>
                </a:lnTo>
                <a:lnTo>
                  <a:pt x="168334" y="185041"/>
                </a:lnTo>
                <a:lnTo>
                  <a:pt x="159847" y="185867"/>
                </a:lnTo>
                <a:lnTo>
                  <a:pt x="151214" y="186418"/>
                </a:lnTo>
                <a:lnTo>
                  <a:pt x="142481" y="186785"/>
                </a:lnTo>
                <a:lnTo>
                  <a:pt x="123848" y="187194"/>
                </a:lnTo>
                <a:lnTo>
                  <a:pt x="72656" y="187477"/>
                </a:lnTo>
                <a:lnTo>
                  <a:pt x="63320" y="186499"/>
                </a:lnTo>
                <a:lnTo>
                  <a:pt x="54120" y="184855"/>
                </a:lnTo>
                <a:lnTo>
                  <a:pt x="45010" y="182767"/>
                </a:lnTo>
                <a:lnTo>
                  <a:pt x="37944" y="180383"/>
                </a:lnTo>
                <a:lnTo>
                  <a:pt x="32241" y="177801"/>
                </a:lnTo>
                <a:lnTo>
                  <a:pt x="27447" y="175087"/>
                </a:lnTo>
                <a:lnTo>
                  <a:pt x="16829" y="169427"/>
                </a:lnTo>
                <a:lnTo>
                  <a:pt x="0" y="16073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ARTInkAnnotation217"/>
          <p:cNvSpPr/>
          <p:nvPr/>
        </p:nvSpPr>
        <p:spPr>
          <a:xfrm>
            <a:off x="6085729" y="5179218"/>
            <a:ext cx="22178" cy="29922"/>
          </a:xfrm>
          <a:custGeom>
            <a:avLst/>
            <a:gdLst/>
            <a:ahLst/>
            <a:cxnLst/>
            <a:rect l="0" t="0" r="0" b="0"/>
            <a:pathLst>
              <a:path w="22178" h="29922">
                <a:moveTo>
                  <a:pt x="13247" y="8930"/>
                </a:moveTo>
                <a:lnTo>
                  <a:pt x="13247" y="13670"/>
                </a:lnTo>
                <a:lnTo>
                  <a:pt x="12255" y="16059"/>
                </a:lnTo>
                <a:lnTo>
                  <a:pt x="10601" y="18643"/>
                </a:lnTo>
                <a:lnTo>
                  <a:pt x="8507" y="21359"/>
                </a:lnTo>
                <a:lnTo>
                  <a:pt x="6118" y="24161"/>
                </a:lnTo>
                <a:lnTo>
                  <a:pt x="3533" y="27021"/>
                </a:lnTo>
                <a:lnTo>
                  <a:pt x="818" y="29921"/>
                </a:lnTo>
                <a:lnTo>
                  <a:pt x="0" y="29869"/>
                </a:lnTo>
                <a:lnTo>
                  <a:pt x="447" y="27850"/>
                </a:lnTo>
                <a:lnTo>
                  <a:pt x="3552" y="19833"/>
                </a:lnTo>
                <a:lnTo>
                  <a:pt x="5792" y="17191"/>
                </a:lnTo>
                <a:lnTo>
                  <a:pt x="9269" y="13445"/>
                </a:lnTo>
                <a:lnTo>
                  <a:pt x="2217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MARTInkAnnotation218"/>
          <p:cNvSpPr/>
          <p:nvPr/>
        </p:nvSpPr>
        <p:spPr>
          <a:xfrm>
            <a:off x="6698505" y="5218389"/>
            <a:ext cx="211873" cy="235427"/>
          </a:xfrm>
          <a:custGeom>
            <a:avLst/>
            <a:gdLst/>
            <a:ahLst/>
            <a:cxnLst/>
            <a:rect l="0" t="0" r="0" b="0"/>
            <a:pathLst>
              <a:path w="211873" h="235427">
                <a:moveTo>
                  <a:pt x="7690" y="228720"/>
                </a:moveTo>
                <a:lnTo>
                  <a:pt x="2949" y="223980"/>
                </a:lnTo>
                <a:lnTo>
                  <a:pt x="1552" y="220599"/>
                </a:lnTo>
                <a:lnTo>
                  <a:pt x="621" y="216361"/>
                </a:lnTo>
                <a:lnTo>
                  <a:pt x="0" y="211551"/>
                </a:lnTo>
                <a:lnTo>
                  <a:pt x="1571" y="206360"/>
                </a:lnTo>
                <a:lnTo>
                  <a:pt x="4603" y="200915"/>
                </a:lnTo>
                <a:lnTo>
                  <a:pt x="8608" y="195301"/>
                </a:lnTo>
                <a:lnTo>
                  <a:pt x="13263" y="189573"/>
                </a:lnTo>
                <a:lnTo>
                  <a:pt x="18350" y="183771"/>
                </a:lnTo>
                <a:lnTo>
                  <a:pt x="23727" y="177918"/>
                </a:lnTo>
                <a:lnTo>
                  <a:pt x="37638" y="163477"/>
                </a:lnTo>
                <a:lnTo>
                  <a:pt x="45514" y="155460"/>
                </a:lnTo>
                <a:lnTo>
                  <a:pt x="53742" y="148129"/>
                </a:lnTo>
                <a:lnTo>
                  <a:pt x="62204" y="141259"/>
                </a:lnTo>
                <a:lnTo>
                  <a:pt x="70821" y="134694"/>
                </a:lnTo>
                <a:lnTo>
                  <a:pt x="79543" y="126349"/>
                </a:lnTo>
                <a:lnTo>
                  <a:pt x="88334" y="116816"/>
                </a:lnTo>
                <a:lnTo>
                  <a:pt x="97171" y="106492"/>
                </a:lnTo>
                <a:lnTo>
                  <a:pt x="106039" y="96633"/>
                </a:lnTo>
                <a:lnTo>
                  <a:pt x="123830" y="77741"/>
                </a:lnTo>
                <a:lnTo>
                  <a:pt x="150581" y="50371"/>
                </a:lnTo>
                <a:lnTo>
                  <a:pt x="159505" y="42352"/>
                </a:lnTo>
                <a:lnTo>
                  <a:pt x="168431" y="35022"/>
                </a:lnTo>
                <a:lnTo>
                  <a:pt x="177358" y="28150"/>
                </a:lnTo>
                <a:lnTo>
                  <a:pt x="185294" y="21585"/>
                </a:lnTo>
                <a:lnTo>
                  <a:pt x="192568" y="15224"/>
                </a:lnTo>
                <a:lnTo>
                  <a:pt x="209022" y="237"/>
                </a:lnTo>
                <a:lnTo>
                  <a:pt x="210372" y="0"/>
                </a:lnTo>
                <a:lnTo>
                  <a:pt x="211272" y="833"/>
                </a:lnTo>
                <a:lnTo>
                  <a:pt x="211872" y="2382"/>
                </a:lnTo>
                <a:lnTo>
                  <a:pt x="210288" y="5398"/>
                </a:lnTo>
                <a:lnTo>
                  <a:pt x="207247" y="9393"/>
                </a:lnTo>
                <a:lnTo>
                  <a:pt x="203236" y="14041"/>
                </a:lnTo>
                <a:lnTo>
                  <a:pt x="199569" y="19124"/>
                </a:lnTo>
                <a:lnTo>
                  <a:pt x="196133" y="24497"/>
                </a:lnTo>
                <a:lnTo>
                  <a:pt x="192849" y="30064"/>
                </a:lnTo>
                <a:lnTo>
                  <a:pt x="189669" y="35760"/>
                </a:lnTo>
                <a:lnTo>
                  <a:pt x="183488" y="47379"/>
                </a:lnTo>
                <a:lnTo>
                  <a:pt x="180451" y="54248"/>
                </a:lnTo>
                <a:lnTo>
                  <a:pt x="177434" y="61804"/>
                </a:lnTo>
                <a:lnTo>
                  <a:pt x="174431" y="69818"/>
                </a:lnTo>
                <a:lnTo>
                  <a:pt x="172429" y="78137"/>
                </a:lnTo>
                <a:lnTo>
                  <a:pt x="171094" y="86660"/>
                </a:lnTo>
                <a:lnTo>
                  <a:pt x="170204" y="95318"/>
                </a:lnTo>
                <a:lnTo>
                  <a:pt x="168618" y="105059"/>
                </a:lnTo>
                <a:lnTo>
                  <a:pt x="166569" y="115521"/>
                </a:lnTo>
                <a:lnTo>
                  <a:pt x="161646" y="137730"/>
                </a:lnTo>
                <a:lnTo>
                  <a:pt x="147480" y="196147"/>
                </a:lnTo>
                <a:lnTo>
                  <a:pt x="144539" y="205020"/>
                </a:lnTo>
                <a:lnTo>
                  <a:pt x="141586" y="211928"/>
                </a:lnTo>
                <a:lnTo>
                  <a:pt x="138625" y="217525"/>
                </a:lnTo>
                <a:lnTo>
                  <a:pt x="136652" y="222249"/>
                </a:lnTo>
                <a:lnTo>
                  <a:pt x="135336" y="226390"/>
                </a:lnTo>
                <a:lnTo>
                  <a:pt x="134460" y="230144"/>
                </a:lnTo>
                <a:lnTo>
                  <a:pt x="134867" y="232645"/>
                </a:lnTo>
                <a:lnTo>
                  <a:pt x="136130" y="234314"/>
                </a:lnTo>
                <a:lnTo>
                  <a:pt x="137966" y="235426"/>
                </a:lnTo>
                <a:lnTo>
                  <a:pt x="141173" y="235175"/>
                </a:lnTo>
                <a:lnTo>
                  <a:pt x="145295" y="234016"/>
                </a:lnTo>
                <a:lnTo>
                  <a:pt x="159495" y="22872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ARTInkAnnotation219"/>
          <p:cNvSpPr/>
          <p:nvPr/>
        </p:nvSpPr>
        <p:spPr>
          <a:xfrm>
            <a:off x="6724054" y="5286375"/>
            <a:ext cx="62509" cy="44648"/>
          </a:xfrm>
          <a:custGeom>
            <a:avLst/>
            <a:gdLst/>
            <a:ahLst/>
            <a:cxnLst/>
            <a:rect l="0" t="0" r="0" b="0"/>
            <a:pathLst>
              <a:path w="62509" h="44648">
                <a:moveTo>
                  <a:pt x="0" y="0"/>
                </a:moveTo>
                <a:lnTo>
                  <a:pt x="14222" y="9481"/>
                </a:lnTo>
                <a:lnTo>
                  <a:pt x="20395" y="13265"/>
                </a:lnTo>
                <a:lnTo>
                  <a:pt x="26495" y="16780"/>
                </a:lnTo>
                <a:lnTo>
                  <a:pt x="32546" y="20116"/>
                </a:lnTo>
                <a:lnTo>
                  <a:pt x="37572" y="24325"/>
                </a:lnTo>
                <a:lnTo>
                  <a:pt x="41915" y="29114"/>
                </a:lnTo>
                <a:lnTo>
                  <a:pt x="45804" y="34292"/>
                </a:lnTo>
                <a:lnTo>
                  <a:pt x="49387" y="37744"/>
                </a:lnTo>
                <a:lnTo>
                  <a:pt x="52768" y="40045"/>
                </a:lnTo>
                <a:lnTo>
                  <a:pt x="62508" y="4464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MARTInkAnnotation220"/>
          <p:cNvSpPr/>
          <p:nvPr/>
        </p:nvSpPr>
        <p:spPr>
          <a:xfrm>
            <a:off x="6920507" y="5268531"/>
            <a:ext cx="241103" cy="187363"/>
          </a:xfrm>
          <a:custGeom>
            <a:avLst/>
            <a:gdLst/>
            <a:ahLst/>
            <a:cxnLst/>
            <a:rect l="0" t="0" r="0" b="0"/>
            <a:pathLst>
              <a:path w="241103" h="187363">
                <a:moveTo>
                  <a:pt x="241102" y="26774"/>
                </a:moveTo>
                <a:lnTo>
                  <a:pt x="236361" y="17292"/>
                </a:lnTo>
                <a:lnTo>
                  <a:pt x="232980" y="13508"/>
                </a:lnTo>
                <a:lnTo>
                  <a:pt x="228743" y="9992"/>
                </a:lnTo>
                <a:lnTo>
                  <a:pt x="223932" y="6656"/>
                </a:lnTo>
                <a:lnTo>
                  <a:pt x="217750" y="4433"/>
                </a:lnTo>
                <a:lnTo>
                  <a:pt x="210651" y="2950"/>
                </a:lnTo>
                <a:lnTo>
                  <a:pt x="202942" y="1962"/>
                </a:lnTo>
                <a:lnTo>
                  <a:pt x="193833" y="1302"/>
                </a:lnTo>
                <a:lnTo>
                  <a:pt x="183793" y="863"/>
                </a:lnTo>
                <a:lnTo>
                  <a:pt x="162053" y="376"/>
                </a:lnTo>
                <a:lnTo>
                  <a:pt x="77878" y="0"/>
                </a:lnTo>
                <a:lnTo>
                  <a:pt x="70770" y="987"/>
                </a:lnTo>
                <a:lnTo>
                  <a:pt x="64048" y="2637"/>
                </a:lnTo>
                <a:lnTo>
                  <a:pt x="57581" y="4730"/>
                </a:lnTo>
                <a:lnTo>
                  <a:pt x="52278" y="8108"/>
                </a:lnTo>
                <a:lnTo>
                  <a:pt x="47751" y="12346"/>
                </a:lnTo>
                <a:lnTo>
                  <a:pt x="43740" y="17156"/>
                </a:lnTo>
                <a:lnTo>
                  <a:pt x="42059" y="21354"/>
                </a:lnTo>
                <a:lnTo>
                  <a:pt x="41930" y="25145"/>
                </a:lnTo>
                <a:lnTo>
                  <a:pt x="42836" y="28664"/>
                </a:lnTo>
                <a:lnTo>
                  <a:pt x="44432" y="32995"/>
                </a:lnTo>
                <a:lnTo>
                  <a:pt x="46490" y="37867"/>
                </a:lnTo>
                <a:lnTo>
                  <a:pt x="48852" y="43099"/>
                </a:lnTo>
                <a:lnTo>
                  <a:pt x="54123" y="54204"/>
                </a:lnTo>
                <a:lnTo>
                  <a:pt x="56919" y="59943"/>
                </a:lnTo>
                <a:lnTo>
                  <a:pt x="60766" y="64762"/>
                </a:lnTo>
                <a:lnTo>
                  <a:pt x="65316" y="68966"/>
                </a:lnTo>
                <a:lnTo>
                  <a:pt x="70332" y="72761"/>
                </a:lnTo>
                <a:lnTo>
                  <a:pt x="75662" y="76284"/>
                </a:lnTo>
                <a:lnTo>
                  <a:pt x="81199" y="79624"/>
                </a:lnTo>
                <a:lnTo>
                  <a:pt x="86875" y="82843"/>
                </a:lnTo>
                <a:lnTo>
                  <a:pt x="91651" y="86974"/>
                </a:lnTo>
                <a:lnTo>
                  <a:pt x="95827" y="91711"/>
                </a:lnTo>
                <a:lnTo>
                  <a:pt x="99603" y="96855"/>
                </a:lnTo>
                <a:lnTo>
                  <a:pt x="104106" y="102268"/>
                </a:lnTo>
                <a:lnTo>
                  <a:pt x="109091" y="107860"/>
                </a:lnTo>
                <a:lnTo>
                  <a:pt x="119922" y="119367"/>
                </a:lnTo>
                <a:lnTo>
                  <a:pt x="131352" y="131095"/>
                </a:lnTo>
                <a:lnTo>
                  <a:pt x="137177" y="136009"/>
                </a:lnTo>
                <a:lnTo>
                  <a:pt x="143045" y="140277"/>
                </a:lnTo>
                <a:lnTo>
                  <a:pt x="148942" y="144114"/>
                </a:lnTo>
                <a:lnTo>
                  <a:pt x="154858" y="147665"/>
                </a:lnTo>
                <a:lnTo>
                  <a:pt x="160784" y="151024"/>
                </a:lnTo>
                <a:lnTo>
                  <a:pt x="166721" y="154256"/>
                </a:lnTo>
                <a:lnTo>
                  <a:pt x="170679" y="157402"/>
                </a:lnTo>
                <a:lnTo>
                  <a:pt x="173317" y="160492"/>
                </a:lnTo>
                <a:lnTo>
                  <a:pt x="175076" y="163544"/>
                </a:lnTo>
                <a:lnTo>
                  <a:pt x="175256" y="165579"/>
                </a:lnTo>
                <a:lnTo>
                  <a:pt x="174384" y="166935"/>
                </a:lnTo>
                <a:lnTo>
                  <a:pt x="169778" y="169435"/>
                </a:lnTo>
                <a:lnTo>
                  <a:pt x="161116" y="173853"/>
                </a:lnTo>
                <a:lnTo>
                  <a:pt x="154044" y="176421"/>
                </a:lnTo>
                <a:lnTo>
                  <a:pt x="145359" y="179124"/>
                </a:lnTo>
                <a:lnTo>
                  <a:pt x="135602" y="181919"/>
                </a:lnTo>
                <a:lnTo>
                  <a:pt x="125128" y="183782"/>
                </a:lnTo>
                <a:lnTo>
                  <a:pt x="114176" y="185024"/>
                </a:lnTo>
                <a:lnTo>
                  <a:pt x="102907" y="185852"/>
                </a:lnTo>
                <a:lnTo>
                  <a:pt x="92416" y="186404"/>
                </a:lnTo>
                <a:lnTo>
                  <a:pt x="72825" y="187018"/>
                </a:lnTo>
                <a:lnTo>
                  <a:pt x="45060" y="187362"/>
                </a:lnTo>
                <a:lnTo>
                  <a:pt x="37977" y="186419"/>
                </a:lnTo>
                <a:lnTo>
                  <a:pt x="32264" y="184797"/>
                </a:lnTo>
                <a:lnTo>
                  <a:pt x="27462" y="182724"/>
                </a:lnTo>
                <a:lnTo>
                  <a:pt x="23269" y="180350"/>
                </a:lnTo>
                <a:lnTo>
                  <a:pt x="15964" y="175066"/>
                </a:lnTo>
                <a:lnTo>
                  <a:pt x="13620" y="172268"/>
                </a:lnTo>
                <a:lnTo>
                  <a:pt x="12056" y="169411"/>
                </a:lnTo>
                <a:lnTo>
                  <a:pt x="11014" y="166513"/>
                </a:lnTo>
                <a:lnTo>
                  <a:pt x="9328" y="163590"/>
                </a:lnTo>
                <a:lnTo>
                  <a:pt x="7210" y="160648"/>
                </a:lnTo>
                <a:lnTo>
                  <a:pt x="0" y="151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ARTInkAnnotation221"/>
          <p:cNvSpPr/>
          <p:nvPr/>
        </p:nvSpPr>
        <p:spPr>
          <a:xfrm>
            <a:off x="7116960" y="5287652"/>
            <a:ext cx="222703" cy="176663"/>
          </a:xfrm>
          <a:custGeom>
            <a:avLst/>
            <a:gdLst/>
            <a:ahLst/>
            <a:cxnLst/>
            <a:rect l="0" t="0" r="0" b="0"/>
            <a:pathLst>
              <a:path w="222703" h="176663">
                <a:moveTo>
                  <a:pt x="187524" y="43371"/>
                </a:moveTo>
                <a:lnTo>
                  <a:pt x="207641" y="43371"/>
                </a:lnTo>
                <a:lnTo>
                  <a:pt x="210858" y="42380"/>
                </a:lnTo>
                <a:lnTo>
                  <a:pt x="217077" y="38631"/>
                </a:lnTo>
                <a:lnTo>
                  <a:pt x="219132" y="36242"/>
                </a:lnTo>
                <a:lnTo>
                  <a:pt x="220502" y="33658"/>
                </a:lnTo>
                <a:lnTo>
                  <a:pt x="222025" y="28140"/>
                </a:lnTo>
                <a:lnTo>
                  <a:pt x="222431" y="25280"/>
                </a:lnTo>
                <a:lnTo>
                  <a:pt x="222702" y="22381"/>
                </a:lnTo>
                <a:lnTo>
                  <a:pt x="217920" y="20448"/>
                </a:lnTo>
                <a:lnTo>
                  <a:pt x="209773" y="19159"/>
                </a:lnTo>
                <a:lnTo>
                  <a:pt x="199380" y="18300"/>
                </a:lnTo>
                <a:lnTo>
                  <a:pt x="190467" y="16735"/>
                </a:lnTo>
                <a:lnTo>
                  <a:pt x="182541" y="14701"/>
                </a:lnTo>
                <a:lnTo>
                  <a:pt x="175272" y="12351"/>
                </a:lnTo>
                <a:lnTo>
                  <a:pt x="168442" y="10785"/>
                </a:lnTo>
                <a:lnTo>
                  <a:pt x="161905" y="9740"/>
                </a:lnTo>
                <a:lnTo>
                  <a:pt x="155561" y="9044"/>
                </a:lnTo>
                <a:lnTo>
                  <a:pt x="149349" y="8581"/>
                </a:lnTo>
                <a:lnTo>
                  <a:pt x="143222" y="8271"/>
                </a:lnTo>
                <a:lnTo>
                  <a:pt x="137153" y="8065"/>
                </a:lnTo>
                <a:lnTo>
                  <a:pt x="131123" y="6935"/>
                </a:lnTo>
                <a:lnTo>
                  <a:pt x="125119" y="5190"/>
                </a:lnTo>
                <a:lnTo>
                  <a:pt x="119132" y="3035"/>
                </a:lnTo>
                <a:lnTo>
                  <a:pt x="114148" y="1598"/>
                </a:lnTo>
                <a:lnTo>
                  <a:pt x="109833" y="639"/>
                </a:lnTo>
                <a:lnTo>
                  <a:pt x="105964" y="0"/>
                </a:lnTo>
                <a:lnTo>
                  <a:pt x="102393" y="567"/>
                </a:lnTo>
                <a:lnTo>
                  <a:pt x="95779" y="3842"/>
                </a:lnTo>
                <a:lnTo>
                  <a:pt x="89532" y="8605"/>
                </a:lnTo>
                <a:lnTo>
                  <a:pt x="86477" y="11264"/>
                </a:lnTo>
                <a:lnTo>
                  <a:pt x="83448" y="15021"/>
                </a:lnTo>
                <a:lnTo>
                  <a:pt x="80437" y="19510"/>
                </a:lnTo>
                <a:lnTo>
                  <a:pt x="77438" y="24487"/>
                </a:lnTo>
                <a:lnTo>
                  <a:pt x="75438" y="29790"/>
                </a:lnTo>
                <a:lnTo>
                  <a:pt x="74104" y="35309"/>
                </a:lnTo>
                <a:lnTo>
                  <a:pt x="73216" y="40973"/>
                </a:lnTo>
                <a:lnTo>
                  <a:pt x="72622" y="46734"/>
                </a:lnTo>
                <a:lnTo>
                  <a:pt x="72229" y="52558"/>
                </a:lnTo>
                <a:lnTo>
                  <a:pt x="71965" y="58425"/>
                </a:lnTo>
                <a:lnTo>
                  <a:pt x="73773" y="64322"/>
                </a:lnTo>
                <a:lnTo>
                  <a:pt x="76964" y="70236"/>
                </a:lnTo>
                <a:lnTo>
                  <a:pt x="81075" y="76164"/>
                </a:lnTo>
                <a:lnTo>
                  <a:pt x="84808" y="81108"/>
                </a:lnTo>
                <a:lnTo>
                  <a:pt x="88288" y="85397"/>
                </a:lnTo>
                <a:lnTo>
                  <a:pt x="91602" y="89247"/>
                </a:lnTo>
                <a:lnTo>
                  <a:pt x="95795" y="93799"/>
                </a:lnTo>
                <a:lnTo>
                  <a:pt x="105744" y="104148"/>
                </a:lnTo>
                <a:lnTo>
                  <a:pt x="111177" y="110678"/>
                </a:lnTo>
                <a:lnTo>
                  <a:pt x="116782" y="118008"/>
                </a:lnTo>
                <a:lnTo>
                  <a:pt x="122503" y="125871"/>
                </a:lnTo>
                <a:lnTo>
                  <a:pt x="127310" y="132105"/>
                </a:lnTo>
                <a:lnTo>
                  <a:pt x="131506" y="137254"/>
                </a:lnTo>
                <a:lnTo>
                  <a:pt x="135296" y="141679"/>
                </a:lnTo>
                <a:lnTo>
                  <a:pt x="137822" y="146613"/>
                </a:lnTo>
                <a:lnTo>
                  <a:pt x="139507" y="151886"/>
                </a:lnTo>
                <a:lnTo>
                  <a:pt x="140630" y="157386"/>
                </a:lnTo>
                <a:lnTo>
                  <a:pt x="141378" y="162045"/>
                </a:lnTo>
                <a:lnTo>
                  <a:pt x="141878" y="166143"/>
                </a:lnTo>
                <a:lnTo>
                  <a:pt x="142210" y="169868"/>
                </a:lnTo>
                <a:lnTo>
                  <a:pt x="140447" y="172350"/>
                </a:lnTo>
                <a:lnTo>
                  <a:pt x="137288" y="174006"/>
                </a:lnTo>
                <a:lnTo>
                  <a:pt x="133198" y="175109"/>
                </a:lnTo>
                <a:lnTo>
                  <a:pt x="127494" y="175845"/>
                </a:lnTo>
                <a:lnTo>
                  <a:pt x="120715" y="176335"/>
                </a:lnTo>
                <a:lnTo>
                  <a:pt x="113218" y="176662"/>
                </a:lnTo>
                <a:lnTo>
                  <a:pt x="106237" y="175888"/>
                </a:lnTo>
                <a:lnTo>
                  <a:pt x="99598" y="174380"/>
                </a:lnTo>
                <a:lnTo>
                  <a:pt x="93189" y="172382"/>
                </a:lnTo>
                <a:lnTo>
                  <a:pt x="85939" y="171050"/>
                </a:lnTo>
                <a:lnTo>
                  <a:pt x="78128" y="170162"/>
                </a:lnTo>
                <a:lnTo>
                  <a:pt x="69945" y="169571"/>
                </a:lnTo>
                <a:lnTo>
                  <a:pt x="61513" y="169176"/>
                </a:lnTo>
                <a:lnTo>
                  <a:pt x="44206" y="168738"/>
                </a:lnTo>
                <a:lnTo>
                  <a:pt x="37409" y="167628"/>
                </a:lnTo>
                <a:lnTo>
                  <a:pt x="31885" y="165896"/>
                </a:lnTo>
                <a:lnTo>
                  <a:pt x="27210" y="163750"/>
                </a:lnTo>
                <a:lnTo>
                  <a:pt x="23101" y="162319"/>
                </a:lnTo>
                <a:lnTo>
                  <a:pt x="19369" y="161365"/>
                </a:lnTo>
                <a:lnTo>
                  <a:pt x="15889" y="160729"/>
                </a:lnTo>
                <a:lnTo>
                  <a:pt x="9377" y="157376"/>
                </a:lnTo>
                <a:lnTo>
                  <a:pt x="0" y="15052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MARTInkAnnotation222"/>
          <p:cNvSpPr/>
          <p:nvPr/>
        </p:nvSpPr>
        <p:spPr>
          <a:xfrm>
            <a:off x="7411640" y="5305001"/>
            <a:ext cx="176190" cy="123681"/>
          </a:xfrm>
          <a:custGeom>
            <a:avLst/>
            <a:gdLst/>
            <a:ahLst/>
            <a:cxnLst/>
            <a:rect l="0" t="0" r="0" b="0"/>
            <a:pathLst>
              <a:path w="176190" h="123681">
                <a:moveTo>
                  <a:pt x="142875" y="26021"/>
                </a:moveTo>
                <a:lnTo>
                  <a:pt x="133394" y="21281"/>
                </a:lnTo>
                <a:lnTo>
                  <a:pt x="129609" y="19884"/>
                </a:lnTo>
                <a:lnTo>
                  <a:pt x="126094" y="18953"/>
                </a:lnTo>
                <a:lnTo>
                  <a:pt x="122758" y="18333"/>
                </a:lnTo>
                <a:lnTo>
                  <a:pt x="118549" y="15935"/>
                </a:lnTo>
                <a:lnTo>
                  <a:pt x="113760" y="12352"/>
                </a:lnTo>
                <a:lnTo>
                  <a:pt x="108583" y="7978"/>
                </a:lnTo>
                <a:lnTo>
                  <a:pt x="104138" y="5063"/>
                </a:lnTo>
                <a:lnTo>
                  <a:pt x="100183" y="3119"/>
                </a:lnTo>
                <a:lnTo>
                  <a:pt x="96555" y="1824"/>
                </a:lnTo>
                <a:lnTo>
                  <a:pt x="92151" y="960"/>
                </a:lnTo>
                <a:lnTo>
                  <a:pt x="87231" y="384"/>
                </a:lnTo>
                <a:lnTo>
                  <a:pt x="81966" y="0"/>
                </a:lnTo>
                <a:lnTo>
                  <a:pt x="75480" y="1728"/>
                </a:lnTo>
                <a:lnTo>
                  <a:pt x="68179" y="4865"/>
                </a:lnTo>
                <a:lnTo>
                  <a:pt x="60337" y="8941"/>
                </a:lnTo>
                <a:lnTo>
                  <a:pt x="52130" y="12650"/>
                </a:lnTo>
                <a:lnTo>
                  <a:pt x="43683" y="16115"/>
                </a:lnTo>
                <a:lnTo>
                  <a:pt x="35075" y="19417"/>
                </a:lnTo>
                <a:lnTo>
                  <a:pt x="27353" y="23603"/>
                </a:lnTo>
                <a:lnTo>
                  <a:pt x="20220" y="28378"/>
                </a:lnTo>
                <a:lnTo>
                  <a:pt x="13480" y="33545"/>
                </a:lnTo>
                <a:lnTo>
                  <a:pt x="8986" y="37982"/>
                </a:lnTo>
                <a:lnTo>
                  <a:pt x="5990" y="41933"/>
                </a:lnTo>
                <a:lnTo>
                  <a:pt x="3994" y="45559"/>
                </a:lnTo>
                <a:lnTo>
                  <a:pt x="2663" y="49960"/>
                </a:lnTo>
                <a:lnTo>
                  <a:pt x="1774" y="54879"/>
                </a:lnTo>
                <a:lnTo>
                  <a:pt x="1183" y="60143"/>
                </a:lnTo>
                <a:lnTo>
                  <a:pt x="1781" y="65636"/>
                </a:lnTo>
                <a:lnTo>
                  <a:pt x="3172" y="71282"/>
                </a:lnTo>
                <a:lnTo>
                  <a:pt x="5091" y="77031"/>
                </a:lnTo>
                <a:lnTo>
                  <a:pt x="8355" y="82848"/>
                </a:lnTo>
                <a:lnTo>
                  <a:pt x="12516" y="88711"/>
                </a:lnTo>
                <a:lnTo>
                  <a:pt x="17273" y="94603"/>
                </a:lnTo>
                <a:lnTo>
                  <a:pt x="22430" y="99524"/>
                </a:lnTo>
                <a:lnTo>
                  <a:pt x="27851" y="103796"/>
                </a:lnTo>
                <a:lnTo>
                  <a:pt x="33450" y="107637"/>
                </a:lnTo>
                <a:lnTo>
                  <a:pt x="39168" y="111190"/>
                </a:lnTo>
                <a:lnTo>
                  <a:pt x="44963" y="114550"/>
                </a:lnTo>
                <a:lnTo>
                  <a:pt x="50812" y="117783"/>
                </a:lnTo>
                <a:lnTo>
                  <a:pt x="56695" y="119938"/>
                </a:lnTo>
                <a:lnTo>
                  <a:pt x="62602" y="121374"/>
                </a:lnTo>
                <a:lnTo>
                  <a:pt x="68523" y="122332"/>
                </a:lnTo>
                <a:lnTo>
                  <a:pt x="75448" y="122971"/>
                </a:lnTo>
                <a:lnTo>
                  <a:pt x="83041" y="123397"/>
                </a:lnTo>
                <a:lnTo>
                  <a:pt x="91079" y="123680"/>
                </a:lnTo>
                <a:lnTo>
                  <a:pt x="98424" y="122877"/>
                </a:lnTo>
                <a:lnTo>
                  <a:pt x="105302" y="121350"/>
                </a:lnTo>
                <a:lnTo>
                  <a:pt x="119231" y="117007"/>
                </a:lnTo>
                <a:lnTo>
                  <a:pt x="135343" y="111769"/>
                </a:lnTo>
                <a:lnTo>
                  <a:pt x="142815" y="107991"/>
                </a:lnTo>
                <a:lnTo>
                  <a:pt x="149780" y="103488"/>
                </a:lnTo>
                <a:lnTo>
                  <a:pt x="156408" y="98502"/>
                </a:lnTo>
                <a:lnTo>
                  <a:pt x="161819" y="94185"/>
                </a:lnTo>
                <a:lnTo>
                  <a:pt x="166419" y="90316"/>
                </a:lnTo>
                <a:lnTo>
                  <a:pt x="170477" y="86743"/>
                </a:lnTo>
                <a:lnTo>
                  <a:pt x="173183" y="82378"/>
                </a:lnTo>
                <a:lnTo>
                  <a:pt x="174986" y="77482"/>
                </a:lnTo>
                <a:lnTo>
                  <a:pt x="176189" y="72235"/>
                </a:lnTo>
                <a:lnTo>
                  <a:pt x="175998" y="66753"/>
                </a:lnTo>
                <a:lnTo>
                  <a:pt x="174879" y="61113"/>
                </a:lnTo>
                <a:lnTo>
                  <a:pt x="173141" y="55369"/>
                </a:lnTo>
                <a:lnTo>
                  <a:pt x="169998" y="49555"/>
                </a:lnTo>
                <a:lnTo>
                  <a:pt x="165918" y="43695"/>
                </a:lnTo>
                <a:lnTo>
                  <a:pt x="161214" y="37803"/>
                </a:lnTo>
                <a:lnTo>
                  <a:pt x="154109" y="31892"/>
                </a:lnTo>
                <a:lnTo>
                  <a:pt x="145403" y="25966"/>
                </a:lnTo>
                <a:lnTo>
                  <a:pt x="135631" y="20032"/>
                </a:lnTo>
                <a:lnTo>
                  <a:pt x="125147" y="15083"/>
                </a:lnTo>
                <a:lnTo>
                  <a:pt x="114189" y="10791"/>
                </a:lnTo>
                <a:lnTo>
                  <a:pt x="102916" y="6939"/>
                </a:lnTo>
                <a:lnTo>
                  <a:pt x="92422" y="4369"/>
                </a:lnTo>
                <a:lnTo>
                  <a:pt x="82451" y="2657"/>
                </a:lnTo>
                <a:lnTo>
                  <a:pt x="72827" y="1516"/>
                </a:lnTo>
                <a:lnTo>
                  <a:pt x="63434" y="1747"/>
                </a:lnTo>
                <a:lnTo>
                  <a:pt x="54195" y="2892"/>
                </a:lnTo>
                <a:lnTo>
                  <a:pt x="45059" y="4649"/>
                </a:lnTo>
                <a:lnTo>
                  <a:pt x="36985" y="6812"/>
                </a:lnTo>
                <a:lnTo>
                  <a:pt x="29618" y="9247"/>
                </a:lnTo>
                <a:lnTo>
                  <a:pt x="22722" y="11862"/>
                </a:lnTo>
                <a:lnTo>
                  <a:pt x="17132" y="14597"/>
                </a:lnTo>
                <a:lnTo>
                  <a:pt x="12413" y="17413"/>
                </a:lnTo>
                <a:lnTo>
                  <a:pt x="0" y="260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ARTInkAnnotation223"/>
          <p:cNvSpPr/>
          <p:nvPr/>
        </p:nvSpPr>
        <p:spPr>
          <a:xfrm>
            <a:off x="7619826" y="5313532"/>
            <a:ext cx="211510" cy="124435"/>
          </a:xfrm>
          <a:custGeom>
            <a:avLst/>
            <a:gdLst/>
            <a:ahLst/>
            <a:cxnLst/>
            <a:rect l="0" t="0" r="0" b="0"/>
            <a:pathLst>
              <a:path w="211510" h="124435">
                <a:moveTo>
                  <a:pt x="131142" y="8562"/>
                </a:moveTo>
                <a:lnTo>
                  <a:pt x="135881" y="3822"/>
                </a:lnTo>
                <a:lnTo>
                  <a:pt x="136286" y="2425"/>
                </a:lnTo>
                <a:lnTo>
                  <a:pt x="135564" y="1494"/>
                </a:lnTo>
                <a:lnTo>
                  <a:pt x="134090" y="873"/>
                </a:lnTo>
                <a:lnTo>
                  <a:pt x="131123" y="459"/>
                </a:lnTo>
                <a:lnTo>
                  <a:pt x="127160" y="183"/>
                </a:lnTo>
                <a:lnTo>
                  <a:pt x="122534" y="0"/>
                </a:lnTo>
                <a:lnTo>
                  <a:pt x="116474" y="869"/>
                </a:lnTo>
                <a:lnTo>
                  <a:pt x="109457" y="2441"/>
                </a:lnTo>
                <a:lnTo>
                  <a:pt x="101803" y="4482"/>
                </a:lnTo>
                <a:lnTo>
                  <a:pt x="93724" y="5842"/>
                </a:lnTo>
                <a:lnTo>
                  <a:pt x="85361" y="6748"/>
                </a:lnTo>
                <a:lnTo>
                  <a:pt x="76808" y="7353"/>
                </a:lnTo>
                <a:lnTo>
                  <a:pt x="68131" y="9740"/>
                </a:lnTo>
                <a:lnTo>
                  <a:pt x="59369" y="13316"/>
                </a:lnTo>
                <a:lnTo>
                  <a:pt x="50551" y="17684"/>
                </a:lnTo>
                <a:lnTo>
                  <a:pt x="41696" y="22581"/>
                </a:lnTo>
                <a:lnTo>
                  <a:pt x="32816" y="27830"/>
                </a:lnTo>
                <a:lnTo>
                  <a:pt x="23920" y="33313"/>
                </a:lnTo>
                <a:lnTo>
                  <a:pt x="16997" y="39946"/>
                </a:lnTo>
                <a:lnTo>
                  <a:pt x="11388" y="47343"/>
                </a:lnTo>
                <a:lnTo>
                  <a:pt x="6658" y="55252"/>
                </a:lnTo>
                <a:lnTo>
                  <a:pt x="3504" y="63501"/>
                </a:lnTo>
                <a:lnTo>
                  <a:pt x="1402" y="71977"/>
                </a:lnTo>
                <a:lnTo>
                  <a:pt x="0" y="80604"/>
                </a:lnTo>
                <a:lnTo>
                  <a:pt x="2042" y="88340"/>
                </a:lnTo>
                <a:lnTo>
                  <a:pt x="6381" y="95482"/>
                </a:lnTo>
                <a:lnTo>
                  <a:pt x="12249" y="102227"/>
                </a:lnTo>
                <a:lnTo>
                  <a:pt x="18145" y="107716"/>
                </a:lnTo>
                <a:lnTo>
                  <a:pt x="24060" y="112368"/>
                </a:lnTo>
                <a:lnTo>
                  <a:pt x="29990" y="116461"/>
                </a:lnTo>
                <a:lnTo>
                  <a:pt x="36918" y="119190"/>
                </a:lnTo>
                <a:lnTo>
                  <a:pt x="44513" y="121009"/>
                </a:lnTo>
                <a:lnTo>
                  <a:pt x="52553" y="122223"/>
                </a:lnTo>
                <a:lnTo>
                  <a:pt x="59898" y="123030"/>
                </a:lnTo>
                <a:lnTo>
                  <a:pt x="66779" y="123569"/>
                </a:lnTo>
                <a:lnTo>
                  <a:pt x="73350" y="123929"/>
                </a:lnTo>
                <a:lnTo>
                  <a:pt x="88590" y="124328"/>
                </a:lnTo>
                <a:lnTo>
                  <a:pt x="96820" y="124434"/>
                </a:lnTo>
                <a:lnTo>
                  <a:pt x="104292" y="123513"/>
                </a:lnTo>
                <a:lnTo>
                  <a:pt x="111258" y="121907"/>
                </a:lnTo>
                <a:lnTo>
                  <a:pt x="117886" y="119844"/>
                </a:lnTo>
                <a:lnTo>
                  <a:pt x="126274" y="116484"/>
                </a:lnTo>
                <a:lnTo>
                  <a:pt x="135833" y="112260"/>
                </a:lnTo>
                <a:lnTo>
                  <a:pt x="146175" y="107460"/>
                </a:lnTo>
                <a:lnTo>
                  <a:pt x="156048" y="102275"/>
                </a:lnTo>
                <a:lnTo>
                  <a:pt x="165604" y="96834"/>
                </a:lnTo>
                <a:lnTo>
                  <a:pt x="174954" y="91222"/>
                </a:lnTo>
                <a:lnTo>
                  <a:pt x="183170" y="86489"/>
                </a:lnTo>
                <a:lnTo>
                  <a:pt x="211509" y="7106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ARTInkAnnotation224"/>
          <p:cNvSpPr/>
          <p:nvPr/>
        </p:nvSpPr>
        <p:spPr>
          <a:xfrm>
            <a:off x="7840399" y="5331023"/>
            <a:ext cx="44406" cy="128902"/>
          </a:xfrm>
          <a:custGeom>
            <a:avLst/>
            <a:gdLst/>
            <a:ahLst/>
            <a:cxnLst/>
            <a:rect l="0" t="0" r="0" b="0"/>
            <a:pathLst>
              <a:path w="44406" h="128902">
                <a:moveTo>
                  <a:pt x="35585" y="0"/>
                </a:moveTo>
                <a:lnTo>
                  <a:pt x="40325" y="4740"/>
                </a:lnTo>
                <a:lnTo>
                  <a:pt x="41722" y="7129"/>
                </a:lnTo>
                <a:lnTo>
                  <a:pt x="42653" y="9714"/>
                </a:lnTo>
                <a:lnTo>
                  <a:pt x="43274" y="12429"/>
                </a:lnTo>
                <a:lnTo>
                  <a:pt x="43687" y="16223"/>
                </a:lnTo>
                <a:lnTo>
                  <a:pt x="43963" y="20738"/>
                </a:lnTo>
                <a:lnTo>
                  <a:pt x="44147" y="25731"/>
                </a:lnTo>
                <a:lnTo>
                  <a:pt x="44405" y="46981"/>
                </a:lnTo>
                <a:lnTo>
                  <a:pt x="42457" y="54141"/>
                </a:lnTo>
                <a:lnTo>
                  <a:pt x="39175" y="60899"/>
                </a:lnTo>
                <a:lnTo>
                  <a:pt x="35001" y="67388"/>
                </a:lnTo>
                <a:lnTo>
                  <a:pt x="30235" y="72707"/>
                </a:lnTo>
                <a:lnTo>
                  <a:pt x="25072" y="77244"/>
                </a:lnTo>
                <a:lnTo>
                  <a:pt x="19647" y="81262"/>
                </a:lnTo>
                <a:lnTo>
                  <a:pt x="16030" y="85925"/>
                </a:lnTo>
                <a:lnTo>
                  <a:pt x="13619" y="91017"/>
                </a:lnTo>
                <a:lnTo>
                  <a:pt x="12011" y="96397"/>
                </a:lnTo>
                <a:lnTo>
                  <a:pt x="9947" y="100976"/>
                </a:lnTo>
                <a:lnTo>
                  <a:pt x="7579" y="105020"/>
                </a:lnTo>
                <a:lnTo>
                  <a:pt x="5008" y="108709"/>
                </a:lnTo>
                <a:lnTo>
                  <a:pt x="3294" y="112160"/>
                </a:lnTo>
                <a:lnTo>
                  <a:pt x="2152" y="115453"/>
                </a:lnTo>
                <a:lnTo>
                  <a:pt x="1390" y="118640"/>
                </a:lnTo>
                <a:lnTo>
                  <a:pt x="882" y="121758"/>
                </a:lnTo>
                <a:lnTo>
                  <a:pt x="544" y="124828"/>
                </a:lnTo>
                <a:lnTo>
                  <a:pt x="317" y="127867"/>
                </a:lnTo>
                <a:lnTo>
                  <a:pt x="168" y="128901"/>
                </a:lnTo>
                <a:lnTo>
                  <a:pt x="67" y="128598"/>
                </a:lnTo>
                <a:lnTo>
                  <a:pt x="0" y="127404"/>
                </a:lnTo>
                <a:lnTo>
                  <a:pt x="948" y="125616"/>
                </a:lnTo>
                <a:lnTo>
                  <a:pt x="2571" y="123431"/>
                </a:lnTo>
                <a:lnTo>
                  <a:pt x="8796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ARTInkAnnotation225"/>
          <p:cNvSpPr/>
          <p:nvPr/>
        </p:nvSpPr>
        <p:spPr>
          <a:xfrm>
            <a:off x="7938492" y="5080992"/>
            <a:ext cx="17860" cy="35719"/>
          </a:xfrm>
          <a:custGeom>
            <a:avLst/>
            <a:gdLst/>
            <a:ahLst/>
            <a:cxnLst/>
            <a:rect l="0" t="0" r="0" b="0"/>
            <a:pathLst>
              <a:path w="17860" h="35719">
                <a:moveTo>
                  <a:pt x="17859" y="0"/>
                </a:moveTo>
                <a:lnTo>
                  <a:pt x="13118" y="4740"/>
                </a:lnTo>
                <a:lnTo>
                  <a:pt x="11722" y="7129"/>
                </a:lnTo>
                <a:lnTo>
                  <a:pt x="10791" y="9713"/>
                </a:lnTo>
                <a:lnTo>
                  <a:pt x="10170" y="12429"/>
                </a:lnTo>
                <a:lnTo>
                  <a:pt x="9757" y="15231"/>
                </a:lnTo>
                <a:lnTo>
                  <a:pt x="9481" y="18092"/>
                </a:lnTo>
                <a:lnTo>
                  <a:pt x="9297" y="20990"/>
                </a:lnTo>
                <a:lnTo>
                  <a:pt x="8182" y="23916"/>
                </a:lnTo>
                <a:lnTo>
                  <a:pt x="6447" y="26858"/>
                </a:lnTo>
                <a:lnTo>
                  <a:pt x="0" y="357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ARTInkAnnotation226"/>
          <p:cNvSpPr/>
          <p:nvPr/>
        </p:nvSpPr>
        <p:spPr>
          <a:xfrm>
            <a:off x="7875984" y="5270358"/>
            <a:ext cx="204965" cy="165461"/>
          </a:xfrm>
          <a:custGeom>
            <a:avLst/>
            <a:gdLst/>
            <a:ahLst/>
            <a:cxnLst/>
            <a:rect l="0" t="0" r="0" b="0"/>
            <a:pathLst>
              <a:path w="204965" h="165461">
                <a:moveTo>
                  <a:pt x="0" y="105313"/>
                </a:moveTo>
                <a:lnTo>
                  <a:pt x="0" y="117741"/>
                </a:lnTo>
                <a:lnTo>
                  <a:pt x="991" y="120544"/>
                </a:lnTo>
                <a:lnTo>
                  <a:pt x="2645" y="123404"/>
                </a:lnTo>
                <a:lnTo>
                  <a:pt x="4740" y="126304"/>
                </a:lnTo>
                <a:lnTo>
                  <a:pt x="8122" y="128236"/>
                </a:lnTo>
                <a:lnTo>
                  <a:pt x="12359" y="129525"/>
                </a:lnTo>
                <a:lnTo>
                  <a:pt x="17169" y="130384"/>
                </a:lnTo>
                <a:lnTo>
                  <a:pt x="23352" y="128972"/>
                </a:lnTo>
                <a:lnTo>
                  <a:pt x="30451" y="126047"/>
                </a:lnTo>
                <a:lnTo>
                  <a:pt x="38160" y="122112"/>
                </a:lnTo>
                <a:lnTo>
                  <a:pt x="47268" y="116512"/>
                </a:lnTo>
                <a:lnTo>
                  <a:pt x="57309" y="109802"/>
                </a:lnTo>
                <a:lnTo>
                  <a:pt x="87756" y="88784"/>
                </a:lnTo>
                <a:lnTo>
                  <a:pt x="124712" y="63904"/>
                </a:lnTo>
                <a:lnTo>
                  <a:pt x="132750" y="56871"/>
                </a:lnTo>
                <a:lnTo>
                  <a:pt x="140094" y="49206"/>
                </a:lnTo>
                <a:lnTo>
                  <a:pt x="146974" y="41120"/>
                </a:lnTo>
                <a:lnTo>
                  <a:pt x="153545" y="34736"/>
                </a:lnTo>
                <a:lnTo>
                  <a:pt x="159909" y="29488"/>
                </a:lnTo>
                <a:lnTo>
                  <a:pt x="166139" y="24998"/>
                </a:lnTo>
                <a:lnTo>
                  <a:pt x="171282" y="21012"/>
                </a:lnTo>
                <a:lnTo>
                  <a:pt x="175703" y="17362"/>
                </a:lnTo>
                <a:lnTo>
                  <a:pt x="179644" y="13937"/>
                </a:lnTo>
                <a:lnTo>
                  <a:pt x="183262" y="10661"/>
                </a:lnTo>
                <a:lnTo>
                  <a:pt x="194519" y="0"/>
                </a:lnTo>
                <a:lnTo>
                  <a:pt x="196157" y="378"/>
                </a:lnTo>
                <a:lnTo>
                  <a:pt x="202208" y="4658"/>
                </a:lnTo>
                <a:lnTo>
                  <a:pt x="203971" y="6007"/>
                </a:lnTo>
                <a:lnTo>
                  <a:pt x="204442" y="7359"/>
                </a:lnTo>
                <a:lnTo>
                  <a:pt x="204964" y="11507"/>
                </a:lnTo>
                <a:lnTo>
                  <a:pt x="204111" y="14002"/>
                </a:lnTo>
                <a:lnTo>
                  <a:pt x="202551" y="16658"/>
                </a:lnTo>
                <a:lnTo>
                  <a:pt x="200519" y="19421"/>
                </a:lnTo>
                <a:lnTo>
                  <a:pt x="198171" y="23247"/>
                </a:lnTo>
                <a:lnTo>
                  <a:pt x="195614" y="27782"/>
                </a:lnTo>
                <a:lnTo>
                  <a:pt x="190126" y="38113"/>
                </a:lnTo>
                <a:lnTo>
                  <a:pt x="184381" y="49319"/>
                </a:lnTo>
                <a:lnTo>
                  <a:pt x="181459" y="56077"/>
                </a:lnTo>
                <a:lnTo>
                  <a:pt x="178520" y="63559"/>
                </a:lnTo>
                <a:lnTo>
                  <a:pt x="175567" y="71524"/>
                </a:lnTo>
                <a:lnTo>
                  <a:pt x="172607" y="80803"/>
                </a:lnTo>
                <a:lnTo>
                  <a:pt x="169641" y="90957"/>
                </a:lnTo>
                <a:lnTo>
                  <a:pt x="166673" y="101696"/>
                </a:lnTo>
                <a:lnTo>
                  <a:pt x="163702" y="110839"/>
                </a:lnTo>
                <a:lnTo>
                  <a:pt x="160727" y="118919"/>
                </a:lnTo>
                <a:lnTo>
                  <a:pt x="157753" y="126290"/>
                </a:lnTo>
                <a:lnTo>
                  <a:pt x="154778" y="133188"/>
                </a:lnTo>
                <a:lnTo>
                  <a:pt x="148826" y="146144"/>
                </a:lnTo>
                <a:lnTo>
                  <a:pt x="145851" y="151385"/>
                </a:lnTo>
                <a:lnTo>
                  <a:pt x="142874" y="155871"/>
                </a:lnTo>
                <a:lnTo>
                  <a:pt x="135709" y="165460"/>
                </a:lnTo>
                <a:lnTo>
                  <a:pt x="136113" y="165254"/>
                </a:lnTo>
                <a:lnTo>
                  <a:pt x="141422" y="160225"/>
                </a:lnTo>
                <a:lnTo>
                  <a:pt x="146528" y="155184"/>
                </a:lnTo>
                <a:lnTo>
                  <a:pt x="149279" y="151459"/>
                </a:lnTo>
                <a:lnTo>
                  <a:pt x="152105" y="146991"/>
                </a:lnTo>
                <a:lnTo>
                  <a:pt x="160734" y="13210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MARTInkAnnotation227"/>
          <p:cNvSpPr/>
          <p:nvPr/>
        </p:nvSpPr>
        <p:spPr>
          <a:xfrm>
            <a:off x="7983140" y="5304234"/>
            <a:ext cx="62509" cy="62509"/>
          </a:xfrm>
          <a:custGeom>
            <a:avLst/>
            <a:gdLst/>
            <a:ahLst/>
            <a:cxnLst/>
            <a:rect l="0" t="0" r="0" b="0"/>
            <a:pathLst>
              <a:path w="62509" h="62509">
                <a:moveTo>
                  <a:pt x="0" y="0"/>
                </a:moveTo>
                <a:lnTo>
                  <a:pt x="4740" y="9481"/>
                </a:lnTo>
                <a:lnTo>
                  <a:pt x="6137" y="13266"/>
                </a:lnTo>
                <a:lnTo>
                  <a:pt x="7068" y="16781"/>
                </a:lnTo>
                <a:lnTo>
                  <a:pt x="7689" y="20118"/>
                </a:lnTo>
                <a:lnTo>
                  <a:pt x="9095" y="24326"/>
                </a:lnTo>
                <a:lnTo>
                  <a:pt x="11024" y="29116"/>
                </a:lnTo>
                <a:lnTo>
                  <a:pt x="13302" y="34294"/>
                </a:lnTo>
                <a:lnTo>
                  <a:pt x="15814" y="38737"/>
                </a:lnTo>
                <a:lnTo>
                  <a:pt x="18480" y="42693"/>
                </a:lnTo>
                <a:lnTo>
                  <a:pt x="21249" y="46321"/>
                </a:lnTo>
                <a:lnTo>
                  <a:pt x="25081" y="48740"/>
                </a:lnTo>
                <a:lnTo>
                  <a:pt x="29619" y="50353"/>
                </a:lnTo>
                <a:lnTo>
                  <a:pt x="34628" y="51429"/>
                </a:lnTo>
                <a:lnTo>
                  <a:pt x="39953" y="53137"/>
                </a:lnTo>
                <a:lnTo>
                  <a:pt x="45487" y="55269"/>
                </a:lnTo>
                <a:lnTo>
                  <a:pt x="62508" y="625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ARTInkAnnotation228"/>
          <p:cNvSpPr/>
          <p:nvPr/>
        </p:nvSpPr>
        <p:spPr>
          <a:xfrm>
            <a:off x="8179593" y="5277813"/>
            <a:ext cx="40037" cy="133578"/>
          </a:xfrm>
          <a:custGeom>
            <a:avLst/>
            <a:gdLst/>
            <a:ahLst/>
            <a:cxnLst/>
            <a:rect l="0" t="0" r="0" b="0"/>
            <a:pathLst>
              <a:path w="40037" h="133578">
                <a:moveTo>
                  <a:pt x="26789" y="8562"/>
                </a:moveTo>
                <a:lnTo>
                  <a:pt x="31529" y="3821"/>
                </a:lnTo>
                <a:lnTo>
                  <a:pt x="33918" y="2425"/>
                </a:lnTo>
                <a:lnTo>
                  <a:pt x="36503" y="1494"/>
                </a:lnTo>
                <a:lnTo>
                  <a:pt x="39218" y="873"/>
                </a:lnTo>
                <a:lnTo>
                  <a:pt x="40036" y="459"/>
                </a:lnTo>
                <a:lnTo>
                  <a:pt x="39589" y="183"/>
                </a:lnTo>
                <a:lnTo>
                  <a:pt x="38299" y="0"/>
                </a:lnTo>
                <a:lnTo>
                  <a:pt x="36446" y="869"/>
                </a:lnTo>
                <a:lnTo>
                  <a:pt x="34220" y="2441"/>
                </a:lnTo>
                <a:lnTo>
                  <a:pt x="31742" y="4482"/>
                </a:lnTo>
                <a:lnTo>
                  <a:pt x="29100" y="7826"/>
                </a:lnTo>
                <a:lnTo>
                  <a:pt x="26345" y="12040"/>
                </a:lnTo>
                <a:lnTo>
                  <a:pt x="23517" y="16833"/>
                </a:lnTo>
                <a:lnTo>
                  <a:pt x="20639" y="22014"/>
                </a:lnTo>
                <a:lnTo>
                  <a:pt x="14795" y="33061"/>
                </a:lnTo>
                <a:lnTo>
                  <a:pt x="12840" y="38785"/>
                </a:lnTo>
                <a:lnTo>
                  <a:pt x="11536" y="44585"/>
                </a:lnTo>
                <a:lnTo>
                  <a:pt x="10668" y="50437"/>
                </a:lnTo>
                <a:lnTo>
                  <a:pt x="9097" y="56323"/>
                </a:lnTo>
                <a:lnTo>
                  <a:pt x="7056" y="62230"/>
                </a:lnTo>
                <a:lnTo>
                  <a:pt x="4705" y="68153"/>
                </a:lnTo>
                <a:lnTo>
                  <a:pt x="3136" y="75079"/>
                </a:lnTo>
                <a:lnTo>
                  <a:pt x="2091" y="82672"/>
                </a:lnTo>
                <a:lnTo>
                  <a:pt x="929" y="97062"/>
                </a:lnTo>
                <a:lnTo>
                  <a:pt x="413" y="106764"/>
                </a:lnTo>
                <a:lnTo>
                  <a:pt x="1268" y="110741"/>
                </a:lnTo>
                <a:lnTo>
                  <a:pt x="2830" y="114385"/>
                </a:lnTo>
                <a:lnTo>
                  <a:pt x="8573" y="124047"/>
                </a:lnTo>
                <a:lnTo>
                  <a:pt x="7700" y="125240"/>
                </a:lnTo>
                <a:lnTo>
                  <a:pt x="6125" y="127026"/>
                </a:lnTo>
                <a:lnTo>
                  <a:pt x="0" y="13357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MARTInkAnnotation229"/>
          <p:cNvSpPr/>
          <p:nvPr/>
        </p:nvSpPr>
        <p:spPr>
          <a:xfrm>
            <a:off x="8152804" y="5268514"/>
            <a:ext cx="267892" cy="35201"/>
          </a:xfrm>
          <a:custGeom>
            <a:avLst/>
            <a:gdLst/>
            <a:ahLst/>
            <a:cxnLst/>
            <a:rect l="0" t="0" r="0" b="0"/>
            <a:pathLst>
              <a:path w="267892" h="35201">
                <a:moveTo>
                  <a:pt x="0" y="0"/>
                </a:moveTo>
                <a:lnTo>
                  <a:pt x="71535" y="0"/>
                </a:lnTo>
                <a:lnTo>
                  <a:pt x="79440" y="993"/>
                </a:lnTo>
                <a:lnTo>
                  <a:pt x="86694" y="2646"/>
                </a:lnTo>
                <a:lnTo>
                  <a:pt x="93515" y="4740"/>
                </a:lnTo>
                <a:lnTo>
                  <a:pt x="100046" y="7129"/>
                </a:lnTo>
                <a:lnTo>
                  <a:pt x="106385" y="9714"/>
                </a:lnTo>
                <a:lnTo>
                  <a:pt x="112595" y="12429"/>
                </a:lnTo>
                <a:lnTo>
                  <a:pt x="124786" y="18092"/>
                </a:lnTo>
                <a:lnTo>
                  <a:pt x="148783" y="29811"/>
                </a:lnTo>
                <a:lnTo>
                  <a:pt x="156736" y="31781"/>
                </a:lnTo>
                <a:lnTo>
                  <a:pt x="166006" y="33094"/>
                </a:lnTo>
                <a:lnTo>
                  <a:pt x="176155" y="33969"/>
                </a:lnTo>
                <a:lnTo>
                  <a:pt x="186890" y="34552"/>
                </a:lnTo>
                <a:lnTo>
                  <a:pt x="209401" y="35200"/>
                </a:lnTo>
                <a:lnTo>
                  <a:pt x="220960" y="34381"/>
                </a:lnTo>
                <a:lnTo>
                  <a:pt x="232636" y="32843"/>
                </a:lnTo>
                <a:lnTo>
                  <a:pt x="267891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ARTInkAnnotation230"/>
          <p:cNvSpPr/>
          <p:nvPr/>
        </p:nvSpPr>
        <p:spPr>
          <a:xfrm>
            <a:off x="8314573" y="5252524"/>
            <a:ext cx="202854" cy="158703"/>
          </a:xfrm>
          <a:custGeom>
            <a:avLst/>
            <a:gdLst/>
            <a:ahLst/>
            <a:cxnLst/>
            <a:rect l="0" t="0" r="0" b="0"/>
            <a:pathLst>
              <a:path w="202854" h="158703">
                <a:moveTo>
                  <a:pt x="106122" y="33851"/>
                </a:moveTo>
                <a:lnTo>
                  <a:pt x="115603" y="38591"/>
                </a:lnTo>
                <a:lnTo>
                  <a:pt x="121373" y="39988"/>
                </a:lnTo>
                <a:lnTo>
                  <a:pt x="128195" y="40919"/>
                </a:lnTo>
                <a:lnTo>
                  <a:pt x="135720" y="41540"/>
                </a:lnTo>
                <a:lnTo>
                  <a:pt x="141729" y="42945"/>
                </a:lnTo>
                <a:lnTo>
                  <a:pt x="146727" y="44875"/>
                </a:lnTo>
                <a:lnTo>
                  <a:pt x="157137" y="50360"/>
                </a:lnTo>
                <a:lnTo>
                  <a:pt x="158984" y="49818"/>
                </a:lnTo>
                <a:lnTo>
                  <a:pt x="163681" y="46569"/>
                </a:lnTo>
                <a:lnTo>
                  <a:pt x="165331" y="44315"/>
                </a:lnTo>
                <a:lnTo>
                  <a:pt x="166430" y="41819"/>
                </a:lnTo>
                <a:lnTo>
                  <a:pt x="167164" y="39163"/>
                </a:lnTo>
                <a:lnTo>
                  <a:pt x="168644" y="35408"/>
                </a:lnTo>
                <a:lnTo>
                  <a:pt x="170624" y="30920"/>
                </a:lnTo>
                <a:lnTo>
                  <a:pt x="172936" y="25944"/>
                </a:lnTo>
                <a:lnTo>
                  <a:pt x="176461" y="21634"/>
                </a:lnTo>
                <a:lnTo>
                  <a:pt x="180796" y="17769"/>
                </a:lnTo>
                <a:lnTo>
                  <a:pt x="185670" y="14200"/>
                </a:lnTo>
                <a:lnTo>
                  <a:pt x="188920" y="10829"/>
                </a:lnTo>
                <a:lnTo>
                  <a:pt x="191086" y="7589"/>
                </a:lnTo>
                <a:lnTo>
                  <a:pt x="192530" y="4437"/>
                </a:lnTo>
                <a:lnTo>
                  <a:pt x="194485" y="2335"/>
                </a:lnTo>
                <a:lnTo>
                  <a:pt x="196781" y="934"/>
                </a:lnTo>
                <a:lnTo>
                  <a:pt x="199304" y="0"/>
                </a:lnTo>
                <a:lnTo>
                  <a:pt x="200985" y="370"/>
                </a:lnTo>
                <a:lnTo>
                  <a:pt x="202107" y="1608"/>
                </a:lnTo>
                <a:lnTo>
                  <a:pt x="202853" y="3426"/>
                </a:lnTo>
                <a:lnTo>
                  <a:pt x="202359" y="4638"/>
                </a:lnTo>
                <a:lnTo>
                  <a:pt x="201038" y="5446"/>
                </a:lnTo>
                <a:lnTo>
                  <a:pt x="196529" y="6743"/>
                </a:lnTo>
                <a:lnTo>
                  <a:pt x="193267" y="9566"/>
                </a:lnTo>
                <a:lnTo>
                  <a:pt x="191007" y="11708"/>
                </a:lnTo>
                <a:lnTo>
                  <a:pt x="186525" y="14128"/>
                </a:lnTo>
                <a:lnTo>
                  <a:pt x="180560" y="16734"/>
                </a:lnTo>
                <a:lnTo>
                  <a:pt x="173607" y="19463"/>
                </a:lnTo>
                <a:lnTo>
                  <a:pt x="157943" y="25141"/>
                </a:lnTo>
                <a:lnTo>
                  <a:pt x="149599" y="28044"/>
                </a:lnTo>
                <a:lnTo>
                  <a:pt x="141060" y="31964"/>
                </a:lnTo>
                <a:lnTo>
                  <a:pt x="132391" y="36562"/>
                </a:lnTo>
                <a:lnTo>
                  <a:pt x="123635" y="41612"/>
                </a:lnTo>
                <a:lnTo>
                  <a:pt x="112836" y="46962"/>
                </a:lnTo>
                <a:lnTo>
                  <a:pt x="100676" y="52514"/>
                </a:lnTo>
                <a:lnTo>
                  <a:pt x="87609" y="58199"/>
                </a:lnTo>
                <a:lnTo>
                  <a:pt x="74928" y="62982"/>
                </a:lnTo>
                <a:lnTo>
                  <a:pt x="62505" y="67162"/>
                </a:lnTo>
                <a:lnTo>
                  <a:pt x="50255" y="70941"/>
                </a:lnTo>
                <a:lnTo>
                  <a:pt x="41096" y="74453"/>
                </a:lnTo>
                <a:lnTo>
                  <a:pt x="33998" y="77786"/>
                </a:lnTo>
                <a:lnTo>
                  <a:pt x="28274" y="81000"/>
                </a:lnTo>
                <a:lnTo>
                  <a:pt x="22473" y="85127"/>
                </a:lnTo>
                <a:lnTo>
                  <a:pt x="16622" y="89864"/>
                </a:lnTo>
                <a:lnTo>
                  <a:pt x="10736" y="95005"/>
                </a:lnTo>
                <a:lnTo>
                  <a:pt x="6813" y="99425"/>
                </a:lnTo>
                <a:lnTo>
                  <a:pt x="4197" y="103364"/>
                </a:lnTo>
                <a:lnTo>
                  <a:pt x="2453" y="106982"/>
                </a:lnTo>
                <a:lnTo>
                  <a:pt x="1290" y="110386"/>
                </a:lnTo>
                <a:lnTo>
                  <a:pt x="516" y="113648"/>
                </a:lnTo>
                <a:lnTo>
                  <a:pt x="0" y="116814"/>
                </a:lnTo>
                <a:lnTo>
                  <a:pt x="648" y="120910"/>
                </a:lnTo>
                <a:lnTo>
                  <a:pt x="2071" y="125625"/>
                </a:lnTo>
                <a:lnTo>
                  <a:pt x="4013" y="130752"/>
                </a:lnTo>
                <a:lnTo>
                  <a:pt x="7291" y="135163"/>
                </a:lnTo>
                <a:lnTo>
                  <a:pt x="11461" y="139095"/>
                </a:lnTo>
                <a:lnTo>
                  <a:pt x="16226" y="142709"/>
                </a:lnTo>
                <a:lnTo>
                  <a:pt x="22378" y="146111"/>
                </a:lnTo>
                <a:lnTo>
                  <a:pt x="29457" y="149371"/>
                </a:lnTo>
                <a:lnTo>
                  <a:pt x="37152" y="152536"/>
                </a:lnTo>
                <a:lnTo>
                  <a:pt x="46253" y="154646"/>
                </a:lnTo>
                <a:lnTo>
                  <a:pt x="56287" y="156052"/>
                </a:lnTo>
                <a:lnTo>
                  <a:pt x="66945" y="156991"/>
                </a:lnTo>
                <a:lnTo>
                  <a:pt x="78020" y="157615"/>
                </a:lnTo>
                <a:lnTo>
                  <a:pt x="100908" y="158311"/>
                </a:lnTo>
                <a:lnTo>
                  <a:pt x="131366" y="158702"/>
                </a:lnTo>
                <a:lnTo>
                  <a:pt x="140811" y="157764"/>
                </a:lnTo>
                <a:lnTo>
                  <a:pt x="150084" y="156148"/>
                </a:lnTo>
                <a:lnTo>
                  <a:pt x="177559" y="14993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ARTInkAnnotation231"/>
          <p:cNvSpPr/>
          <p:nvPr/>
        </p:nvSpPr>
        <p:spPr>
          <a:xfrm>
            <a:off x="8349257" y="5322092"/>
            <a:ext cx="98228" cy="26205"/>
          </a:xfrm>
          <a:custGeom>
            <a:avLst/>
            <a:gdLst/>
            <a:ahLst/>
            <a:cxnLst/>
            <a:rect l="0" t="0" r="0" b="0"/>
            <a:pathLst>
              <a:path w="98228" h="26205">
                <a:moveTo>
                  <a:pt x="0" y="0"/>
                </a:moveTo>
                <a:lnTo>
                  <a:pt x="9481" y="9482"/>
                </a:lnTo>
                <a:lnTo>
                  <a:pt x="14258" y="13266"/>
                </a:lnTo>
                <a:lnTo>
                  <a:pt x="19427" y="16782"/>
                </a:lnTo>
                <a:lnTo>
                  <a:pt x="24858" y="20118"/>
                </a:lnTo>
                <a:lnTo>
                  <a:pt x="30463" y="22342"/>
                </a:lnTo>
                <a:lnTo>
                  <a:pt x="36183" y="23825"/>
                </a:lnTo>
                <a:lnTo>
                  <a:pt x="41981" y="24813"/>
                </a:lnTo>
                <a:lnTo>
                  <a:pt x="48823" y="25472"/>
                </a:lnTo>
                <a:lnTo>
                  <a:pt x="56362" y="25911"/>
                </a:lnTo>
                <a:lnTo>
                  <a:pt x="64364" y="26204"/>
                </a:lnTo>
                <a:lnTo>
                  <a:pt x="71684" y="25407"/>
                </a:lnTo>
                <a:lnTo>
                  <a:pt x="78547" y="23884"/>
                </a:lnTo>
                <a:lnTo>
                  <a:pt x="98227" y="1786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ARTInkAnnotation232"/>
          <p:cNvSpPr/>
          <p:nvPr/>
        </p:nvSpPr>
        <p:spPr>
          <a:xfrm>
            <a:off x="8402835" y="5251227"/>
            <a:ext cx="294563" cy="220608"/>
          </a:xfrm>
          <a:custGeom>
            <a:avLst/>
            <a:gdLst/>
            <a:ahLst/>
            <a:cxnLst/>
            <a:rect l="0" t="0" r="0" b="0"/>
            <a:pathLst>
              <a:path w="294563" h="220608">
                <a:moveTo>
                  <a:pt x="241102" y="35148"/>
                </a:moveTo>
                <a:lnTo>
                  <a:pt x="183690" y="75778"/>
                </a:lnTo>
                <a:lnTo>
                  <a:pt x="173062" y="83071"/>
                </a:lnTo>
                <a:lnTo>
                  <a:pt x="163992" y="88924"/>
                </a:lnTo>
                <a:lnTo>
                  <a:pt x="155961" y="93819"/>
                </a:lnTo>
                <a:lnTo>
                  <a:pt x="148623" y="98075"/>
                </a:lnTo>
                <a:lnTo>
                  <a:pt x="143730" y="101904"/>
                </a:lnTo>
                <a:lnTo>
                  <a:pt x="140469" y="105449"/>
                </a:lnTo>
                <a:lnTo>
                  <a:pt x="135853" y="112033"/>
                </a:lnTo>
                <a:lnTo>
                  <a:pt x="130494" y="118267"/>
                </a:lnTo>
                <a:lnTo>
                  <a:pt x="129660" y="121318"/>
                </a:lnTo>
                <a:lnTo>
                  <a:pt x="130096" y="124345"/>
                </a:lnTo>
                <a:lnTo>
                  <a:pt x="131379" y="127355"/>
                </a:lnTo>
                <a:lnTo>
                  <a:pt x="134219" y="128369"/>
                </a:lnTo>
                <a:lnTo>
                  <a:pt x="138097" y="128053"/>
                </a:lnTo>
                <a:lnTo>
                  <a:pt x="142666" y="126850"/>
                </a:lnTo>
                <a:lnTo>
                  <a:pt x="147697" y="125056"/>
                </a:lnTo>
                <a:lnTo>
                  <a:pt x="153035" y="122868"/>
                </a:lnTo>
                <a:lnTo>
                  <a:pt x="158578" y="120417"/>
                </a:lnTo>
                <a:lnTo>
                  <a:pt x="163266" y="116798"/>
                </a:lnTo>
                <a:lnTo>
                  <a:pt x="167382" y="112402"/>
                </a:lnTo>
                <a:lnTo>
                  <a:pt x="171119" y="107486"/>
                </a:lnTo>
                <a:lnTo>
                  <a:pt x="176588" y="102225"/>
                </a:lnTo>
                <a:lnTo>
                  <a:pt x="183210" y="96733"/>
                </a:lnTo>
                <a:lnTo>
                  <a:pt x="190601" y="91087"/>
                </a:lnTo>
                <a:lnTo>
                  <a:pt x="197513" y="84347"/>
                </a:lnTo>
                <a:lnTo>
                  <a:pt x="204106" y="76877"/>
                </a:lnTo>
                <a:lnTo>
                  <a:pt x="210484" y="68921"/>
                </a:lnTo>
                <a:lnTo>
                  <a:pt x="216721" y="61632"/>
                </a:lnTo>
                <a:lnTo>
                  <a:pt x="222864" y="54788"/>
                </a:lnTo>
                <a:lnTo>
                  <a:pt x="228943" y="48241"/>
                </a:lnTo>
                <a:lnTo>
                  <a:pt x="233988" y="41892"/>
                </a:lnTo>
                <a:lnTo>
                  <a:pt x="238344" y="35675"/>
                </a:lnTo>
                <a:lnTo>
                  <a:pt x="242240" y="29546"/>
                </a:lnTo>
                <a:lnTo>
                  <a:pt x="245830" y="24468"/>
                </a:lnTo>
                <a:lnTo>
                  <a:pt x="249214" y="20090"/>
                </a:lnTo>
                <a:lnTo>
                  <a:pt x="252463" y="16180"/>
                </a:lnTo>
                <a:lnTo>
                  <a:pt x="254630" y="12580"/>
                </a:lnTo>
                <a:lnTo>
                  <a:pt x="257036" y="5935"/>
                </a:lnTo>
                <a:lnTo>
                  <a:pt x="258391" y="1357"/>
                </a:lnTo>
                <a:lnTo>
                  <a:pt x="259574" y="714"/>
                </a:lnTo>
                <a:lnTo>
                  <a:pt x="263533" y="0"/>
                </a:lnTo>
                <a:lnTo>
                  <a:pt x="265978" y="802"/>
                </a:lnTo>
                <a:lnTo>
                  <a:pt x="274385" y="6572"/>
                </a:lnTo>
                <a:lnTo>
                  <a:pt x="275197" y="7168"/>
                </a:lnTo>
                <a:lnTo>
                  <a:pt x="275739" y="8556"/>
                </a:lnTo>
                <a:lnTo>
                  <a:pt x="276340" y="12746"/>
                </a:lnTo>
                <a:lnTo>
                  <a:pt x="277492" y="16244"/>
                </a:lnTo>
                <a:lnTo>
                  <a:pt x="279253" y="20561"/>
                </a:lnTo>
                <a:lnTo>
                  <a:pt x="281419" y="25423"/>
                </a:lnTo>
                <a:lnTo>
                  <a:pt x="282863" y="30649"/>
                </a:lnTo>
                <a:lnTo>
                  <a:pt x="283825" y="36118"/>
                </a:lnTo>
                <a:lnTo>
                  <a:pt x="284468" y="41747"/>
                </a:lnTo>
                <a:lnTo>
                  <a:pt x="285887" y="48477"/>
                </a:lnTo>
                <a:lnTo>
                  <a:pt x="287826" y="55940"/>
                </a:lnTo>
                <a:lnTo>
                  <a:pt x="290111" y="63892"/>
                </a:lnTo>
                <a:lnTo>
                  <a:pt x="291635" y="72170"/>
                </a:lnTo>
                <a:lnTo>
                  <a:pt x="292649" y="80665"/>
                </a:lnTo>
                <a:lnTo>
                  <a:pt x="293327" y="89305"/>
                </a:lnTo>
                <a:lnTo>
                  <a:pt x="293778" y="98042"/>
                </a:lnTo>
                <a:lnTo>
                  <a:pt x="294279" y="115687"/>
                </a:lnTo>
                <a:lnTo>
                  <a:pt x="294562" y="137615"/>
                </a:lnTo>
                <a:lnTo>
                  <a:pt x="293608" y="145130"/>
                </a:lnTo>
                <a:lnTo>
                  <a:pt x="291982" y="153118"/>
                </a:lnTo>
                <a:lnTo>
                  <a:pt x="289905" y="161420"/>
                </a:lnTo>
                <a:lnTo>
                  <a:pt x="284551" y="169931"/>
                </a:lnTo>
                <a:lnTo>
                  <a:pt x="277014" y="178581"/>
                </a:lnTo>
                <a:lnTo>
                  <a:pt x="268020" y="187325"/>
                </a:lnTo>
                <a:lnTo>
                  <a:pt x="257063" y="194146"/>
                </a:lnTo>
                <a:lnTo>
                  <a:pt x="244797" y="199686"/>
                </a:lnTo>
                <a:lnTo>
                  <a:pt x="231660" y="204371"/>
                </a:lnTo>
                <a:lnTo>
                  <a:pt x="213971" y="208487"/>
                </a:lnTo>
                <a:lnTo>
                  <a:pt x="193249" y="212222"/>
                </a:lnTo>
                <a:lnTo>
                  <a:pt x="170505" y="215705"/>
                </a:lnTo>
                <a:lnTo>
                  <a:pt x="146412" y="218027"/>
                </a:lnTo>
                <a:lnTo>
                  <a:pt x="121421" y="219575"/>
                </a:lnTo>
                <a:lnTo>
                  <a:pt x="95829" y="220607"/>
                </a:lnTo>
                <a:lnTo>
                  <a:pt x="73808" y="220303"/>
                </a:lnTo>
                <a:lnTo>
                  <a:pt x="54167" y="219108"/>
                </a:lnTo>
                <a:lnTo>
                  <a:pt x="0" y="21374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ARTInkAnnotation233"/>
          <p:cNvSpPr/>
          <p:nvPr/>
        </p:nvSpPr>
        <p:spPr>
          <a:xfrm>
            <a:off x="1580586" y="5831085"/>
            <a:ext cx="357157" cy="226519"/>
          </a:xfrm>
          <a:custGeom>
            <a:avLst/>
            <a:gdLst/>
            <a:ahLst/>
            <a:cxnLst/>
            <a:rect l="0" t="0" r="0" b="0"/>
            <a:pathLst>
              <a:path w="357157" h="226519">
                <a:moveTo>
                  <a:pt x="8898" y="26789"/>
                </a:moveTo>
                <a:lnTo>
                  <a:pt x="8898" y="76717"/>
                </a:lnTo>
                <a:lnTo>
                  <a:pt x="7905" y="83887"/>
                </a:lnTo>
                <a:lnTo>
                  <a:pt x="6252" y="91644"/>
                </a:lnTo>
                <a:lnTo>
                  <a:pt x="4157" y="99791"/>
                </a:lnTo>
                <a:lnTo>
                  <a:pt x="2761" y="108199"/>
                </a:lnTo>
                <a:lnTo>
                  <a:pt x="1830" y="116781"/>
                </a:lnTo>
                <a:lnTo>
                  <a:pt x="1209" y="125479"/>
                </a:lnTo>
                <a:lnTo>
                  <a:pt x="795" y="133262"/>
                </a:lnTo>
                <a:lnTo>
                  <a:pt x="336" y="147201"/>
                </a:lnTo>
                <a:lnTo>
                  <a:pt x="17" y="175734"/>
                </a:lnTo>
                <a:lnTo>
                  <a:pt x="0" y="179664"/>
                </a:lnTo>
                <a:lnTo>
                  <a:pt x="982" y="182283"/>
                </a:lnTo>
                <a:lnTo>
                  <a:pt x="2628" y="184030"/>
                </a:lnTo>
                <a:lnTo>
                  <a:pt x="4718" y="185195"/>
                </a:lnTo>
                <a:lnTo>
                  <a:pt x="7104" y="184978"/>
                </a:lnTo>
                <a:lnTo>
                  <a:pt x="9686" y="183842"/>
                </a:lnTo>
                <a:lnTo>
                  <a:pt x="20707" y="177503"/>
                </a:lnTo>
                <a:lnTo>
                  <a:pt x="30021" y="172156"/>
                </a:lnTo>
                <a:lnTo>
                  <a:pt x="37468" y="166472"/>
                </a:lnTo>
                <a:lnTo>
                  <a:pt x="41835" y="162575"/>
                </a:lnTo>
                <a:lnTo>
                  <a:pt x="51979" y="152954"/>
                </a:lnTo>
                <a:lnTo>
                  <a:pt x="68847" y="136380"/>
                </a:lnTo>
                <a:lnTo>
                  <a:pt x="75653" y="130607"/>
                </a:lnTo>
                <a:lnTo>
                  <a:pt x="83167" y="124775"/>
                </a:lnTo>
                <a:lnTo>
                  <a:pt x="91153" y="118902"/>
                </a:lnTo>
                <a:lnTo>
                  <a:pt x="98461" y="113002"/>
                </a:lnTo>
                <a:lnTo>
                  <a:pt x="105317" y="107085"/>
                </a:lnTo>
                <a:lnTo>
                  <a:pt x="111873" y="101155"/>
                </a:lnTo>
                <a:lnTo>
                  <a:pt x="124448" y="89276"/>
                </a:lnTo>
                <a:lnTo>
                  <a:pt x="130580" y="83329"/>
                </a:lnTo>
                <a:lnTo>
                  <a:pt x="140039" y="76723"/>
                </a:lnTo>
                <a:lnTo>
                  <a:pt x="143950" y="74961"/>
                </a:lnTo>
                <a:lnTo>
                  <a:pt x="147550" y="74779"/>
                </a:lnTo>
                <a:lnTo>
                  <a:pt x="150942" y="75649"/>
                </a:lnTo>
                <a:lnTo>
                  <a:pt x="154195" y="77222"/>
                </a:lnTo>
                <a:lnTo>
                  <a:pt x="156364" y="79262"/>
                </a:lnTo>
                <a:lnTo>
                  <a:pt x="157810" y="81615"/>
                </a:lnTo>
                <a:lnTo>
                  <a:pt x="158775" y="84176"/>
                </a:lnTo>
                <a:lnTo>
                  <a:pt x="159417" y="87867"/>
                </a:lnTo>
                <a:lnTo>
                  <a:pt x="159846" y="92312"/>
                </a:lnTo>
                <a:lnTo>
                  <a:pt x="160131" y="97261"/>
                </a:lnTo>
                <a:lnTo>
                  <a:pt x="160449" y="110696"/>
                </a:lnTo>
                <a:lnTo>
                  <a:pt x="160533" y="118445"/>
                </a:lnTo>
                <a:lnTo>
                  <a:pt x="159597" y="126588"/>
                </a:lnTo>
                <a:lnTo>
                  <a:pt x="157982" y="134994"/>
                </a:lnTo>
                <a:lnTo>
                  <a:pt x="155912" y="143574"/>
                </a:lnTo>
                <a:lnTo>
                  <a:pt x="153540" y="152270"/>
                </a:lnTo>
                <a:lnTo>
                  <a:pt x="148259" y="169871"/>
                </a:lnTo>
                <a:lnTo>
                  <a:pt x="146453" y="178731"/>
                </a:lnTo>
                <a:lnTo>
                  <a:pt x="145250" y="187615"/>
                </a:lnTo>
                <a:lnTo>
                  <a:pt x="143913" y="203439"/>
                </a:lnTo>
                <a:lnTo>
                  <a:pt x="143318" y="213779"/>
                </a:lnTo>
                <a:lnTo>
                  <a:pt x="144152" y="217926"/>
                </a:lnTo>
                <a:lnTo>
                  <a:pt x="145700" y="221682"/>
                </a:lnTo>
                <a:lnTo>
                  <a:pt x="147724" y="225179"/>
                </a:lnTo>
                <a:lnTo>
                  <a:pt x="150066" y="226518"/>
                </a:lnTo>
                <a:lnTo>
                  <a:pt x="152620" y="226418"/>
                </a:lnTo>
                <a:lnTo>
                  <a:pt x="160087" y="222669"/>
                </a:lnTo>
                <a:lnTo>
                  <a:pt x="166245" y="218891"/>
                </a:lnTo>
                <a:lnTo>
                  <a:pt x="173327" y="214389"/>
                </a:lnTo>
                <a:lnTo>
                  <a:pt x="181025" y="208410"/>
                </a:lnTo>
                <a:lnTo>
                  <a:pt x="189134" y="201447"/>
                </a:lnTo>
                <a:lnTo>
                  <a:pt x="197516" y="193830"/>
                </a:lnTo>
                <a:lnTo>
                  <a:pt x="207073" y="183790"/>
                </a:lnTo>
                <a:lnTo>
                  <a:pt x="217413" y="172136"/>
                </a:lnTo>
                <a:lnTo>
                  <a:pt x="228275" y="159406"/>
                </a:lnTo>
                <a:lnTo>
                  <a:pt x="238493" y="145958"/>
                </a:lnTo>
                <a:lnTo>
                  <a:pt x="248282" y="132032"/>
                </a:lnTo>
                <a:lnTo>
                  <a:pt x="257784" y="117787"/>
                </a:lnTo>
                <a:lnTo>
                  <a:pt x="268088" y="103329"/>
                </a:lnTo>
                <a:lnTo>
                  <a:pt x="290119" y="74036"/>
                </a:lnTo>
                <a:lnTo>
                  <a:pt x="300558" y="61263"/>
                </a:lnTo>
                <a:lnTo>
                  <a:pt x="310494" y="49772"/>
                </a:lnTo>
                <a:lnTo>
                  <a:pt x="328480" y="30059"/>
                </a:lnTo>
                <a:lnTo>
                  <a:pt x="35715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ARTInkAnnotation234"/>
          <p:cNvSpPr/>
          <p:nvPr/>
        </p:nvSpPr>
        <p:spPr>
          <a:xfrm>
            <a:off x="1812250" y="5741789"/>
            <a:ext cx="295157" cy="464344"/>
          </a:xfrm>
          <a:custGeom>
            <a:avLst/>
            <a:gdLst/>
            <a:ahLst/>
            <a:cxnLst/>
            <a:rect l="0" t="0" r="0" b="0"/>
            <a:pathLst>
              <a:path w="295157" h="464344">
                <a:moveTo>
                  <a:pt x="295156" y="0"/>
                </a:moveTo>
                <a:lnTo>
                  <a:pt x="290415" y="0"/>
                </a:lnTo>
                <a:lnTo>
                  <a:pt x="288027" y="991"/>
                </a:lnTo>
                <a:lnTo>
                  <a:pt x="282727" y="4740"/>
                </a:lnTo>
                <a:lnTo>
                  <a:pt x="274418" y="15005"/>
                </a:lnTo>
                <a:lnTo>
                  <a:pt x="269425" y="21909"/>
                </a:lnTo>
                <a:lnTo>
                  <a:pt x="265103" y="30481"/>
                </a:lnTo>
                <a:lnTo>
                  <a:pt x="261230" y="40164"/>
                </a:lnTo>
                <a:lnTo>
                  <a:pt x="257656" y="50589"/>
                </a:lnTo>
                <a:lnTo>
                  <a:pt x="252296" y="61507"/>
                </a:lnTo>
                <a:lnTo>
                  <a:pt x="245747" y="72754"/>
                </a:lnTo>
                <a:lnTo>
                  <a:pt x="219662" y="112838"/>
                </a:lnTo>
                <a:lnTo>
                  <a:pt x="209108" y="128803"/>
                </a:lnTo>
                <a:lnTo>
                  <a:pt x="105432" y="279062"/>
                </a:lnTo>
                <a:lnTo>
                  <a:pt x="91283" y="299151"/>
                </a:lnTo>
                <a:lnTo>
                  <a:pt x="77881" y="316512"/>
                </a:lnTo>
                <a:lnTo>
                  <a:pt x="64978" y="332054"/>
                </a:lnTo>
                <a:lnTo>
                  <a:pt x="52407" y="346385"/>
                </a:lnTo>
                <a:lnTo>
                  <a:pt x="42042" y="359908"/>
                </a:lnTo>
                <a:lnTo>
                  <a:pt x="33148" y="372891"/>
                </a:lnTo>
                <a:lnTo>
                  <a:pt x="11149" y="407481"/>
                </a:lnTo>
                <a:lnTo>
                  <a:pt x="4614" y="417505"/>
                </a:lnTo>
                <a:lnTo>
                  <a:pt x="1250" y="426172"/>
                </a:lnTo>
                <a:lnTo>
                  <a:pt x="0" y="433935"/>
                </a:lnTo>
                <a:lnTo>
                  <a:pt x="382" y="455911"/>
                </a:lnTo>
                <a:lnTo>
                  <a:pt x="2398" y="458722"/>
                </a:lnTo>
                <a:lnTo>
                  <a:pt x="5726" y="460595"/>
                </a:lnTo>
                <a:lnTo>
                  <a:pt x="18335" y="46434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ARTInkAnnotation235"/>
          <p:cNvSpPr/>
          <p:nvPr/>
        </p:nvSpPr>
        <p:spPr>
          <a:xfrm>
            <a:off x="2428875" y="5841983"/>
            <a:ext cx="178058" cy="274854"/>
          </a:xfrm>
          <a:custGeom>
            <a:avLst/>
            <a:gdLst/>
            <a:ahLst/>
            <a:cxnLst/>
            <a:rect l="0" t="0" r="0" b="0"/>
            <a:pathLst>
              <a:path w="178058" h="274854">
                <a:moveTo>
                  <a:pt x="0" y="274853"/>
                </a:moveTo>
                <a:lnTo>
                  <a:pt x="0" y="242307"/>
                </a:lnTo>
                <a:lnTo>
                  <a:pt x="1984" y="236288"/>
                </a:lnTo>
                <a:lnTo>
                  <a:pt x="5291" y="230291"/>
                </a:lnTo>
                <a:lnTo>
                  <a:pt x="14258" y="217344"/>
                </a:lnTo>
                <a:lnTo>
                  <a:pt x="41981" y="176109"/>
                </a:lnTo>
                <a:lnTo>
                  <a:pt x="47831" y="166359"/>
                </a:lnTo>
                <a:lnTo>
                  <a:pt x="53715" y="155891"/>
                </a:lnTo>
                <a:lnTo>
                  <a:pt x="59622" y="144943"/>
                </a:lnTo>
                <a:lnTo>
                  <a:pt x="66537" y="133676"/>
                </a:lnTo>
                <a:lnTo>
                  <a:pt x="74124" y="122195"/>
                </a:lnTo>
                <a:lnTo>
                  <a:pt x="115537" y="61249"/>
                </a:lnTo>
                <a:lnTo>
                  <a:pt x="121673" y="52083"/>
                </a:lnTo>
                <a:lnTo>
                  <a:pt x="127748" y="43988"/>
                </a:lnTo>
                <a:lnTo>
                  <a:pt x="133782" y="36607"/>
                </a:lnTo>
                <a:lnTo>
                  <a:pt x="144787" y="24107"/>
                </a:lnTo>
                <a:lnTo>
                  <a:pt x="152985" y="15243"/>
                </a:lnTo>
                <a:lnTo>
                  <a:pt x="163178" y="4675"/>
                </a:lnTo>
                <a:lnTo>
                  <a:pt x="166332" y="2461"/>
                </a:lnTo>
                <a:lnTo>
                  <a:pt x="169427" y="985"/>
                </a:lnTo>
                <a:lnTo>
                  <a:pt x="172482" y="0"/>
                </a:lnTo>
                <a:lnTo>
                  <a:pt x="174519" y="337"/>
                </a:lnTo>
                <a:lnTo>
                  <a:pt x="175877" y="1553"/>
                </a:lnTo>
                <a:lnTo>
                  <a:pt x="176782" y="3356"/>
                </a:lnTo>
                <a:lnTo>
                  <a:pt x="177788" y="10652"/>
                </a:lnTo>
                <a:lnTo>
                  <a:pt x="178057" y="15374"/>
                </a:lnTo>
                <a:lnTo>
                  <a:pt x="177244" y="20508"/>
                </a:lnTo>
                <a:lnTo>
                  <a:pt x="175709" y="25914"/>
                </a:lnTo>
                <a:lnTo>
                  <a:pt x="173694" y="31503"/>
                </a:lnTo>
                <a:lnTo>
                  <a:pt x="171358" y="39197"/>
                </a:lnTo>
                <a:lnTo>
                  <a:pt x="166117" y="58330"/>
                </a:lnTo>
                <a:lnTo>
                  <a:pt x="157588" y="91415"/>
                </a:lnTo>
                <a:lnTo>
                  <a:pt x="155660" y="103944"/>
                </a:lnTo>
                <a:lnTo>
                  <a:pt x="154375" y="117257"/>
                </a:lnTo>
                <a:lnTo>
                  <a:pt x="153518" y="131094"/>
                </a:lnTo>
                <a:lnTo>
                  <a:pt x="151954" y="145279"/>
                </a:lnTo>
                <a:lnTo>
                  <a:pt x="149920" y="159697"/>
                </a:lnTo>
                <a:lnTo>
                  <a:pt x="147572" y="174269"/>
                </a:lnTo>
                <a:lnTo>
                  <a:pt x="145014" y="186962"/>
                </a:lnTo>
                <a:lnTo>
                  <a:pt x="142316" y="198399"/>
                </a:lnTo>
                <a:lnTo>
                  <a:pt x="139525" y="209000"/>
                </a:lnTo>
                <a:lnTo>
                  <a:pt x="137665" y="219045"/>
                </a:lnTo>
                <a:lnTo>
                  <a:pt x="136425" y="228718"/>
                </a:lnTo>
                <a:lnTo>
                  <a:pt x="135047" y="245419"/>
                </a:lnTo>
                <a:lnTo>
                  <a:pt x="134435" y="256149"/>
                </a:lnTo>
                <a:lnTo>
                  <a:pt x="134162" y="264224"/>
                </a:lnTo>
                <a:lnTo>
                  <a:pt x="133945" y="27485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ARTInkAnnotation236"/>
          <p:cNvSpPr/>
          <p:nvPr/>
        </p:nvSpPr>
        <p:spPr>
          <a:xfrm>
            <a:off x="2402085" y="5973960"/>
            <a:ext cx="267892" cy="26791"/>
          </a:xfrm>
          <a:custGeom>
            <a:avLst/>
            <a:gdLst/>
            <a:ahLst/>
            <a:cxnLst/>
            <a:rect l="0" t="0" r="0" b="0"/>
            <a:pathLst>
              <a:path w="267892" h="26791">
                <a:moveTo>
                  <a:pt x="0" y="26790"/>
                </a:moveTo>
                <a:lnTo>
                  <a:pt x="0" y="22050"/>
                </a:lnTo>
                <a:lnTo>
                  <a:pt x="993" y="20653"/>
                </a:lnTo>
                <a:lnTo>
                  <a:pt x="2646" y="19722"/>
                </a:lnTo>
                <a:lnTo>
                  <a:pt x="4741" y="19101"/>
                </a:lnTo>
                <a:lnTo>
                  <a:pt x="9714" y="18412"/>
                </a:lnTo>
                <a:lnTo>
                  <a:pt x="16224" y="18106"/>
                </a:lnTo>
                <a:lnTo>
                  <a:pt x="25732" y="17969"/>
                </a:lnTo>
                <a:lnTo>
                  <a:pt x="33029" y="18925"/>
                </a:lnTo>
                <a:lnTo>
                  <a:pt x="41864" y="20554"/>
                </a:lnTo>
                <a:lnTo>
                  <a:pt x="51722" y="22633"/>
                </a:lnTo>
                <a:lnTo>
                  <a:pt x="62262" y="24019"/>
                </a:lnTo>
                <a:lnTo>
                  <a:pt x="73259" y="24942"/>
                </a:lnTo>
                <a:lnTo>
                  <a:pt x="84558" y="25558"/>
                </a:lnTo>
                <a:lnTo>
                  <a:pt x="107696" y="26243"/>
                </a:lnTo>
                <a:lnTo>
                  <a:pt x="164369" y="26681"/>
                </a:lnTo>
                <a:lnTo>
                  <a:pt x="179033" y="25726"/>
                </a:lnTo>
                <a:lnTo>
                  <a:pt x="192777" y="24096"/>
                </a:lnTo>
                <a:lnTo>
                  <a:pt x="205909" y="22017"/>
                </a:lnTo>
                <a:lnTo>
                  <a:pt x="218632" y="18647"/>
                </a:lnTo>
                <a:lnTo>
                  <a:pt x="231083" y="14416"/>
                </a:lnTo>
                <a:lnTo>
                  <a:pt x="267891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ARTInkAnnotation237"/>
          <p:cNvSpPr/>
          <p:nvPr/>
        </p:nvSpPr>
        <p:spPr>
          <a:xfrm>
            <a:off x="3018902" y="5858481"/>
            <a:ext cx="177244" cy="182680"/>
          </a:xfrm>
          <a:custGeom>
            <a:avLst/>
            <a:gdLst/>
            <a:ahLst/>
            <a:cxnLst/>
            <a:rect l="0" t="0" r="0" b="0"/>
            <a:pathLst>
              <a:path w="177244" h="182680">
                <a:moveTo>
                  <a:pt x="151137" y="52972"/>
                </a:moveTo>
                <a:lnTo>
                  <a:pt x="151137" y="17478"/>
                </a:lnTo>
                <a:lnTo>
                  <a:pt x="150144" y="13434"/>
                </a:lnTo>
                <a:lnTo>
                  <a:pt x="148491" y="9746"/>
                </a:lnTo>
                <a:lnTo>
                  <a:pt x="146396" y="6295"/>
                </a:lnTo>
                <a:lnTo>
                  <a:pt x="143016" y="3995"/>
                </a:lnTo>
                <a:lnTo>
                  <a:pt x="138777" y="2461"/>
                </a:lnTo>
                <a:lnTo>
                  <a:pt x="133967" y="1439"/>
                </a:lnTo>
                <a:lnTo>
                  <a:pt x="128777" y="757"/>
                </a:lnTo>
                <a:lnTo>
                  <a:pt x="123331" y="303"/>
                </a:lnTo>
                <a:lnTo>
                  <a:pt x="117717" y="0"/>
                </a:lnTo>
                <a:lnTo>
                  <a:pt x="111990" y="790"/>
                </a:lnTo>
                <a:lnTo>
                  <a:pt x="106187" y="2308"/>
                </a:lnTo>
                <a:lnTo>
                  <a:pt x="100334" y="4314"/>
                </a:lnTo>
                <a:lnTo>
                  <a:pt x="94448" y="6643"/>
                </a:lnTo>
                <a:lnTo>
                  <a:pt x="88540" y="9187"/>
                </a:lnTo>
                <a:lnTo>
                  <a:pt x="76683" y="14660"/>
                </a:lnTo>
                <a:lnTo>
                  <a:pt x="64799" y="20400"/>
                </a:lnTo>
                <a:lnTo>
                  <a:pt x="59844" y="24313"/>
                </a:lnTo>
                <a:lnTo>
                  <a:pt x="55548" y="28905"/>
                </a:lnTo>
                <a:lnTo>
                  <a:pt x="51692" y="33951"/>
                </a:lnTo>
                <a:lnTo>
                  <a:pt x="47137" y="39299"/>
                </a:lnTo>
                <a:lnTo>
                  <a:pt x="42116" y="44849"/>
                </a:lnTo>
                <a:lnTo>
                  <a:pt x="36785" y="50533"/>
                </a:lnTo>
                <a:lnTo>
                  <a:pt x="31246" y="57300"/>
                </a:lnTo>
                <a:lnTo>
                  <a:pt x="25569" y="64786"/>
                </a:lnTo>
                <a:lnTo>
                  <a:pt x="19800" y="72755"/>
                </a:lnTo>
                <a:lnTo>
                  <a:pt x="14961" y="81044"/>
                </a:lnTo>
                <a:lnTo>
                  <a:pt x="10744" y="89546"/>
                </a:lnTo>
                <a:lnTo>
                  <a:pt x="6940" y="98190"/>
                </a:lnTo>
                <a:lnTo>
                  <a:pt x="4404" y="105937"/>
                </a:lnTo>
                <a:lnTo>
                  <a:pt x="2713" y="113087"/>
                </a:lnTo>
                <a:lnTo>
                  <a:pt x="1586" y="119838"/>
                </a:lnTo>
                <a:lnTo>
                  <a:pt x="835" y="126323"/>
                </a:lnTo>
                <a:lnTo>
                  <a:pt x="334" y="132631"/>
                </a:lnTo>
                <a:lnTo>
                  <a:pt x="0" y="138821"/>
                </a:lnTo>
                <a:lnTo>
                  <a:pt x="770" y="144931"/>
                </a:lnTo>
                <a:lnTo>
                  <a:pt x="2274" y="150989"/>
                </a:lnTo>
                <a:lnTo>
                  <a:pt x="4270" y="157012"/>
                </a:lnTo>
                <a:lnTo>
                  <a:pt x="7585" y="162020"/>
                </a:lnTo>
                <a:lnTo>
                  <a:pt x="11779" y="166350"/>
                </a:lnTo>
                <a:lnTo>
                  <a:pt x="16560" y="170230"/>
                </a:lnTo>
                <a:lnTo>
                  <a:pt x="20739" y="172816"/>
                </a:lnTo>
                <a:lnTo>
                  <a:pt x="24517" y="174540"/>
                </a:lnTo>
                <a:lnTo>
                  <a:pt x="47192" y="182047"/>
                </a:lnTo>
                <a:lnTo>
                  <a:pt x="54059" y="182679"/>
                </a:lnTo>
                <a:lnTo>
                  <a:pt x="60621" y="182108"/>
                </a:lnTo>
                <a:lnTo>
                  <a:pt x="66980" y="180734"/>
                </a:lnTo>
                <a:lnTo>
                  <a:pt x="75189" y="177835"/>
                </a:lnTo>
                <a:lnTo>
                  <a:pt x="84630" y="173917"/>
                </a:lnTo>
                <a:lnTo>
                  <a:pt x="103719" y="165264"/>
                </a:lnTo>
                <a:lnTo>
                  <a:pt x="118817" y="158112"/>
                </a:lnTo>
                <a:lnTo>
                  <a:pt x="125622" y="153823"/>
                </a:lnTo>
                <a:lnTo>
                  <a:pt x="132142" y="148980"/>
                </a:lnTo>
                <a:lnTo>
                  <a:pt x="138474" y="143766"/>
                </a:lnTo>
                <a:lnTo>
                  <a:pt x="144679" y="138306"/>
                </a:lnTo>
                <a:lnTo>
                  <a:pt x="150800" y="132682"/>
                </a:lnTo>
                <a:lnTo>
                  <a:pt x="166250" y="117931"/>
                </a:lnTo>
                <a:lnTo>
                  <a:pt x="170142" y="114138"/>
                </a:lnTo>
                <a:lnTo>
                  <a:pt x="172737" y="109624"/>
                </a:lnTo>
                <a:lnTo>
                  <a:pt x="174467" y="104631"/>
                </a:lnTo>
                <a:lnTo>
                  <a:pt x="175619" y="99318"/>
                </a:lnTo>
                <a:lnTo>
                  <a:pt x="176388" y="92799"/>
                </a:lnTo>
                <a:lnTo>
                  <a:pt x="176901" y="85477"/>
                </a:lnTo>
                <a:lnTo>
                  <a:pt x="177243" y="77618"/>
                </a:lnTo>
                <a:lnTo>
                  <a:pt x="175486" y="70395"/>
                </a:lnTo>
                <a:lnTo>
                  <a:pt x="172330" y="63595"/>
                </a:lnTo>
                <a:lnTo>
                  <a:pt x="168242" y="57077"/>
                </a:lnTo>
                <a:lnTo>
                  <a:pt x="164525" y="50748"/>
                </a:lnTo>
                <a:lnTo>
                  <a:pt x="161055" y="44544"/>
                </a:lnTo>
                <a:lnTo>
                  <a:pt x="157749" y="38424"/>
                </a:lnTo>
                <a:lnTo>
                  <a:pt x="153560" y="33351"/>
                </a:lnTo>
                <a:lnTo>
                  <a:pt x="148783" y="28977"/>
                </a:lnTo>
                <a:lnTo>
                  <a:pt x="143615" y="25069"/>
                </a:lnTo>
                <a:lnTo>
                  <a:pt x="139177" y="22464"/>
                </a:lnTo>
                <a:lnTo>
                  <a:pt x="135226" y="20727"/>
                </a:lnTo>
                <a:lnTo>
                  <a:pt x="131600" y="19569"/>
                </a:lnTo>
                <a:lnTo>
                  <a:pt x="127198" y="17805"/>
                </a:lnTo>
                <a:lnTo>
                  <a:pt x="122279" y="15636"/>
                </a:lnTo>
                <a:lnTo>
                  <a:pt x="117016" y="13199"/>
                </a:lnTo>
                <a:lnTo>
                  <a:pt x="110530" y="12566"/>
                </a:lnTo>
                <a:lnTo>
                  <a:pt x="103230" y="13136"/>
                </a:lnTo>
                <a:lnTo>
                  <a:pt x="95386" y="14508"/>
                </a:lnTo>
                <a:lnTo>
                  <a:pt x="88173" y="17408"/>
                </a:lnTo>
                <a:lnTo>
                  <a:pt x="81379" y="21325"/>
                </a:lnTo>
                <a:lnTo>
                  <a:pt x="74866" y="25921"/>
                </a:lnTo>
                <a:lnTo>
                  <a:pt x="67547" y="29977"/>
                </a:lnTo>
                <a:lnTo>
                  <a:pt x="59692" y="33673"/>
                </a:lnTo>
                <a:lnTo>
                  <a:pt x="51478" y="37130"/>
                </a:lnTo>
                <a:lnTo>
                  <a:pt x="45010" y="41418"/>
                </a:lnTo>
                <a:lnTo>
                  <a:pt x="39706" y="46262"/>
                </a:lnTo>
                <a:lnTo>
                  <a:pt x="26121" y="6190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ARTInkAnnotation238"/>
          <p:cNvSpPr/>
          <p:nvPr/>
        </p:nvSpPr>
        <p:spPr>
          <a:xfrm>
            <a:off x="3259335" y="6021341"/>
            <a:ext cx="17861" cy="41917"/>
          </a:xfrm>
          <a:custGeom>
            <a:avLst/>
            <a:gdLst/>
            <a:ahLst/>
            <a:cxnLst/>
            <a:rect l="0" t="0" r="0" b="0"/>
            <a:pathLst>
              <a:path w="17861" h="41917">
                <a:moveTo>
                  <a:pt x="17860" y="41916"/>
                </a:moveTo>
                <a:lnTo>
                  <a:pt x="13119" y="37176"/>
                </a:lnTo>
                <a:lnTo>
                  <a:pt x="11723" y="33794"/>
                </a:lnTo>
                <a:lnTo>
                  <a:pt x="10792" y="29557"/>
                </a:lnTo>
                <a:lnTo>
                  <a:pt x="9298" y="17977"/>
                </a:lnTo>
                <a:lnTo>
                  <a:pt x="9175" y="15043"/>
                </a:lnTo>
                <a:lnTo>
                  <a:pt x="8963" y="0"/>
                </a:lnTo>
                <a:lnTo>
                  <a:pt x="8944" y="1128"/>
                </a:lnTo>
                <a:lnTo>
                  <a:pt x="8933" y="9936"/>
                </a:lnTo>
                <a:lnTo>
                  <a:pt x="7939" y="12658"/>
                </a:lnTo>
                <a:lnTo>
                  <a:pt x="6285" y="15466"/>
                </a:lnTo>
                <a:lnTo>
                  <a:pt x="0" y="240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ARTInkAnnotation239"/>
          <p:cNvSpPr/>
          <p:nvPr/>
        </p:nvSpPr>
        <p:spPr>
          <a:xfrm>
            <a:off x="3386265" y="5840383"/>
            <a:ext cx="219027" cy="172911"/>
          </a:xfrm>
          <a:custGeom>
            <a:avLst/>
            <a:gdLst/>
            <a:ahLst/>
            <a:cxnLst/>
            <a:rect l="0" t="0" r="0" b="0"/>
            <a:pathLst>
              <a:path w="219027" h="172911">
                <a:moveTo>
                  <a:pt x="87383" y="8562"/>
                </a:moveTo>
                <a:lnTo>
                  <a:pt x="87383" y="874"/>
                </a:lnTo>
                <a:lnTo>
                  <a:pt x="86391" y="460"/>
                </a:lnTo>
                <a:lnTo>
                  <a:pt x="82642" y="0"/>
                </a:lnTo>
                <a:lnTo>
                  <a:pt x="80254" y="870"/>
                </a:lnTo>
                <a:lnTo>
                  <a:pt x="71159" y="6834"/>
                </a:lnTo>
                <a:lnTo>
                  <a:pt x="66645" y="9394"/>
                </a:lnTo>
                <a:lnTo>
                  <a:pt x="61652" y="12093"/>
                </a:lnTo>
                <a:lnTo>
                  <a:pt x="56338" y="15878"/>
                </a:lnTo>
                <a:lnTo>
                  <a:pt x="50812" y="20384"/>
                </a:lnTo>
                <a:lnTo>
                  <a:pt x="45142" y="25373"/>
                </a:lnTo>
                <a:lnTo>
                  <a:pt x="39379" y="31676"/>
                </a:lnTo>
                <a:lnTo>
                  <a:pt x="33552" y="38854"/>
                </a:lnTo>
                <a:lnTo>
                  <a:pt x="27683" y="46616"/>
                </a:lnTo>
                <a:lnTo>
                  <a:pt x="22778" y="53775"/>
                </a:lnTo>
                <a:lnTo>
                  <a:pt x="18517" y="60532"/>
                </a:lnTo>
                <a:lnTo>
                  <a:pt x="14683" y="67021"/>
                </a:lnTo>
                <a:lnTo>
                  <a:pt x="11135" y="74324"/>
                </a:lnTo>
                <a:lnTo>
                  <a:pt x="7778" y="82169"/>
                </a:lnTo>
                <a:lnTo>
                  <a:pt x="4547" y="90375"/>
                </a:lnTo>
                <a:lnTo>
                  <a:pt x="2393" y="97831"/>
                </a:lnTo>
                <a:lnTo>
                  <a:pt x="958" y="104785"/>
                </a:lnTo>
                <a:lnTo>
                  <a:pt x="0" y="111406"/>
                </a:lnTo>
                <a:lnTo>
                  <a:pt x="355" y="117804"/>
                </a:lnTo>
                <a:lnTo>
                  <a:pt x="1582" y="124054"/>
                </a:lnTo>
                <a:lnTo>
                  <a:pt x="3393" y="130205"/>
                </a:lnTo>
                <a:lnTo>
                  <a:pt x="6585" y="136290"/>
                </a:lnTo>
                <a:lnTo>
                  <a:pt x="10697" y="142331"/>
                </a:lnTo>
                <a:lnTo>
                  <a:pt x="15423" y="148343"/>
                </a:lnTo>
                <a:lnTo>
                  <a:pt x="19566" y="153343"/>
                </a:lnTo>
                <a:lnTo>
                  <a:pt x="23320" y="157669"/>
                </a:lnTo>
                <a:lnTo>
                  <a:pt x="26815" y="161544"/>
                </a:lnTo>
                <a:lnTo>
                  <a:pt x="32122" y="165121"/>
                </a:lnTo>
                <a:lnTo>
                  <a:pt x="38636" y="168497"/>
                </a:lnTo>
                <a:lnTo>
                  <a:pt x="45955" y="171740"/>
                </a:lnTo>
                <a:lnTo>
                  <a:pt x="52819" y="172910"/>
                </a:lnTo>
                <a:lnTo>
                  <a:pt x="59379" y="172697"/>
                </a:lnTo>
                <a:lnTo>
                  <a:pt x="65737" y="171563"/>
                </a:lnTo>
                <a:lnTo>
                  <a:pt x="71960" y="170807"/>
                </a:lnTo>
                <a:lnTo>
                  <a:pt x="78093" y="170304"/>
                </a:lnTo>
                <a:lnTo>
                  <a:pt x="84166" y="169968"/>
                </a:lnTo>
                <a:lnTo>
                  <a:pt x="92183" y="168752"/>
                </a:lnTo>
                <a:lnTo>
                  <a:pt x="101498" y="166949"/>
                </a:lnTo>
                <a:lnTo>
                  <a:pt x="111676" y="164755"/>
                </a:lnTo>
                <a:lnTo>
                  <a:pt x="121437" y="161308"/>
                </a:lnTo>
                <a:lnTo>
                  <a:pt x="130922" y="157025"/>
                </a:lnTo>
                <a:lnTo>
                  <a:pt x="140221" y="152186"/>
                </a:lnTo>
                <a:lnTo>
                  <a:pt x="148405" y="145983"/>
                </a:lnTo>
                <a:lnTo>
                  <a:pt x="155846" y="138872"/>
                </a:lnTo>
                <a:lnTo>
                  <a:pt x="162790" y="131154"/>
                </a:lnTo>
                <a:lnTo>
                  <a:pt x="169405" y="125016"/>
                </a:lnTo>
                <a:lnTo>
                  <a:pt x="175798" y="119933"/>
                </a:lnTo>
                <a:lnTo>
                  <a:pt x="182045" y="115552"/>
                </a:lnTo>
                <a:lnTo>
                  <a:pt x="188194" y="109654"/>
                </a:lnTo>
                <a:lnTo>
                  <a:pt x="194278" y="102746"/>
                </a:lnTo>
                <a:lnTo>
                  <a:pt x="200318" y="95164"/>
                </a:lnTo>
                <a:lnTo>
                  <a:pt x="205337" y="88125"/>
                </a:lnTo>
                <a:lnTo>
                  <a:pt x="209675" y="81448"/>
                </a:lnTo>
                <a:lnTo>
                  <a:pt x="213560" y="75012"/>
                </a:lnTo>
                <a:lnTo>
                  <a:pt x="216149" y="69729"/>
                </a:lnTo>
                <a:lnTo>
                  <a:pt x="217875" y="65215"/>
                </a:lnTo>
                <a:lnTo>
                  <a:pt x="219026" y="61214"/>
                </a:lnTo>
                <a:lnTo>
                  <a:pt x="218801" y="55569"/>
                </a:lnTo>
                <a:lnTo>
                  <a:pt x="217659" y="48830"/>
                </a:lnTo>
                <a:lnTo>
                  <a:pt x="215906" y="41361"/>
                </a:lnTo>
                <a:lnTo>
                  <a:pt x="212752" y="34396"/>
                </a:lnTo>
                <a:lnTo>
                  <a:pt x="208665" y="27769"/>
                </a:lnTo>
                <a:lnTo>
                  <a:pt x="203957" y="21366"/>
                </a:lnTo>
                <a:lnTo>
                  <a:pt x="197841" y="16106"/>
                </a:lnTo>
                <a:lnTo>
                  <a:pt x="190787" y="11608"/>
                </a:lnTo>
                <a:lnTo>
                  <a:pt x="183108" y="7616"/>
                </a:lnTo>
                <a:lnTo>
                  <a:pt x="175012" y="5947"/>
                </a:lnTo>
                <a:lnTo>
                  <a:pt x="166639" y="5826"/>
                </a:lnTo>
                <a:lnTo>
                  <a:pt x="158079" y="6738"/>
                </a:lnTo>
                <a:lnTo>
                  <a:pt x="149397" y="8338"/>
                </a:lnTo>
                <a:lnTo>
                  <a:pt x="140631" y="10397"/>
                </a:lnTo>
                <a:lnTo>
                  <a:pt x="131812" y="12762"/>
                </a:lnTo>
                <a:lnTo>
                  <a:pt x="114074" y="18035"/>
                </a:lnTo>
                <a:lnTo>
                  <a:pt x="105177" y="20830"/>
                </a:lnTo>
                <a:lnTo>
                  <a:pt x="84708" y="26582"/>
                </a:lnTo>
                <a:lnTo>
                  <a:pt x="51664" y="3535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ARTInkAnnotation240"/>
          <p:cNvSpPr/>
          <p:nvPr/>
        </p:nvSpPr>
        <p:spPr>
          <a:xfrm>
            <a:off x="3617046" y="5806779"/>
            <a:ext cx="230956" cy="211701"/>
          </a:xfrm>
          <a:custGeom>
            <a:avLst/>
            <a:gdLst/>
            <a:ahLst/>
            <a:cxnLst/>
            <a:rect l="0" t="0" r="0" b="0"/>
            <a:pathLst>
              <a:path w="230956" h="211701">
                <a:moveTo>
                  <a:pt x="133422" y="15377"/>
                </a:moveTo>
                <a:lnTo>
                  <a:pt x="114460" y="5896"/>
                </a:lnTo>
                <a:lnTo>
                  <a:pt x="106890" y="3103"/>
                </a:lnTo>
                <a:lnTo>
                  <a:pt x="99859" y="1242"/>
                </a:lnTo>
                <a:lnTo>
                  <a:pt x="93187" y="0"/>
                </a:lnTo>
                <a:lnTo>
                  <a:pt x="87747" y="165"/>
                </a:lnTo>
                <a:lnTo>
                  <a:pt x="83129" y="1267"/>
                </a:lnTo>
                <a:lnTo>
                  <a:pt x="79057" y="2993"/>
                </a:lnTo>
                <a:lnTo>
                  <a:pt x="71888" y="7558"/>
                </a:lnTo>
                <a:lnTo>
                  <a:pt x="68587" y="10165"/>
                </a:lnTo>
                <a:lnTo>
                  <a:pt x="64401" y="12894"/>
                </a:lnTo>
                <a:lnTo>
                  <a:pt x="59627" y="15707"/>
                </a:lnTo>
                <a:lnTo>
                  <a:pt x="54460" y="18573"/>
                </a:lnTo>
                <a:lnTo>
                  <a:pt x="50023" y="22469"/>
                </a:lnTo>
                <a:lnTo>
                  <a:pt x="46073" y="27050"/>
                </a:lnTo>
                <a:lnTo>
                  <a:pt x="42447" y="32089"/>
                </a:lnTo>
                <a:lnTo>
                  <a:pt x="39038" y="37433"/>
                </a:lnTo>
                <a:lnTo>
                  <a:pt x="35772" y="42979"/>
                </a:lnTo>
                <a:lnTo>
                  <a:pt x="32604" y="48662"/>
                </a:lnTo>
                <a:lnTo>
                  <a:pt x="26437" y="60266"/>
                </a:lnTo>
                <a:lnTo>
                  <a:pt x="23403" y="66139"/>
                </a:lnTo>
                <a:lnTo>
                  <a:pt x="20389" y="73031"/>
                </a:lnTo>
                <a:lnTo>
                  <a:pt x="17387" y="80603"/>
                </a:lnTo>
                <a:lnTo>
                  <a:pt x="11405" y="96952"/>
                </a:lnTo>
                <a:lnTo>
                  <a:pt x="5440" y="114140"/>
                </a:lnTo>
                <a:lnTo>
                  <a:pt x="3452" y="121899"/>
                </a:lnTo>
                <a:lnTo>
                  <a:pt x="2127" y="129056"/>
                </a:lnTo>
                <a:lnTo>
                  <a:pt x="1243" y="135811"/>
                </a:lnTo>
                <a:lnTo>
                  <a:pt x="654" y="142299"/>
                </a:lnTo>
                <a:lnTo>
                  <a:pt x="262" y="148610"/>
                </a:lnTo>
                <a:lnTo>
                  <a:pt x="0" y="154800"/>
                </a:lnTo>
                <a:lnTo>
                  <a:pt x="818" y="161904"/>
                </a:lnTo>
                <a:lnTo>
                  <a:pt x="2355" y="169617"/>
                </a:lnTo>
                <a:lnTo>
                  <a:pt x="4372" y="177735"/>
                </a:lnTo>
                <a:lnTo>
                  <a:pt x="6709" y="184139"/>
                </a:lnTo>
                <a:lnTo>
                  <a:pt x="9259" y="189401"/>
                </a:lnTo>
                <a:lnTo>
                  <a:pt x="11951" y="193901"/>
                </a:lnTo>
                <a:lnTo>
                  <a:pt x="14738" y="196901"/>
                </a:lnTo>
                <a:lnTo>
                  <a:pt x="17589" y="198900"/>
                </a:lnTo>
                <a:lnTo>
                  <a:pt x="20481" y="200234"/>
                </a:lnTo>
                <a:lnTo>
                  <a:pt x="25386" y="202115"/>
                </a:lnTo>
                <a:lnTo>
                  <a:pt x="38773" y="206851"/>
                </a:lnTo>
                <a:lnTo>
                  <a:pt x="45518" y="208511"/>
                </a:lnTo>
                <a:lnTo>
                  <a:pt x="51999" y="209618"/>
                </a:lnTo>
                <a:lnTo>
                  <a:pt x="58304" y="210355"/>
                </a:lnTo>
                <a:lnTo>
                  <a:pt x="65484" y="210847"/>
                </a:lnTo>
                <a:lnTo>
                  <a:pt x="73247" y="211175"/>
                </a:lnTo>
                <a:lnTo>
                  <a:pt x="89811" y="211539"/>
                </a:lnTo>
                <a:lnTo>
                  <a:pt x="107094" y="211700"/>
                </a:lnTo>
                <a:lnTo>
                  <a:pt x="116862" y="209760"/>
                </a:lnTo>
                <a:lnTo>
                  <a:pt x="127343" y="206482"/>
                </a:lnTo>
                <a:lnTo>
                  <a:pt x="138299" y="202311"/>
                </a:lnTo>
                <a:lnTo>
                  <a:pt x="148580" y="196554"/>
                </a:lnTo>
                <a:lnTo>
                  <a:pt x="158410" y="189740"/>
                </a:lnTo>
                <a:lnTo>
                  <a:pt x="167940" y="182221"/>
                </a:lnTo>
                <a:lnTo>
                  <a:pt x="176278" y="174231"/>
                </a:lnTo>
                <a:lnTo>
                  <a:pt x="183821" y="165928"/>
                </a:lnTo>
                <a:lnTo>
                  <a:pt x="190833" y="157416"/>
                </a:lnTo>
                <a:lnTo>
                  <a:pt x="197494" y="148766"/>
                </a:lnTo>
                <a:lnTo>
                  <a:pt x="203918" y="140021"/>
                </a:lnTo>
                <a:lnTo>
                  <a:pt x="210185" y="131215"/>
                </a:lnTo>
                <a:lnTo>
                  <a:pt x="215355" y="122368"/>
                </a:lnTo>
                <a:lnTo>
                  <a:pt x="219794" y="113494"/>
                </a:lnTo>
                <a:lnTo>
                  <a:pt x="223745" y="104600"/>
                </a:lnTo>
                <a:lnTo>
                  <a:pt x="226380" y="95695"/>
                </a:lnTo>
                <a:lnTo>
                  <a:pt x="228137" y="86782"/>
                </a:lnTo>
                <a:lnTo>
                  <a:pt x="229307" y="77863"/>
                </a:lnTo>
                <a:lnTo>
                  <a:pt x="230088" y="69933"/>
                </a:lnTo>
                <a:lnTo>
                  <a:pt x="230608" y="62661"/>
                </a:lnTo>
                <a:lnTo>
                  <a:pt x="230955" y="55830"/>
                </a:lnTo>
                <a:lnTo>
                  <a:pt x="230194" y="50284"/>
                </a:lnTo>
                <a:lnTo>
                  <a:pt x="228695" y="45593"/>
                </a:lnTo>
                <a:lnTo>
                  <a:pt x="226703" y="41474"/>
                </a:lnTo>
                <a:lnTo>
                  <a:pt x="223390" y="37736"/>
                </a:lnTo>
                <a:lnTo>
                  <a:pt x="219198" y="34252"/>
                </a:lnTo>
                <a:lnTo>
                  <a:pt x="214419" y="30937"/>
                </a:lnTo>
                <a:lnTo>
                  <a:pt x="209248" y="28727"/>
                </a:lnTo>
                <a:lnTo>
                  <a:pt x="203816" y="27253"/>
                </a:lnTo>
                <a:lnTo>
                  <a:pt x="198211" y="26271"/>
                </a:lnTo>
                <a:lnTo>
                  <a:pt x="191498" y="25616"/>
                </a:lnTo>
                <a:lnTo>
                  <a:pt x="184046" y="25180"/>
                </a:lnTo>
                <a:lnTo>
                  <a:pt x="176101" y="24889"/>
                </a:lnTo>
                <a:lnTo>
                  <a:pt x="167828" y="25687"/>
                </a:lnTo>
                <a:lnTo>
                  <a:pt x="159335" y="27211"/>
                </a:lnTo>
                <a:lnTo>
                  <a:pt x="150698" y="29220"/>
                </a:lnTo>
                <a:lnTo>
                  <a:pt x="142955" y="31551"/>
                </a:lnTo>
                <a:lnTo>
                  <a:pt x="135809" y="34097"/>
                </a:lnTo>
                <a:lnTo>
                  <a:pt x="129060" y="36787"/>
                </a:lnTo>
                <a:lnTo>
                  <a:pt x="122576" y="40564"/>
                </a:lnTo>
                <a:lnTo>
                  <a:pt x="116270" y="45068"/>
                </a:lnTo>
                <a:lnTo>
                  <a:pt x="110081" y="50053"/>
                </a:lnTo>
                <a:lnTo>
                  <a:pt x="104963" y="55362"/>
                </a:lnTo>
                <a:lnTo>
                  <a:pt x="100559" y="60885"/>
                </a:lnTo>
                <a:lnTo>
                  <a:pt x="88774" y="7788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ARTInkAnnotation241"/>
          <p:cNvSpPr/>
          <p:nvPr/>
        </p:nvSpPr>
        <p:spPr>
          <a:xfrm>
            <a:off x="3904192" y="5768578"/>
            <a:ext cx="185605" cy="266527"/>
          </a:xfrm>
          <a:custGeom>
            <a:avLst/>
            <a:gdLst/>
            <a:ahLst/>
            <a:cxnLst/>
            <a:rect l="0" t="0" r="0" b="0"/>
            <a:pathLst>
              <a:path w="185605" h="266527">
                <a:moveTo>
                  <a:pt x="51659" y="0"/>
                </a:moveTo>
                <a:lnTo>
                  <a:pt x="46918" y="4740"/>
                </a:lnTo>
                <a:lnTo>
                  <a:pt x="45522" y="7128"/>
                </a:lnTo>
                <a:lnTo>
                  <a:pt x="43281" y="15446"/>
                </a:lnTo>
                <a:lnTo>
                  <a:pt x="42838" y="17382"/>
                </a:lnTo>
                <a:lnTo>
                  <a:pt x="48069" y="15001"/>
                </a:lnTo>
                <a:lnTo>
                  <a:pt x="69337" y="4544"/>
                </a:lnTo>
                <a:lnTo>
                  <a:pt x="73366" y="3030"/>
                </a:lnTo>
                <a:lnTo>
                  <a:pt x="77045" y="2020"/>
                </a:lnTo>
                <a:lnTo>
                  <a:pt x="80489" y="1346"/>
                </a:lnTo>
                <a:lnTo>
                  <a:pt x="83777" y="1889"/>
                </a:lnTo>
                <a:lnTo>
                  <a:pt x="86962" y="3244"/>
                </a:lnTo>
                <a:lnTo>
                  <a:pt x="90077" y="5139"/>
                </a:lnTo>
                <a:lnTo>
                  <a:pt x="93146" y="7395"/>
                </a:lnTo>
                <a:lnTo>
                  <a:pt x="96184" y="9890"/>
                </a:lnTo>
                <a:lnTo>
                  <a:pt x="99202" y="12547"/>
                </a:lnTo>
                <a:lnTo>
                  <a:pt x="103198" y="14317"/>
                </a:lnTo>
                <a:lnTo>
                  <a:pt x="107846" y="15498"/>
                </a:lnTo>
                <a:lnTo>
                  <a:pt x="112930" y="16285"/>
                </a:lnTo>
                <a:lnTo>
                  <a:pt x="117310" y="18794"/>
                </a:lnTo>
                <a:lnTo>
                  <a:pt x="121224" y="22451"/>
                </a:lnTo>
                <a:lnTo>
                  <a:pt x="124824" y="26874"/>
                </a:lnTo>
                <a:lnTo>
                  <a:pt x="128217" y="30814"/>
                </a:lnTo>
                <a:lnTo>
                  <a:pt x="131472" y="34433"/>
                </a:lnTo>
                <a:lnTo>
                  <a:pt x="134633" y="37838"/>
                </a:lnTo>
                <a:lnTo>
                  <a:pt x="136740" y="41101"/>
                </a:lnTo>
                <a:lnTo>
                  <a:pt x="139082" y="47371"/>
                </a:lnTo>
                <a:lnTo>
                  <a:pt x="142769" y="53465"/>
                </a:lnTo>
                <a:lnTo>
                  <a:pt x="145141" y="56479"/>
                </a:lnTo>
                <a:lnTo>
                  <a:pt x="145731" y="59481"/>
                </a:lnTo>
                <a:lnTo>
                  <a:pt x="145131" y="62474"/>
                </a:lnTo>
                <a:lnTo>
                  <a:pt x="143739" y="65461"/>
                </a:lnTo>
                <a:lnTo>
                  <a:pt x="142811" y="69438"/>
                </a:lnTo>
                <a:lnTo>
                  <a:pt x="142193" y="74073"/>
                </a:lnTo>
                <a:lnTo>
                  <a:pt x="141781" y="79148"/>
                </a:lnTo>
                <a:lnTo>
                  <a:pt x="140514" y="83522"/>
                </a:lnTo>
                <a:lnTo>
                  <a:pt x="136460" y="91030"/>
                </a:lnTo>
                <a:lnTo>
                  <a:pt x="132998" y="95413"/>
                </a:lnTo>
                <a:lnTo>
                  <a:pt x="128705" y="100319"/>
                </a:lnTo>
                <a:lnTo>
                  <a:pt x="123859" y="105575"/>
                </a:lnTo>
                <a:lnTo>
                  <a:pt x="117652" y="111062"/>
                </a:lnTo>
                <a:lnTo>
                  <a:pt x="110537" y="116706"/>
                </a:lnTo>
                <a:lnTo>
                  <a:pt x="102817" y="122452"/>
                </a:lnTo>
                <a:lnTo>
                  <a:pt x="95686" y="128267"/>
                </a:lnTo>
                <a:lnTo>
                  <a:pt x="88948" y="134128"/>
                </a:lnTo>
                <a:lnTo>
                  <a:pt x="82472" y="140020"/>
                </a:lnTo>
                <a:lnTo>
                  <a:pt x="76170" y="146925"/>
                </a:lnTo>
                <a:lnTo>
                  <a:pt x="69984" y="154505"/>
                </a:lnTo>
                <a:lnTo>
                  <a:pt x="63875" y="162534"/>
                </a:lnTo>
                <a:lnTo>
                  <a:pt x="51797" y="179393"/>
                </a:lnTo>
                <a:lnTo>
                  <a:pt x="45798" y="188056"/>
                </a:lnTo>
                <a:lnTo>
                  <a:pt x="39814" y="195816"/>
                </a:lnTo>
                <a:lnTo>
                  <a:pt x="33840" y="202973"/>
                </a:lnTo>
                <a:lnTo>
                  <a:pt x="22904" y="215226"/>
                </a:lnTo>
                <a:lnTo>
                  <a:pt x="14736" y="223979"/>
                </a:lnTo>
                <a:lnTo>
                  <a:pt x="4559" y="234485"/>
                </a:lnTo>
                <a:lnTo>
                  <a:pt x="2399" y="237682"/>
                </a:lnTo>
                <a:lnTo>
                  <a:pt x="0" y="243880"/>
                </a:lnTo>
                <a:lnTo>
                  <a:pt x="1345" y="245931"/>
                </a:lnTo>
                <a:lnTo>
                  <a:pt x="4225" y="247297"/>
                </a:lnTo>
                <a:lnTo>
                  <a:pt x="8131" y="248209"/>
                </a:lnTo>
                <a:lnTo>
                  <a:pt x="13710" y="249808"/>
                </a:lnTo>
                <a:lnTo>
                  <a:pt x="27848" y="254231"/>
                </a:lnTo>
                <a:lnTo>
                  <a:pt x="35785" y="255808"/>
                </a:lnTo>
                <a:lnTo>
                  <a:pt x="44053" y="256859"/>
                </a:lnTo>
                <a:lnTo>
                  <a:pt x="52541" y="257559"/>
                </a:lnTo>
                <a:lnTo>
                  <a:pt x="61177" y="259019"/>
                </a:lnTo>
                <a:lnTo>
                  <a:pt x="69910" y="260984"/>
                </a:lnTo>
                <a:lnTo>
                  <a:pt x="78709" y="263286"/>
                </a:lnTo>
                <a:lnTo>
                  <a:pt x="86560" y="264821"/>
                </a:lnTo>
                <a:lnTo>
                  <a:pt x="93777" y="265843"/>
                </a:lnTo>
                <a:lnTo>
                  <a:pt x="100574" y="266526"/>
                </a:lnTo>
                <a:lnTo>
                  <a:pt x="107089" y="265988"/>
                </a:lnTo>
                <a:lnTo>
                  <a:pt x="113417" y="264638"/>
                </a:lnTo>
                <a:lnTo>
                  <a:pt x="119620" y="262746"/>
                </a:lnTo>
                <a:lnTo>
                  <a:pt x="125740" y="261484"/>
                </a:lnTo>
                <a:lnTo>
                  <a:pt x="131804" y="260642"/>
                </a:lnTo>
                <a:lnTo>
                  <a:pt x="137831" y="260082"/>
                </a:lnTo>
                <a:lnTo>
                  <a:pt x="143834" y="258716"/>
                </a:lnTo>
                <a:lnTo>
                  <a:pt x="149819" y="256813"/>
                </a:lnTo>
                <a:lnTo>
                  <a:pt x="155795" y="254552"/>
                </a:lnTo>
                <a:lnTo>
                  <a:pt x="160770" y="253045"/>
                </a:lnTo>
                <a:lnTo>
                  <a:pt x="165079" y="252040"/>
                </a:lnTo>
                <a:lnTo>
                  <a:pt x="168945" y="251370"/>
                </a:lnTo>
                <a:lnTo>
                  <a:pt x="172513" y="250924"/>
                </a:lnTo>
                <a:lnTo>
                  <a:pt x="175885" y="250626"/>
                </a:lnTo>
                <a:lnTo>
                  <a:pt x="185604" y="25003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ARTInkAnnotation242"/>
          <p:cNvSpPr/>
          <p:nvPr/>
        </p:nvSpPr>
        <p:spPr>
          <a:xfrm>
            <a:off x="4134445" y="5759648"/>
            <a:ext cx="327525" cy="272230"/>
          </a:xfrm>
          <a:custGeom>
            <a:avLst/>
            <a:gdLst/>
            <a:ahLst/>
            <a:cxnLst/>
            <a:rect l="0" t="0" r="0" b="0"/>
            <a:pathLst>
              <a:path w="327525" h="272230">
                <a:moveTo>
                  <a:pt x="0" y="0"/>
                </a:moveTo>
                <a:lnTo>
                  <a:pt x="20117" y="0"/>
                </a:lnTo>
                <a:lnTo>
                  <a:pt x="23333" y="992"/>
                </a:lnTo>
                <a:lnTo>
                  <a:pt x="29553" y="4740"/>
                </a:lnTo>
                <a:lnTo>
                  <a:pt x="38632" y="12429"/>
                </a:lnTo>
                <a:lnTo>
                  <a:pt x="47266" y="18091"/>
                </a:lnTo>
                <a:lnTo>
                  <a:pt x="52347" y="20991"/>
                </a:lnTo>
                <a:lnTo>
                  <a:pt x="57718" y="22923"/>
                </a:lnTo>
                <a:lnTo>
                  <a:pt x="63283" y="24212"/>
                </a:lnTo>
                <a:lnTo>
                  <a:pt x="68978" y="25071"/>
                </a:lnTo>
                <a:lnTo>
                  <a:pt x="74758" y="25644"/>
                </a:lnTo>
                <a:lnTo>
                  <a:pt x="80596" y="26026"/>
                </a:lnTo>
                <a:lnTo>
                  <a:pt x="86473" y="26280"/>
                </a:lnTo>
                <a:lnTo>
                  <a:pt x="92375" y="27442"/>
                </a:lnTo>
                <a:lnTo>
                  <a:pt x="98294" y="29208"/>
                </a:lnTo>
                <a:lnTo>
                  <a:pt x="111155" y="33818"/>
                </a:lnTo>
                <a:lnTo>
                  <a:pt x="152331" y="47766"/>
                </a:lnTo>
                <a:lnTo>
                  <a:pt x="161085" y="49704"/>
                </a:lnTo>
                <a:lnTo>
                  <a:pt x="169898" y="50996"/>
                </a:lnTo>
                <a:lnTo>
                  <a:pt x="178749" y="51856"/>
                </a:lnTo>
                <a:lnTo>
                  <a:pt x="187627" y="52430"/>
                </a:lnTo>
                <a:lnTo>
                  <a:pt x="196522" y="52813"/>
                </a:lnTo>
                <a:lnTo>
                  <a:pt x="216327" y="53238"/>
                </a:lnTo>
                <a:lnTo>
                  <a:pt x="241666" y="53427"/>
                </a:lnTo>
                <a:lnTo>
                  <a:pt x="253384" y="54470"/>
                </a:lnTo>
                <a:lnTo>
                  <a:pt x="264172" y="56157"/>
                </a:lnTo>
                <a:lnTo>
                  <a:pt x="274341" y="58274"/>
                </a:lnTo>
                <a:lnTo>
                  <a:pt x="284097" y="59685"/>
                </a:lnTo>
                <a:lnTo>
                  <a:pt x="293577" y="60626"/>
                </a:lnTo>
                <a:lnTo>
                  <a:pt x="302875" y="61253"/>
                </a:lnTo>
                <a:lnTo>
                  <a:pt x="310065" y="60680"/>
                </a:lnTo>
                <a:lnTo>
                  <a:pt x="315851" y="59305"/>
                </a:lnTo>
                <a:lnTo>
                  <a:pt x="320700" y="57396"/>
                </a:lnTo>
                <a:lnTo>
                  <a:pt x="323932" y="57115"/>
                </a:lnTo>
                <a:lnTo>
                  <a:pt x="326088" y="57921"/>
                </a:lnTo>
                <a:lnTo>
                  <a:pt x="327524" y="59450"/>
                </a:lnTo>
                <a:lnTo>
                  <a:pt x="326498" y="61461"/>
                </a:lnTo>
                <a:lnTo>
                  <a:pt x="320066" y="66342"/>
                </a:lnTo>
                <a:lnTo>
                  <a:pt x="310593" y="74465"/>
                </a:lnTo>
                <a:lnTo>
                  <a:pt x="299767" y="84689"/>
                </a:lnTo>
                <a:lnTo>
                  <a:pt x="266013" y="118027"/>
                </a:lnTo>
                <a:lnTo>
                  <a:pt x="256716" y="126310"/>
                </a:lnTo>
                <a:lnTo>
                  <a:pt x="246550" y="134808"/>
                </a:lnTo>
                <a:lnTo>
                  <a:pt x="235804" y="143450"/>
                </a:lnTo>
                <a:lnTo>
                  <a:pt x="226656" y="153180"/>
                </a:lnTo>
                <a:lnTo>
                  <a:pt x="218573" y="163636"/>
                </a:lnTo>
                <a:lnTo>
                  <a:pt x="211199" y="174575"/>
                </a:lnTo>
                <a:lnTo>
                  <a:pt x="203307" y="184844"/>
                </a:lnTo>
                <a:lnTo>
                  <a:pt x="195069" y="194667"/>
                </a:lnTo>
                <a:lnTo>
                  <a:pt x="186600" y="204192"/>
                </a:lnTo>
                <a:lnTo>
                  <a:pt x="169254" y="222713"/>
                </a:lnTo>
                <a:lnTo>
                  <a:pt x="160461" y="231820"/>
                </a:lnTo>
                <a:lnTo>
                  <a:pt x="153607" y="239874"/>
                </a:lnTo>
                <a:lnTo>
                  <a:pt x="148045" y="247229"/>
                </a:lnTo>
                <a:lnTo>
                  <a:pt x="143345" y="254116"/>
                </a:lnTo>
                <a:lnTo>
                  <a:pt x="138227" y="258708"/>
                </a:lnTo>
                <a:lnTo>
                  <a:pt x="132831" y="261768"/>
                </a:lnTo>
                <a:lnTo>
                  <a:pt x="127249" y="263809"/>
                </a:lnTo>
                <a:lnTo>
                  <a:pt x="118402" y="268722"/>
                </a:lnTo>
                <a:lnTo>
                  <a:pt x="114653" y="271422"/>
                </a:lnTo>
                <a:lnTo>
                  <a:pt x="112153" y="272229"/>
                </a:lnTo>
                <a:lnTo>
                  <a:pt x="110488" y="271775"/>
                </a:lnTo>
                <a:lnTo>
                  <a:pt x="109377" y="270480"/>
                </a:lnTo>
                <a:lnTo>
                  <a:pt x="108637" y="268625"/>
                </a:lnTo>
                <a:lnTo>
                  <a:pt x="107814" y="263918"/>
                </a:lnTo>
                <a:lnTo>
                  <a:pt x="108587" y="262266"/>
                </a:lnTo>
                <a:lnTo>
                  <a:pt x="110094" y="261164"/>
                </a:lnTo>
                <a:lnTo>
                  <a:pt x="112091" y="260430"/>
                </a:lnTo>
                <a:lnTo>
                  <a:pt x="119602" y="254322"/>
                </a:lnTo>
                <a:lnTo>
                  <a:pt x="128563" y="245985"/>
                </a:lnTo>
                <a:lnTo>
                  <a:pt x="135852" y="238973"/>
                </a:lnTo>
                <a:lnTo>
                  <a:pt x="141169" y="235714"/>
                </a:lnTo>
                <a:lnTo>
                  <a:pt x="147691" y="232549"/>
                </a:lnTo>
                <a:lnTo>
                  <a:pt x="169664" y="22324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ARTInkAnnotation243"/>
          <p:cNvSpPr/>
          <p:nvPr/>
        </p:nvSpPr>
        <p:spPr>
          <a:xfrm>
            <a:off x="4607870" y="5920382"/>
            <a:ext cx="44498" cy="386055"/>
          </a:xfrm>
          <a:custGeom>
            <a:avLst/>
            <a:gdLst/>
            <a:ahLst/>
            <a:cxnLst/>
            <a:rect l="0" t="0" r="0" b="0"/>
            <a:pathLst>
              <a:path w="44498" h="386055">
                <a:moveTo>
                  <a:pt x="44497" y="0"/>
                </a:moveTo>
                <a:lnTo>
                  <a:pt x="44497" y="29599"/>
                </a:lnTo>
                <a:lnTo>
                  <a:pt x="43505" y="37592"/>
                </a:lnTo>
                <a:lnTo>
                  <a:pt x="41851" y="45898"/>
                </a:lnTo>
                <a:lnTo>
                  <a:pt x="32068" y="85354"/>
                </a:lnTo>
                <a:lnTo>
                  <a:pt x="30258" y="97583"/>
                </a:lnTo>
                <a:lnTo>
                  <a:pt x="29050" y="110696"/>
                </a:lnTo>
                <a:lnTo>
                  <a:pt x="28246" y="124399"/>
                </a:lnTo>
                <a:lnTo>
                  <a:pt x="26718" y="139488"/>
                </a:lnTo>
                <a:lnTo>
                  <a:pt x="24707" y="155500"/>
                </a:lnTo>
                <a:lnTo>
                  <a:pt x="11500" y="247726"/>
                </a:lnTo>
                <a:lnTo>
                  <a:pt x="5688" y="284726"/>
                </a:lnTo>
                <a:lnTo>
                  <a:pt x="3741" y="301935"/>
                </a:lnTo>
                <a:lnTo>
                  <a:pt x="2444" y="318368"/>
                </a:lnTo>
                <a:lnTo>
                  <a:pt x="1002" y="346880"/>
                </a:lnTo>
                <a:lnTo>
                  <a:pt x="190" y="373096"/>
                </a:lnTo>
                <a:lnTo>
                  <a:pt x="0" y="383440"/>
                </a:lnTo>
                <a:lnTo>
                  <a:pt x="942" y="385604"/>
                </a:lnTo>
                <a:lnTo>
                  <a:pt x="2562" y="386054"/>
                </a:lnTo>
                <a:lnTo>
                  <a:pt x="8778" y="38397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ARTInkAnnotation244"/>
          <p:cNvSpPr/>
          <p:nvPr/>
        </p:nvSpPr>
        <p:spPr>
          <a:xfrm>
            <a:off x="4607846" y="5840528"/>
            <a:ext cx="144240" cy="146475"/>
          </a:xfrm>
          <a:custGeom>
            <a:avLst/>
            <a:gdLst/>
            <a:ahLst/>
            <a:cxnLst/>
            <a:rect l="0" t="0" r="0" b="0"/>
            <a:pathLst>
              <a:path w="144240" h="146475">
                <a:moveTo>
                  <a:pt x="26661" y="70925"/>
                </a:moveTo>
                <a:lnTo>
                  <a:pt x="17180" y="66185"/>
                </a:lnTo>
                <a:lnTo>
                  <a:pt x="14387" y="63796"/>
                </a:lnTo>
                <a:lnTo>
                  <a:pt x="12525" y="61212"/>
                </a:lnTo>
                <a:lnTo>
                  <a:pt x="11285" y="58496"/>
                </a:lnTo>
                <a:lnTo>
                  <a:pt x="9465" y="55694"/>
                </a:lnTo>
                <a:lnTo>
                  <a:pt x="7259" y="52833"/>
                </a:lnTo>
                <a:lnTo>
                  <a:pt x="4797" y="49934"/>
                </a:lnTo>
                <a:lnTo>
                  <a:pt x="3155" y="47009"/>
                </a:lnTo>
                <a:lnTo>
                  <a:pt x="2061" y="44067"/>
                </a:lnTo>
                <a:lnTo>
                  <a:pt x="1331" y="41114"/>
                </a:lnTo>
                <a:lnTo>
                  <a:pt x="845" y="38152"/>
                </a:lnTo>
                <a:lnTo>
                  <a:pt x="520" y="35186"/>
                </a:lnTo>
                <a:lnTo>
                  <a:pt x="0" y="28037"/>
                </a:lnTo>
                <a:lnTo>
                  <a:pt x="2575" y="24412"/>
                </a:lnTo>
                <a:lnTo>
                  <a:pt x="4650" y="22057"/>
                </a:lnTo>
                <a:lnTo>
                  <a:pt x="9603" y="16795"/>
                </a:lnTo>
                <a:lnTo>
                  <a:pt x="12312" y="14002"/>
                </a:lnTo>
                <a:lnTo>
                  <a:pt x="16103" y="11148"/>
                </a:lnTo>
                <a:lnTo>
                  <a:pt x="20615" y="8253"/>
                </a:lnTo>
                <a:lnTo>
                  <a:pt x="25606" y="5331"/>
                </a:lnTo>
                <a:lnTo>
                  <a:pt x="31911" y="3383"/>
                </a:lnTo>
                <a:lnTo>
                  <a:pt x="39091" y="2085"/>
                </a:lnTo>
                <a:lnTo>
                  <a:pt x="46854" y="1219"/>
                </a:lnTo>
                <a:lnTo>
                  <a:pt x="54014" y="642"/>
                </a:lnTo>
                <a:lnTo>
                  <a:pt x="60771" y="257"/>
                </a:lnTo>
                <a:lnTo>
                  <a:pt x="67261" y="0"/>
                </a:lnTo>
                <a:lnTo>
                  <a:pt x="74564" y="822"/>
                </a:lnTo>
                <a:lnTo>
                  <a:pt x="82409" y="2361"/>
                </a:lnTo>
                <a:lnTo>
                  <a:pt x="90616" y="4380"/>
                </a:lnTo>
                <a:lnTo>
                  <a:pt x="98071" y="6718"/>
                </a:lnTo>
                <a:lnTo>
                  <a:pt x="105025" y="9269"/>
                </a:lnTo>
                <a:lnTo>
                  <a:pt x="111646" y="11962"/>
                </a:lnTo>
                <a:lnTo>
                  <a:pt x="117052" y="15741"/>
                </a:lnTo>
                <a:lnTo>
                  <a:pt x="121649" y="20245"/>
                </a:lnTo>
                <a:lnTo>
                  <a:pt x="125705" y="25232"/>
                </a:lnTo>
                <a:lnTo>
                  <a:pt x="130394" y="29549"/>
                </a:lnTo>
                <a:lnTo>
                  <a:pt x="135504" y="33419"/>
                </a:lnTo>
                <a:lnTo>
                  <a:pt x="140895" y="36991"/>
                </a:lnTo>
                <a:lnTo>
                  <a:pt x="143497" y="41357"/>
                </a:lnTo>
                <a:lnTo>
                  <a:pt x="144239" y="46252"/>
                </a:lnTo>
                <a:lnTo>
                  <a:pt x="143742" y="51500"/>
                </a:lnTo>
                <a:lnTo>
                  <a:pt x="142418" y="56983"/>
                </a:lnTo>
                <a:lnTo>
                  <a:pt x="140544" y="62622"/>
                </a:lnTo>
                <a:lnTo>
                  <a:pt x="138302" y="68366"/>
                </a:lnTo>
                <a:lnTo>
                  <a:pt x="134823" y="74180"/>
                </a:lnTo>
                <a:lnTo>
                  <a:pt x="130520" y="80040"/>
                </a:lnTo>
                <a:lnTo>
                  <a:pt x="125665" y="85932"/>
                </a:lnTo>
                <a:lnTo>
                  <a:pt x="120446" y="91844"/>
                </a:lnTo>
                <a:lnTo>
                  <a:pt x="109354" y="103704"/>
                </a:lnTo>
                <a:lnTo>
                  <a:pt x="104610" y="109645"/>
                </a:lnTo>
                <a:lnTo>
                  <a:pt x="100456" y="115590"/>
                </a:lnTo>
                <a:lnTo>
                  <a:pt x="96693" y="121537"/>
                </a:lnTo>
                <a:lnTo>
                  <a:pt x="92201" y="125503"/>
                </a:lnTo>
                <a:lnTo>
                  <a:pt x="87222" y="128146"/>
                </a:lnTo>
                <a:lnTo>
                  <a:pt x="81918" y="129909"/>
                </a:lnTo>
                <a:lnTo>
                  <a:pt x="77390" y="132076"/>
                </a:lnTo>
                <a:lnTo>
                  <a:pt x="73379" y="134513"/>
                </a:lnTo>
                <a:lnTo>
                  <a:pt x="69712" y="137129"/>
                </a:lnTo>
                <a:lnTo>
                  <a:pt x="66276" y="139866"/>
                </a:lnTo>
                <a:lnTo>
                  <a:pt x="62993" y="142683"/>
                </a:lnTo>
                <a:lnTo>
                  <a:pt x="59812" y="145553"/>
                </a:lnTo>
                <a:lnTo>
                  <a:pt x="54715" y="146474"/>
                </a:lnTo>
                <a:lnTo>
                  <a:pt x="48340" y="146096"/>
                </a:lnTo>
                <a:lnTo>
                  <a:pt x="41114" y="144852"/>
                </a:lnTo>
                <a:lnTo>
                  <a:pt x="34312" y="143030"/>
                </a:lnTo>
                <a:lnTo>
                  <a:pt x="27793" y="140823"/>
                </a:lnTo>
                <a:lnTo>
                  <a:pt x="21463" y="138360"/>
                </a:lnTo>
                <a:lnTo>
                  <a:pt x="16250" y="134733"/>
                </a:lnTo>
                <a:lnTo>
                  <a:pt x="11783" y="130331"/>
                </a:lnTo>
                <a:lnTo>
                  <a:pt x="7813" y="125412"/>
                </a:lnTo>
                <a:lnTo>
                  <a:pt x="5166" y="121141"/>
                </a:lnTo>
                <a:lnTo>
                  <a:pt x="3401" y="117300"/>
                </a:lnTo>
                <a:lnTo>
                  <a:pt x="2224" y="113749"/>
                </a:lnTo>
                <a:lnTo>
                  <a:pt x="2433" y="110388"/>
                </a:lnTo>
                <a:lnTo>
                  <a:pt x="3563" y="107156"/>
                </a:lnTo>
                <a:lnTo>
                  <a:pt x="8802" y="9771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ARTInkAnnotation245"/>
          <p:cNvSpPr/>
          <p:nvPr/>
        </p:nvSpPr>
        <p:spPr>
          <a:xfrm>
            <a:off x="4808327" y="5866804"/>
            <a:ext cx="144088" cy="106987"/>
          </a:xfrm>
          <a:custGeom>
            <a:avLst/>
            <a:gdLst/>
            <a:ahLst/>
            <a:cxnLst/>
            <a:rect l="0" t="0" r="0" b="0"/>
            <a:pathLst>
              <a:path w="144088" h="106987">
                <a:moveTo>
                  <a:pt x="85141" y="17860"/>
                </a:moveTo>
                <a:lnTo>
                  <a:pt x="85141" y="13120"/>
                </a:lnTo>
                <a:lnTo>
                  <a:pt x="84149" y="11723"/>
                </a:lnTo>
                <a:lnTo>
                  <a:pt x="82496" y="10791"/>
                </a:lnTo>
                <a:lnTo>
                  <a:pt x="80401" y="10171"/>
                </a:lnTo>
                <a:lnTo>
                  <a:pt x="77020" y="10750"/>
                </a:lnTo>
                <a:lnTo>
                  <a:pt x="72782" y="12127"/>
                </a:lnTo>
                <a:lnTo>
                  <a:pt x="67972" y="14038"/>
                </a:lnTo>
                <a:lnTo>
                  <a:pt x="63773" y="15312"/>
                </a:lnTo>
                <a:lnTo>
                  <a:pt x="59982" y="16162"/>
                </a:lnTo>
                <a:lnTo>
                  <a:pt x="56462" y="16727"/>
                </a:lnTo>
                <a:lnTo>
                  <a:pt x="53123" y="17105"/>
                </a:lnTo>
                <a:lnTo>
                  <a:pt x="49905" y="17356"/>
                </a:lnTo>
                <a:lnTo>
                  <a:pt x="46768" y="17524"/>
                </a:lnTo>
                <a:lnTo>
                  <a:pt x="42692" y="18628"/>
                </a:lnTo>
                <a:lnTo>
                  <a:pt x="37990" y="20356"/>
                </a:lnTo>
                <a:lnTo>
                  <a:pt x="32871" y="22501"/>
                </a:lnTo>
                <a:lnTo>
                  <a:pt x="28466" y="24922"/>
                </a:lnTo>
                <a:lnTo>
                  <a:pt x="24538" y="27529"/>
                </a:lnTo>
                <a:lnTo>
                  <a:pt x="20927" y="30259"/>
                </a:lnTo>
                <a:lnTo>
                  <a:pt x="17527" y="33071"/>
                </a:lnTo>
                <a:lnTo>
                  <a:pt x="14268" y="35938"/>
                </a:lnTo>
                <a:lnTo>
                  <a:pt x="11104" y="38842"/>
                </a:lnTo>
                <a:lnTo>
                  <a:pt x="8994" y="43754"/>
                </a:lnTo>
                <a:lnTo>
                  <a:pt x="7587" y="50005"/>
                </a:lnTo>
                <a:lnTo>
                  <a:pt x="6650" y="57149"/>
                </a:lnTo>
                <a:lnTo>
                  <a:pt x="5033" y="63897"/>
                </a:lnTo>
                <a:lnTo>
                  <a:pt x="2962" y="70379"/>
                </a:lnTo>
                <a:lnTo>
                  <a:pt x="589" y="76685"/>
                </a:lnTo>
                <a:lnTo>
                  <a:pt x="0" y="81881"/>
                </a:lnTo>
                <a:lnTo>
                  <a:pt x="599" y="86338"/>
                </a:lnTo>
                <a:lnTo>
                  <a:pt x="1991" y="90300"/>
                </a:lnTo>
                <a:lnTo>
                  <a:pt x="3911" y="93934"/>
                </a:lnTo>
                <a:lnTo>
                  <a:pt x="6183" y="97350"/>
                </a:lnTo>
                <a:lnTo>
                  <a:pt x="8690" y="100619"/>
                </a:lnTo>
                <a:lnTo>
                  <a:pt x="11354" y="102798"/>
                </a:lnTo>
                <a:lnTo>
                  <a:pt x="14122" y="104250"/>
                </a:lnTo>
                <a:lnTo>
                  <a:pt x="16959" y="105219"/>
                </a:lnTo>
                <a:lnTo>
                  <a:pt x="21827" y="105865"/>
                </a:lnTo>
                <a:lnTo>
                  <a:pt x="28049" y="106295"/>
                </a:lnTo>
                <a:lnTo>
                  <a:pt x="41908" y="106774"/>
                </a:lnTo>
                <a:lnTo>
                  <a:pt x="54681" y="106986"/>
                </a:lnTo>
                <a:lnTo>
                  <a:pt x="61858" y="105059"/>
                </a:lnTo>
                <a:lnTo>
                  <a:pt x="69619" y="101789"/>
                </a:lnTo>
                <a:lnTo>
                  <a:pt x="77770" y="97625"/>
                </a:lnTo>
                <a:lnTo>
                  <a:pt x="85188" y="92865"/>
                </a:lnTo>
                <a:lnTo>
                  <a:pt x="92118" y="87707"/>
                </a:lnTo>
                <a:lnTo>
                  <a:pt x="98721" y="82284"/>
                </a:lnTo>
                <a:lnTo>
                  <a:pt x="105109" y="76684"/>
                </a:lnTo>
                <a:lnTo>
                  <a:pt x="111352" y="70966"/>
                </a:lnTo>
                <a:lnTo>
                  <a:pt x="123579" y="59322"/>
                </a:lnTo>
                <a:lnTo>
                  <a:pt x="135629" y="47532"/>
                </a:lnTo>
                <a:lnTo>
                  <a:pt x="139636" y="42602"/>
                </a:lnTo>
                <a:lnTo>
                  <a:pt x="142306" y="38323"/>
                </a:lnTo>
                <a:lnTo>
                  <a:pt x="144087" y="34479"/>
                </a:lnTo>
                <a:lnTo>
                  <a:pt x="143290" y="30923"/>
                </a:lnTo>
                <a:lnTo>
                  <a:pt x="140775" y="27561"/>
                </a:lnTo>
                <a:lnTo>
                  <a:pt x="137113" y="24328"/>
                </a:lnTo>
                <a:lnTo>
                  <a:pt x="131695" y="21179"/>
                </a:lnTo>
                <a:lnTo>
                  <a:pt x="125107" y="18088"/>
                </a:lnTo>
                <a:lnTo>
                  <a:pt x="117738" y="15035"/>
                </a:lnTo>
                <a:lnTo>
                  <a:pt x="110842" y="13000"/>
                </a:lnTo>
                <a:lnTo>
                  <a:pt x="104258" y="11644"/>
                </a:lnTo>
                <a:lnTo>
                  <a:pt x="97886" y="10739"/>
                </a:lnTo>
                <a:lnTo>
                  <a:pt x="89670" y="9143"/>
                </a:lnTo>
                <a:lnTo>
                  <a:pt x="49423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ARTInkAnnotation246"/>
          <p:cNvSpPr/>
          <p:nvPr/>
        </p:nvSpPr>
        <p:spPr>
          <a:xfrm>
            <a:off x="4439336" y="5866804"/>
            <a:ext cx="105875" cy="35721"/>
          </a:xfrm>
          <a:custGeom>
            <a:avLst/>
            <a:gdLst/>
            <a:ahLst/>
            <a:cxnLst/>
            <a:rect l="0" t="0" r="0" b="0"/>
            <a:pathLst>
              <a:path w="105875" h="35721">
                <a:moveTo>
                  <a:pt x="43367" y="0"/>
                </a:moveTo>
                <a:lnTo>
                  <a:pt x="8112" y="0"/>
                </a:lnTo>
                <a:lnTo>
                  <a:pt x="6966" y="992"/>
                </a:lnTo>
                <a:lnTo>
                  <a:pt x="3045" y="4741"/>
                </a:lnTo>
                <a:lnTo>
                  <a:pt x="1603" y="7130"/>
                </a:lnTo>
                <a:lnTo>
                  <a:pt x="641" y="9714"/>
                </a:lnTo>
                <a:lnTo>
                  <a:pt x="0" y="12429"/>
                </a:lnTo>
                <a:lnTo>
                  <a:pt x="565" y="15232"/>
                </a:lnTo>
                <a:lnTo>
                  <a:pt x="1933" y="18092"/>
                </a:lnTo>
                <a:lnTo>
                  <a:pt x="3838" y="20992"/>
                </a:lnTo>
                <a:lnTo>
                  <a:pt x="7092" y="22924"/>
                </a:lnTo>
                <a:lnTo>
                  <a:pt x="11246" y="24213"/>
                </a:lnTo>
                <a:lnTo>
                  <a:pt x="16000" y="25072"/>
                </a:lnTo>
                <a:lnTo>
                  <a:pt x="21154" y="26637"/>
                </a:lnTo>
                <a:lnTo>
                  <a:pt x="26573" y="28672"/>
                </a:lnTo>
                <a:lnTo>
                  <a:pt x="32172" y="31022"/>
                </a:lnTo>
                <a:lnTo>
                  <a:pt x="38880" y="32587"/>
                </a:lnTo>
                <a:lnTo>
                  <a:pt x="46328" y="33631"/>
                </a:lnTo>
                <a:lnTo>
                  <a:pt x="54271" y="34328"/>
                </a:lnTo>
                <a:lnTo>
                  <a:pt x="61550" y="34791"/>
                </a:lnTo>
                <a:lnTo>
                  <a:pt x="74929" y="35307"/>
                </a:lnTo>
                <a:lnTo>
                  <a:pt x="105874" y="3572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ARTInkAnnotation247"/>
          <p:cNvSpPr/>
          <p:nvPr/>
        </p:nvSpPr>
        <p:spPr>
          <a:xfrm>
            <a:off x="4991695" y="5866804"/>
            <a:ext cx="26790" cy="89299"/>
          </a:xfrm>
          <a:custGeom>
            <a:avLst/>
            <a:gdLst/>
            <a:ahLst/>
            <a:cxnLst/>
            <a:rect l="0" t="0" r="0" b="0"/>
            <a:pathLst>
              <a:path w="26790" h="89299">
                <a:moveTo>
                  <a:pt x="0" y="0"/>
                </a:moveTo>
                <a:lnTo>
                  <a:pt x="4740" y="4741"/>
                </a:lnTo>
                <a:lnTo>
                  <a:pt x="6137" y="8122"/>
                </a:lnTo>
                <a:lnTo>
                  <a:pt x="7068" y="12360"/>
                </a:lnTo>
                <a:lnTo>
                  <a:pt x="7688" y="17170"/>
                </a:lnTo>
                <a:lnTo>
                  <a:pt x="8102" y="22361"/>
                </a:lnTo>
                <a:lnTo>
                  <a:pt x="8378" y="27805"/>
                </a:lnTo>
                <a:lnTo>
                  <a:pt x="8684" y="39148"/>
                </a:lnTo>
                <a:lnTo>
                  <a:pt x="8919" y="76858"/>
                </a:lnTo>
                <a:lnTo>
                  <a:pt x="9915" y="79021"/>
                </a:lnTo>
                <a:lnTo>
                  <a:pt x="11570" y="81454"/>
                </a:lnTo>
                <a:lnTo>
                  <a:pt x="13667" y="84068"/>
                </a:lnTo>
                <a:lnTo>
                  <a:pt x="16057" y="85812"/>
                </a:lnTo>
                <a:lnTo>
                  <a:pt x="18642" y="86974"/>
                </a:lnTo>
                <a:lnTo>
                  <a:pt x="26789" y="8929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ARTInkAnnotation248"/>
          <p:cNvSpPr/>
          <p:nvPr/>
        </p:nvSpPr>
        <p:spPr>
          <a:xfrm>
            <a:off x="5036343" y="5706070"/>
            <a:ext cx="14075" cy="8931"/>
          </a:xfrm>
          <a:custGeom>
            <a:avLst/>
            <a:gdLst/>
            <a:ahLst/>
            <a:cxnLst/>
            <a:rect l="0" t="0" r="0" b="0"/>
            <a:pathLst>
              <a:path w="14075" h="8931">
                <a:moveTo>
                  <a:pt x="8930" y="0"/>
                </a:moveTo>
                <a:lnTo>
                  <a:pt x="14074" y="0"/>
                </a:lnTo>
                <a:lnTo>
                  <a:pt x="9803" y="0"/>
                </a:lnTo>
                <a:lnTo>
                  <a:pt x="8520" y="992"/>
                </a:lnTo>
                <a:lnTo>
                  <a:pt x="6673" y="2646"/>
                </a:lnTo>
                <a:lnTo>
                  <a:pt x="0" y="89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ARTInkAnnotation249"/>
          <p:cNvSpPr/>
          <p:nvPr/>
        </p:nvSpPr>
        <p:spPr>
          <a:xfrm>
            <a:off x="5098852" y="5833373"/>
            <a:ext cx="89297" cy="158449"/>
          </a:xfrm>
          <a:custGeom>
            <a:avLst/>
            <a:gdLst/>
            <a:ahLst/>
            <a:cxnLst/>
            <a:rect l="0" t="0" r="0" b="0"/>
            <a:pathLst>
              <a:path w="89297" h="158449">
                <a:moveTo>
                  <a:pt x="8929" y="24502"/>
                </a:moveTo>
                <a:lnTo>
                  <a:pt x="8929" y="79385"/>
                </a:lnTo>
                <a:lnTo>
                  <a:pt x="7937" y="83911"/>
                </a:lnTo>
                <a:lnTo>
                  <a:pt x="6283" y="88913"/>
                </a:lnTo>
                <a:lnTo>
                  <a:pt x="4189" y="94232"/>
                </a:lnTo>
                <a:lnTo>
                  <a:pt x="2792" y="98769"/>
                </a:lnTo>
                <a:lnTo>
                  <a:pt x="1861" y="102787"/>
                </a:lnTo>
                <a:lnTo>
                  <a:pt x="1240" y="106457"/>
                </a:lnTo>
                <a:lnTo>
                  <a:pt x="827" y="109897"/>
                </a:lnTo>
                <a:lnTo>
                  <a:pt x="551" y="113182"/>
                </a:lnTo>
                <a:lnTo>
                  <a:pt x="367" y="116364"/>
                </a:lnTo>
                <a:lnTo>
                  <a:pt x="163" y="122546"/>
                </a:lnTo>
                <a:lnTo>
                  <a:pt x="2" y="140062"/>
                </a:lnTo>
                <a:lnTo>
                  <a:pt x="0" y="135692"/>
                </a:lnTo>
                <a:lnTo>
                  <a:pt x="992" y="133355"/>
                </a:lnTo>
                <a:lnTo>
                  <a:pt x="2645" y="130805"/>
                </a:lnTo>
                <a:lnTo>
                  <a:pt x="4740" y="128113"/>
                </a:lnTo>
                <a:lnTo>
                  <a:pt x="6136" y="123342"/>
                </a:lnTo>
                <a:lnTo>
                  <a:pt x="7067" y="117185"/>
                </a:lnTo>
                <a:lnTo>
                  <a:pt x="7688" y="110102"/>
                </a:lnTo>
                <a:lnTo>
                  <a:pt x="9093" y="103397"/>
                </a:lnTo>
                <a:lnTo>
                  <a:pt x="11023" y="96943"/>
                </a:lnTo>
                <a:lnTo>
                  <a:pt x="13302" y="90656"/>
                </a:lnTo>
                <a:lnTo>
                  <a:pt x="15813" y="84480"/>
                </a:lnTo>
                <a:lnTo>
                  <a:pt x="18479" y="78378"/>
                </a:lnTo>
                <a:lnTo>
                  <a:pt x="21249" y="72325"/>
                </a:lnTo>
                <a:lnTo>
                  <a:pt x="23095" y="66306"/>
                </a:lnTo>
                <a:lnTo>
                  <a:pt x="24326" y="60309"/>
                </a:lnTo>
                <a:lnTo>
                  <a:pt x="25147" y="54326"/>
                </a:lnTo>
                <a:lnTo>
                  <a:pt x="26686" y="48354"/>
                </a:lnTo>
                <a:lnTo>
                  <a:pt x="28705" y="42387"/>
                </a:lnTo>
                <a:lnTo>
                  <a:pt x="31043" y="36426"/>
                </a:lnTo>
                <a:lnTo>
                  <a:pt x="32601" y="30467"/>
                </a:lnTo>
                <a:lnTo>
                  <a:pt x="33640" y="24510"/>
                </a:lnTo>
                <a:lnTo>
                  <a:pt x="34332" y="18554"/>
                </a:lnTo>
                <a:lnTo>
                  <a:pt x="35786" y="13591"/>
                </a:lnTo>
                <a:lnTo>
                  <a:pt x="37748" y="9291"/>
                </a:lnTo>
                <a:lnTo>
                  <a:pt x="40048" y="5431"/>
                </a:lnTo>
                <a:lnTo>
                  <a:pt x="42573" y="2859"/>
                </a:lnTo>
                <a:lnTo>
                  <a:pt x="45249" y="1143"/>
                </a:lnTo>
                <a:lnTo>
                  <a:pt x="48025" y="0"/>
                </a:lnTo>
                <a:lnTo>
                  <a:pt x="50868" y="1222"/>
                </a:lnTo>
                <a:lnTo>
                  <a:pt x="53755" y="4021"/>
                </a:lnTo>
                <a:lnTo>
                  <a:pt x="56672" y="7872"/>
                </a:lnTo>
                <a:lnTo>
                  <a:pt x="59609" y="12422"/>
                </a:lnTo>
                <a:lnTo>
                  <a:pt x="62560" y="17441"/>
                </a:lnTo>
                <a:lnTo>
                  <a:pt x="65519" y="22772"/>
                </a:lnTo>
                <a:lnTo>
                  <a:pt x="67491" y="28309"/>
                </a:lnTo>
                <a:lnTo>
                  <a:pt x="68806" y="33985"/>
                </a:lnTo>
                <a:lnTo>
                  <a:pt x="69683" y="39754"/>
                </a:lnTo>
                <a:lnTo>
                  <a:pt x="70268" y="45584"/>
                </a:lnTo>
                <a:lnTo>
                  <a:pt x="70657" y="51455"/>
                </a:lnTo>
                <a:lnTo>
                  <a:pt x="71090" y="62278"/>
                </a:lnTo>
                <a:lnTo>
                  <a:pt x="71282" y="70395"/>
                </a:lnTo>
                <a:lnTo>
                  <a:pt x="71433" y="115122"/>
                </a:lnTo>
                <a:lnTo>
                  <a:pt x="72426" y="119642"/>
                </a:lnTo>
                <a:lnTo>
                  <a:pt x="74081" y="124640"/>
                </a:lnTo>
                <a:lnTo>
                  <a:pt x="76176" y="129956"/>
                </a:lnTo>
                <a:lnTo>
                  <a:pt x="77572" y="134492"/>
                </a:lnTo>
                <a:lnTo>
                  <a:pt x="78504" y="138508"/>
                </a:lnTo>
                <a:lnTo>
                  <a:pt x="79998" y="147343"/>
                </a:lnTo>
                <a:lnTo>
                  <a:pt x="81113" y="149060"/>
                </a:lnTo>
                <a:lnTo>
                  <a:pt x="82849" y="151197"/>
                </a:lnTo>
                <a:lnTo>
                  <a:pt x="89296" y="15844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ARTInkAnnotation250"/>
          <p:cNvSpPr/>
          <p:nvPr/>
        </p:nvSpPr>
        <p:spPr>
          <a:xfrm>
            <a:off x="5359729" y="5697139"/>
            <a:ext cx="167748" cy="283460"/>
          </a:xfrm>
          <a:custGeom>
            <a:avLst/>
            <a:gdLst/>
            <a:ahLst/>
            <a:cxnLst/>
            <a:rect l="0" t="0" r="0" b="0"/>
            <a:pathLst>
              <a:path w="167748" h="283460">
                <a:moveTo>
                  <a:pt x="149888" y="0"/>
                </a:moveTo>
                <a:lnTo>
                  <a:pt x="130926" y="9482"/>
                </a:lnTo>
                <a:lnTo>
                  <a:pt x="124348" y="13266"/>
                </a:lnTo>
                <a:lnTo>
                  <a:pt x="118970" y="16782"/>
                </a:lnTo>
                <a:lnTo>
                  <a:pt x="114393" y="20118"/>
                </a:lnTo>
                <a:lnTo>
                  <a:pt x="110350" y="25319"/>
                </a:lnTo>
                <a:lnTo>
                  <a:pt x="106662" y="31762"/>
                </a:lnTo>
                <a:lnTo>
                  <a:pt x="103211" y="39034"/>
                </a:lnTo>
                <a:lnTo>
                  <a:pt x="99919" y="46859"/>
                </a:lnTo>
                <a:lnTo>
                  <a:pt x="96730" y="55052"/>
                </a:lnTo>
                <a:lnTo>
                  <a:pt x="93614" y="63490"/>
                </a:lnTo>
                <a:lnTo>
                  <a:pt x="89552" y="73085"/>
                </a:lnTo>
                <a:lnTo>
                  <a:pt x="84858" y="83450"/>
                </a:lnTo>
                <a:lnTo>
                  <a:pt x="79746" y="94328"/>
                </a:lnTo>
                <a:lnTo>
                  <a:pt x="74353" y="104558"/>
                </a:lnTo>
                <a:lnTo>
                  <a:pt x="68773" y="114354"/>
                </a:lnTo>
                <a:lnTo>
                  <a:pt x="63070" y="123861"/>
                </a:lnTo>
                <a:lnTo>
                  <a:pt x="57282" y="134168"/>
                </a:lnTo>
                <a:lnTo>
                  <a:pt x="45560" y="156204"/>
                </a:lnTo>
                <a:lnTo>
                  <a:pt x="39656" y="166643"/>
                </a:lnTo>
                <a:lnTo>
                  <a:pt x="33736" y="176580"/>
                </a:lnTo>
                <a:lnTo>
                  <a:pt x="27804" y="186182"/>
                </a:lnTo>
                <a:lnTo>
                  <a:pt x="22859" y="194566"/>
                </a:lnTo>
                <a:lnTo>
                  <a:pt x="18569" y="202141"/>
                </a:lnTo>
                <a:lnTo>
                  <a:pt x="11156" y="215848"/>
                </a:lnTo>
                <a:lnTo>
                  <a:pt x="4554" y="228555"/>
                </a:lnTo>
                <a:lnTo>
                  <a:pt x="2397" y="234722"/>
                </a:lnTo>
                <a:lnTo>
                  <a:pt x="959" y="240817"/>
                </a:lnTo>
                <a:lnTo>
                  <a:pt x="0" y="246865"/>
                </a:lnTo>
                <a:lnTo>
                  <a:pt x="1345" y="252881"/>
                </a:lnTo>
                <a:lnTo>
                  <a:pt x="4227" y="258877"/>
                </a:lnTo>
                <a:lnTo>
                  <a:pt x="8132" y="264859"/>
                </a:lnTo>
                <a:lnTo>
                  <a:pt x="12720" y="269838"/>
                </a:lnTo>
                <a:lnTo>
                  <a:pt x="17762" y="274150"/>
                </a:lnTo>
                <a:lnTo>
                  <a:pt x="23109" y="278016"/>
                </a:lnTo>
                <a:lnTo>
                  <a:pt x="28657" y="280595"/>
                </a:lnTo>
                <a:lnTo>
                  <a:pt x="34340" y="282313"/>
                </a:lnTo>
                <a:lnTo>
                  <a:pt x="40114" y="283459"/>
                </a:lnTo>
                <a:lnTo>
                  <a:pt x="47932" y="283231"/>
                </a:lnTo>
                <a:lnTo>
                  <a:pt x="57112" y="282085"/>
                </a:lnTo>
                <a:lnTo>
                  <a:pt x="67201" y="280331"/>
                </a:lnTo>
                <a:lnTo>
                  <a:pt x="76904" y="277176"/>
                </a:lnTo>
                <a:lnTo>
                  <a:pt x="86349" y="273089"/>
                </a:lnTo>
                <a:lnTo>
                  <a:pt x="167747" y="23217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ARTInkAnnotation251"/>
          <p:cNvSpPr/>
          <p:nvPr/>
        </p:nvSpPr>
        <p:spPr>
          <a:xfrm>
            <a:off x="5375671" y="5822156"/>
            <a:ext cx="44650" cy="26790"/>
          </a:xfrm>
          <a:custGeom>
            <a:avLst/>
            <a:gdLst/>
            <a:ahLst/>
            <a:cxnLst/>
            <a:rect l="0" t="0" r="0" b="0"/>
            <a:pathLst>
              <a:path w="44650" h="26790">
                <a:moveTo>
                  <a:pt x="0" y="0"/>
                </a:moveTo>
                <a:lnTo>
                  <a:pt x="0" y="4740"/>
                </a:lnTo>
                <a:lnTo>
                  <a:pt x="993" y="6137"/>
                </a:lnTo>
                <a:lnTo>
                  <a:pt x="2646" y="7068"/>
                </a:lnTo>
                <a:lnTo>
                  <a:pt x="4740" y="7688"/>
                </a:lnTo>
                <a:lnTo>
                  <a:pt x="8122" y="9094"/>
                </a:lnTo>
                <a:lnTo>
                  <a:pt x="12359" y="11024"/>
                </a:lnTo>
                <a:lnTo>
                  <a:pt x="27805" y="18480"/>
                </a:lnTo>
                <a:lnTo>
                  <a:pt x="44649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ARTInkAnnotation252"/>
          <p:cNvSpPr/>
          <p:nvPr/>
        </p:nvSpPr>
        <p:spPr>
          <a:xfrm>
            <a:off x="5769490" y="5732859"/>
            <a:ext cx="43737" cy="214313"/>
          </a:xfrm>
          <a:custGeom>
            <a:avLst/>
            <a:gdLst/>
            <a:ahLst/>
            <a:cxnLst/>
            <a:rect l="0" t="0" r="0" b="0"/>
            <a:pathLst>
              <a:path w="43737" h="214313">
                <a:moveTo>
                  <a:pt x="43736" y="0"/>
                </a:moveTo>
                <a:lnTo>
                  <a:pt x="38996" y="0"/>
                </a:lnTo>
                <a:lnTo>
                  <a:pt x="36607" y="992"/>
                </a:lnTo>
                <a:lnTo>
                  <a:pt x="34022" y="2646"/>
                </a:lnTo>
                <a:lnTo>
                  <a:pt x="31307" y="4740"/>
                </a:lnTo>
                <a:lnTo>
                  <a:pt x="27513" y="9114"/>
                </a:lnTo>
                <a:lnTo>
                  <a:pt x="22998" y="15006"/>
                </a:lnTo>
                <a:lnTo>
                  <a:pt x="18005" y="21910"/>
                </a:lnTo>
                <a:lnTo>
                  <a:pt x="14675" y="29489"/>
                </a:lnTo>
                <a:lnTo>
                  <a:pt x="12456" y="37519"/>
                </a:lnTo>
                <a:lnTo>
                  <a:pt x="10976" y="45849"/>
                </a:lnTo>
                <a:lnTo>
                  <a:pt x="8998" y="55370"/>
                </a:lnTo>
                <a:lnTo>
                  <a:pt x="4154" y="76534"/>
                </a:lnTo>
                <a:lnTo>
                  <a:pt x="2465" y="86741"/>
                </a:lnTo>
                <a:lnTo>
                  <a:pt x="1339" y="96523"/>
                </a:lnTo>
                <a:lnTo>
                  <a:pt x="588" y="106021"/>
                </a:lnTo>
                <a:lnTo>
                  <a:pt x="1080" y="115329"/>
                </a:lnTo>
                <a:lnTo>
                  <a:pt x="2400" y="124511"/>
                </a:lnTo>
                <a:lnTo>
                  <a:pt x="4272" y="133609"/>
                </a:lnTo>
                <a:lnTo>
                  <a:pt x="4529" y="141659"/>
                </a:lnTo>
                <a:lnTo>
                  <a:pt x="3707" y="149009"/>
                </a:lnTo>
                <a:lnTo>
                  <a:pt x="2167" y="155894"/>
                </a:lnTo>
                <a:lnTo>
                  <a:pt x="1141" y="162469"/>
                </a:lnTo>
                <a:lnTo>
                  <a:pt x="456" y="168836"/>
                </a:lnTo>
                <a:lnTo>
                  <a:pt x="0" y="175065"/>
                </a:lnTo>
                <a:lnTo>
                  <a:pt x="688" y="181202"/>
                </a:lnTo>
                <a:lnTo>
                  <a:pt x="2139" y="187278"/>
                </a:lnTo>
                <a:lnTo>
                  <a:pt x="4098" y="193313"/>
                </a:lnTo>
                <a:lnTo>
                  <a:pt x="6397" y="198328"/>
                </a:lnTo>
                <a:lnTo>
                  <a:pt x="8922" y="202664"/>
                </a:lnTo>
                <a:lnTo>
                  <a:pt x="11597" y="206547"/>
                </a:lnTo>
                <a:lnTo>
                  <a:pt x="14372" y="209135"/>
                </a:lnTo>
                <a:lnTo>
                  <a:pt x="17215" y="210861"/>
                </a:lnTo>
                <a:lnTo>
                  <a:pt x="25877" y="21431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ARTInkAnnotation253"/>
          <p:cNvSpPr/>
          <p:nvPr/>
        </p:nvSpPr>
        <p:spPr>
          <a:xfrm>
            <a:off x="5825941" y="5795367"/>
            <a:ext cx="246247" cy="141860"/>
          </a:xfrm>
          <a:custGeom>
            <a:avLst/>
            <a:gdLst/>
            <a:ahLst/>
            <a:cxnLst/>
            <a:rect l="0" t="0" r="0" b="0"/>
            <a:pathLst>
              <a:path w="246247" h="141860">
                <a:moveTo>
                  <a:pt x="5144" y="125015"/>
                </a:moveTo>
                <a:lnTo>
                  <a:pt x="0" y="125015"/>
                </a:lnTo>
                <a:lnTo>
                  <a:pt x="2196" y="125015"/>
                </a:lnTo>
                <a:lnTo>
                  <a:pt x="3179" y="124024"/>
                </a:lnTo>
                <a:lnTo>
                  <a:pt x="3834" y="122370"/>
                </a:lnTo>
                <a:lnTo>
                  <a:pt x="4271" y="120275"/>
                </a:lnTo>
                <a:lnTo>
                  <a:pt x="6547" y="117886"/>
                </a:lnTo>
                <a:lnTo>
                  <a:pt x="10048" y="115302"/>
                </a:lnTo>
                <a:lnTo>
                  <a:pt x="14366" y="112587"/>
                </a:lnTo>
                <a:lnTo>
                  <a:pt x="19230" y="108792"/>
                </a:lnTo>
                <a:lnTo>
                  <a:pt x="24457" y="104278"/>
                </a:lnTo>
                <a:lnTo>
                  <a:pt x="29926" y="99284"/>
                </a:lnTo>
                <a:lnTo>
                  <a:pt x="36548" y="93971"/>
                </a:lnTo>
                <a:lnTo>
                  <a:pt x="43940" y="88444"/>
                </a:lnTo>
                <a:lnTo>
                  <a:pt x="51844" y="82775"/>
                </a:lnTo>
                <a:lnTo>
                  <a:pt x="59098" y="78004"/>
                </a:lnTo>
                <a:lnTo>
                  <a:pt x="65918" y="73830"/>
                </a:lnTo>
                <a:lnTo>
                  <a:pt x="72449" y="70056"/>
                </a:lnTo>
                <a:lnTo>
                  <a:pt x="77796" y="65555"/>
                </a:lnTo>
                <a:lnTo>
                  <a:pt x="82352" y="60570"/>
                </a:lnTo>
                <a:lnTo>
                  <a:pt x="86381" y="55263"/>
                </a:lnTo>
                <a:lnTo>
                  <a:pt x="90061" y="50733"/>
                </a:lnTo>
                <a:lnTo>
                  <a:pt x="93505" y="46720"/>
                </a:lnTo>
                <a:lnTo>
                  <a:pt x="96794" y="43053"/>
                </a:lnTo>
                <a:lnTo>
                  <a:pt x="98986" y="38624"/>
                </a:lnTo>
                <a:lnTo>
                  <a:pt x="100447" y="33687"/>
                </a:lnTo>
                <a:lnTo>
                  <a:pt x="101422" y="28411"/>
                </a:lnTo>
                <a:lnTo>
                  <a:pt x="103064" y="23901"/>
                </a:lnTo>
                <a:lnTo>
                  <a:pt x="105151" y="19903"/>
                </a:lnTo>
                <a:lnTo>
                  <a:pt x="107534" y="16245"/>
                </a:lnTo>
                <a:lnTo>
                  <a:pt x="109123" y="14799"/>
                </a:lnTo>
                <a:lnTo>
                  <a:pt x="110182" y="14827"/>
                </a:lnTo>
                <a:lnTo>
                  <a:pt x="110888" y="15837"/>
                </a:lnTo>
                <a:lnTo>
                  <a:pt x="110367" y="17504"/>
                </a:lnTo>
                <a:lnTo>
                  <a:pt x="109028" y="19606"/>
                </a:lnTo>
                <a:lnTo>
                  <a:pt x="107142" y="22001"/>
                </a:lnTo>
                <a:lnTo>
                  <a:pt x="105885" y="24589"/>
                </a:lnTo>
                <a:lnTo>
                  <a:pt x="105047" y="27306"/>
                </a:lnTo>
                <a:lnTo>
                  <a:pt x="104488" y="30111"/>
                </a:lnTo>
                <a:lnTo>
                  <a:pt x="103124" y="33964"/>
                </a:lnTo>
                <a:lnTo>
                  <a:pt x="101222" y="38517"/>
                </a:lnTo>
                <a:lnTo>
                  <a:pt x="98962" y="43538"/>
                </a:lnTo>
                <a:lnTo>
                  <a:pt x="96463" y="49861"/>
                </a:lnTo>
                <a:lnTo>
                  <a:pt x="91040" y="64824"/>
                </a:lnTo>
                <a:lnTo>
                  <a:pt x="87213" y="71989"/>
                </a:lnTo>
                <a:lnTo>
                  <a:pt x="82677" y="78751"/>
                </a:lnTo>
                <a:lnTo>
                  <a:pt x="77669" y="85243"/>
                </a:lnTo>
                <a:lnTo>
                  <a:pt x="73338" y="90563"/>
                </a:lnTo>
                <a:lnTo>
                  <a:pt x="69459" y="95102"/>
                </a:lnTo>
                <a:lnTo>
                  <a:pt x="65880" y="99120"/>
                </a:lnTo>
                <a:lnTo>
                  <a:pt x="63494" y="103783"/>
                </a:lnTo>
                <a:lnTo>
                  <a:pt x="61904" y="108876"/>
                </a:lnTo>
                <a:lnTo>
                  <a:pt x="60843" y="114256"/>
                </a:lnTo>
                <a:lnTo>
                  <a:pt x="60137" y="119827"/>
                </a:lnTo>
                <a:lnTo>
                  <a:pt x="59665" y="125525"/>
                </a:lnTo>
                <a:lnTo>
                  <a:pt x="59351" y="131308"/>
                </a:lnTo>
                <a:lnTo>
                  <a:pt x="61126" y="135164"/>
                </a:lnTo>
                <a:lnTo>
                  <a:pt x="64293" y="137734"/>
                </a:lnTo>
                <a:lnTo>
                  <a:pt x="68390" y="139448"/>
                </a:lnTo>
                <a:lnTo>
                  <a:pt x="75587" y="141352"/>
                </a:lnTo>
                <a:lnTo>
                  <a:pt x="78895" y="141859"/>
                </a:lnTo>
                <a:lnTo>
                  <a:pt x="83085" y="140213"/>
                </a:lnTo>
                <a:lnTo>
                  <a:pt x="87862" y="137132"/>
                </a:lnTo>
                <a:lnTo>
                  <a:pt x="93032" y="133093"/>
                </a:lnTo>
                <a:lnTo>
                  <a:pt x="99455" y="128416"/>
                </a:lnTo>
                <a:lnTo>
                  <a:pt x="114529" y="117928"/>
                </a:lnTo>
                <a:lnTo>
                  <a:pt x="121723" y="112353"/>
                </a:lnTo>
                <a:lnTo>
                  <a:pt x="128505" y="106652"/>
                </a:lnTo>
                <a:lnTo>
                  <a:pt x="135009" y="100866"/>
                </a:lnTo>
                <a:lnTo>
                  <a:pt x="142322" y="95025"/>
                </a:lnTo>
                <a:lnTo>
                  <a:pt x="150176" y="89147"/>
                </a:lnTo>
                <a:lnTo>
                  <a:pt x="158385" y="83244"/>
                </a:lnTo>
                <a:lnTo>
                  <a:pt x="166837" y="76332"/>
                </a:lnTo>
                <a:lnTo>
                  <a:pt x="175447" y="68747"/>
                </a:lnTo>
                <a:lnTo>
                  <a:pt x="184164" y="60714"/>
                </a:lnTo>
                <a:lnTo>
                  <a:pt x="191959" y="52382"/>
                </a:lnTo>
                <a:lnTo>
                  <a:pt x="199140" y="43851"/>
                </a:lnTo>
                <a:lnTo>
                  <a:pt x="205913" y="35187"/>
                </a:lnTo>
                <a:lnTo>
                  <a:pt x="213403" y="27427"/>
                </a:lnTo>
                <a:lnTo>
                  <a:pt x="221375" y="20269"/>
                </a:lnTo>
                <a:lnTo>
                  <a:pt x="24624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ARTInkAnnotation254"/>
          <p:cNvSpPr/>
          <p:nvPr/>
        </p:nvSpPr>
        <p:spPr>
          <a:xfrm>
            <a:off x="6081838" y="5813750"/>
            <a:ext cx="151084" cy="123451"/>
          </a:xfrm>
          <a:custGeom>
            <a:avLst/>
            <a:gdLst/>
            <a:ahLst/>
            <a:cxnLst/>
            <a:rect l="0" t="0" r="0" b="0"/>
            <a:pathLst>
              <a:path w="151084" h="123451">
                <a:moveTo>
                  <a:pt x="151083" y="53054"/>
                </a:moveTo>
                <a:lnTo>
                  <a:pt x="146343" y="43573"/>
                </a:lnTo>
                <a:lnTo>
                  <a:pt x="144947" y="39788"/>
                </a:lnTo>
                <a:lnTo>
                  <a:pt x="144015" y="36273"/>
                </a:lnTo>
                <a:lnTo>
                  <a:pt x="143394" y="32937"/>
                </a:lnTo>
                <a:lnTo>
                  <a:pt x="141989" y="29720"/>
                </a:lnTo>
                <a:lnTo>
                  <a:pt x="140059" y="26584"/>
                </a:lnTo>
                <a:lnTo>
                  <a:pt x="137781" y="23501"/>
                </a:lnTo>
                <a:lnTo>
                  <a:pt x="134277" y="20454"/>
                </a:lnTo>
                <a:lnTo>
                  <a:pt x="129958" y="17430"/>
                </a:lnTo>
                <a:lnTo>
                  <a:pt x="125093" y="14422"/>
                </a:lnTo>
                <a:lnTo>
                  <a:pt x="120858" y="11424"/>
                </a:lnTo>
                <a:lnTo>
                  <a:pt x="117042" y="8434"/>
                </a:lnTo>
                <a:lnTo>
                  <a:pt x="113507" y="5448"/>
                </a:lnTo>
                <a:lnTo>
                  <a:pt x="108173" y="3457"/>
                </a:lnTo>
                <a:lnTo>
                  <a:pt x="101641" y="2130"/>
                </a:lnTo>
                <a:lnTo>
                  <a:pt x="94309" y="1246"/>
                </a:lnTo>
                <a:lnTo>
                  <a:pt x="86444" y="656"/>
                </a:lnTo>
                <a:lnTo>
                  <a:pt x="78226" y="262"/>
                </a:lnTo>
                <a:lnTo>
                  <a:pt x="69770" y="0"/>
                </a:lnTo>
                <a:lnTo>
                  <a:pt x="61155" y="1810"/>
                </a:lnTo>
                <a:lnTo>
                  <a:pt x="52436" y="5001"/>
                </a:lnTo>
                <a:lnTo>
                  <a:pt x="28589" y="16327"/>
                </a:lnTo>
                <a:lnTo>
                  <a:pt x="21795" y="19640"/>
                </a:lnTo>
                <a:lnTo>
                  <a:pt x="16274" y="23833"/>
                </a:lnTo>
                <a:lnTo>
                  <a:pt x="11602" y="28612"/>
                </a:lnTo>
                <a:lnTo>
                  <a:pt x="7494" y="33782"/>
                </a:lnTo>
                <a:lnTo>
                  <a:pt x="4755" y="38222"/>
                </a:lnTo>
                <a:lnTo>
                  <a:pt x="2930" y="42174"/>
                </a:lnTo>
                <a:lnTo>
                  <a:pt x="1713" y="45801"/>
                </a:lnTo>
                <a:lnTo>
                  <a:pt x="901" y="50203"/>
                </a:lnTo>
                <a:lnTo>
                  <a:pt x="360" y="55122"/>
                </a:lnTo>
                <a:lnTo>
                  <a:pt x="0" y="60386"/>
                </a:lnTo>
                <a:lnTo>
                  <a:pt x="752" y="65879"/>
                </a:lnTo>
                <a:lnTo>
                  <a:pt x="2245" y="71526"/>
                </a:lnTo>
                <a:lnTo>
                  <a:pt x="4233" y="77275"/>
                </a:lnTo>
                <a:lnTo>
                  <a:pt x="7543" y="83092"/>
                </a:lnTo>
                <a:lnTo>
                  <a:pt x="11734" y="88954"/>
                </a:lnTo>
                <a:lnTo>
                  <a:pt x="16511" y="94847"/>
                </a:lnTo>
                <a:lnTo>
                  <a:pt x="22673" y="100759"/>
                </a:lnTo>
                <a:lnTo>
                  <a:pt x="29758" y="106686"/>
                </a:lnTo>
                <a:lnTo>
                  <a:pt x="37457" y="112621"/>
                </a:lnTo>
                <a:lnTo>
                  <a:pt x="45567" y="116577"/>
                </a:lnTo>
                <a:lnTo>
                  <a:pt x="53950" y="119216"/>
                </a:lnTo>
                <a:lnTo>
                  <a:pt x="62516" y="120974"/>
                </a:lnTo>
                <a:lnTo>
                  <a:pt x="71202" y="122147"/>
                </a:lnTo>
                <a:lnTo>
                  <a:pt x="79970" y="122928"/>
                </a:lnTo>
                <a:lnTo>
                  <a:pt x="88791" y="123450"/>
                </a:lnTo>
                <a:lnTo>
                  <a:pt x="95664" y="122805"/>
                </a:lnTo>
                <a:lnTo>
                  <a:pt x="101239" y="121383"/>
                </a:lnTo>
                <a:lnTo>
                  <a:pt x="115365" y="11556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ARTInkAnnotation255"/>
          <p:cNvSpPr/>
          <p:nvPr/>
        </p:nvSpPr>
        <p:spPr>
          <a:xfrm>
            <a:off x="6236816" y="5778229"/>
            <a:ext cx="183630" cy="195732"/>
          </a:xfrm>
          <a:custGeom>
            <a:avLst/>
            <a:gdLst/>
            <a:ahLst/>
            <a:cxnLst/>
            <a:rect l="0" t="0" r="0" b="0"/>
            <a:pathLst>
              <a:path w="183630" h="195732">
                <a:moveTo>
                  <a:pt x="112191" y="34997"/>
                </a:moveTo>
                <a:lnTo>
                  <a:pt x="83748" y="58699"/>
                </a:lnTo>
                <a:lnTo>
                  <a:pt x="72393" y="67666"/>
                </a:lnTo>
                <a:lnTo>
                  <a:pt x="61847" y="75628"/>
                </a:lnTo>
                <a:lnTo>
                  <a:pt x="51840" y="82920"/>
                </a:lnTo>
                <a:lnTo>
                  <a:pt x="44175" y="89766"/>
                </a:lnTo>
                <a:lnTo>
                  <a:pt x="38074" y="96315"/>
                </a:lnTo>
                <a:lnTo>
                  <a:pt x="33014" y="102665"/>
                </a:lnTo>
                <a:lnTo>
                  <a:pt x="28649" y="108882"/>
                </a:lnTo>
                <a:lnTo>
                  <a:pt x="24745" y="115012"/>
                </a:lnTo>
                <a:lnTo>
                  <a:pt x="21152" y="121082"/>
                </a:lnTo>
                <a:lnTo>
                  <a:pt x="17764" y="125130"/>
                </a:lnTo>
                <a:lnTo>
                  <a:pt x="14513" y="127828"/>
                </a:lnTo>
                <a:lnTo>
                  <a:pt x="5590" y="132908"/>
                </a:lnTo>
                <a:lnTo>
                  <a:pt x="459" y="128390"/>
                </a:lnTo>
                <a:lnTo>
                  <a:pt x="0" y="126032"/>
                </a:lnTo>
                <a:lnTo>
                  <a:pt x="686" y="123468"/>
                </a:lnTo>
                <a:lnTo>
                  <a:pt x="4094" y="117974"/>
                </a:lnTo>
                <a:lnTo>
                  <a:pt x="8916" y="112225"/>
                </a:lnTo>
                <a:lnTo>
                  <a:pt x="12583" y="107318"/>
                </a:lnTo>
                <a:lnTo>
                  <a:pt x="21950" y="93929"/>
                </a:lnTo>
                <a:lnTo>
                  <a:pt x="26233" y="86191"/>
                </a:lnTo>
                <a:lnTo>
                  <a:pt x="30082" y="78056"/>
                </a:lnTo>
                <a:lnTo>
                  <a:pt x="33639" y="69657"/>
                </a:lnTo>
                <a:lnTo>
                  <a:pt x="37995" y="61080"/>
                </a:lnTo>
                <a:lnTo>
                  <a:pt x="42884" y="52386"/>
                </a:lnTo>
                <a:lnTo>
                  <a:pt x="48127" y="43613"/>
                </a:lnTo>
                <a:lnTo>
                  <a:pt x="52615" y="35780"/>
                </a:lnTo>
                <a:lnTo>
                  <a:pt x="60246" y="21785"/>
                </a:lnTo>
                <a:lnTo>
                  <a:pt x="64663" y="16268"/>
                </a:lnTo>
                <a:lnTo>
                  <a:pt x="69592" y="11597"/>
                </a:lnTo>
                <a:lnTo>
                  <a:pt x="74862" y="7490"/>
                </a:lnTo>
                <a:lnTo>
                  <a:pt x="80360" y="4753"/>
                </a:lnTo>
                <a:lnTo>
                  <a:pt x="86009" y="2928"/>
                </a:lnTo>
                <a:lnTo>
                  <a:pt x="91760" y="1712"/>
                </a:lnTo>
                <a:lnTo>
                  <a:pt x="97578" y="901"/>
                </a:lnTo>
                <a:lnTo>
                  <a:pt x="103441" y="360"/>
                </a:lnTo>
                <a:lnTo>
                  <a:pt x="109335" y="0"/>
                </a:lnTo>
                <a:lnTo>
                  <a:pt x="114256" y="751"/>
                </a:lnTo>
                <a:lnTo>
                  <a:pt x="118529" y="2245"/>
                </a:lnTo>
                <a:lnTo>
                  <a:pt x="122369" y="4233"/>
                </a:lnTo>
                <a:lnTo>
                  <a:pt x="125922" y="7542"/>
                </a:lnTo>
                <a:lnTo>
                  <a:pt x="129283" y="11733"/>
                </a:lnTo>
                <a:lnTo>
                  <a:pt x="132515" y="16511"/>
                </a:lnTo>
                <a:lnTo>
                  <a:pt x="133678" y="20689"/>
                </a:lnTo>
                <a:lnTo>
                  <a:pt x="133461" y="24466"/>
                </a:lnTo>
                <a:lnTo>
                  <a:pt x="125984" y="47138"/>
                </a:lnTo>
                <a:lnTo>
                  <a:pt x="124363" y="54998"/>
                </a:lnTo>
                <a:lnTo>
                  <a:pt x="123282" y="63214"/>
                </a:lnTo>
                <a:lnTo>
                  <a:pt x="122081" y="78296"/>
                </a:lnTo>
                <a:lnTo>
                  <a:pt x="121548" y="88306"/>
                </a:lnTo>
                <a:lnTo>
                  <a:pt x="119421" y="92364"/>
                </a:lnTo>
                <a:lnTo>
                  <a:pt x="116019" y="96062"/>
                </a:lnTo>
                <a:lnTo>
                  <a:pt x="111767" y="99520"/>
                </a:lnTo>
                <a:lnTo>
                  <a:pt x="107939" y="102817"/>
                </a:lnTo>
                <a:lnTo>
                  <a:pt x="104396" y="106007"/>
                </a:lnTo>
                <a:lnTo>
                  <a:pt x="101041" y="109126"/>
                </a:lnTo>
                <a:lnTo>
                  <a:pt x="96820" y="111206"/>
                </a:lnTo>
                <a:lnTo>
                  <a:pt x="92022" y="112592"/>
                </a:lnTo>
                <a:lnTo>
                  <a:pt x="86839" y="113516"/>
                </a:lnTo>
                <a:lnTo>
                  <a:pt x="81399" y="115125"/>
                </a:lnTo>
                <a:lnTo>
                  <a:pt x="75788" y="117189"/>
                </a:lnTo>
                <a:lnTo>
                  <a:pt x="70063" y="119557"/>
                </a:lnTo>
                <a:lnTo>
                  <a:pt x="65255" y="121136"/>
                </a:lnTo>
                <a:lnTo>
                  <a:pt x="61057" y="122189"/>
                </a:lnTo>
                <a:lnTo>
                  <a:pt x="57265" y="122891"/>
                </a:lnTo>
                <a:lnTo>
                  <a:pt x="53746" y="123358"/>
                </a:lnTo>
                <a:lnTo>
                  <a:pt x="50407" y="123671"/>
                </a:lnTo>
                <a:lnTo>
                  <a:pt x="42661" y="124171"/>
                </a:lnTo>
                <a:lnTo>
                  <a:pt x="43017" y="123220"/>
                </a:lnTo>
                <a:lnTo>
                  <a:pt x="46059" y="119517"/>
                </a:lnTo>
                <a:lnTo>
                  <a:pt x="48259" y="118133"/>
                </a:lnTo>
                <a:lnTo>
                  <a:pt x="53351" y="116595"/>
                </a:lnTo>
                <a:lnTo>
                  <a:pt x="55104" y="115193"/>
                </a:lnTo>
                <a:lnTo>
                  <a:pt x="56274" y="113266"/>
                </a:lnTo>
                <a:lnTo>
                  <a:pt x="57054" y="110989"/>
                </a:lnTo>
                <a:lnTo>
                  <a:pt x="59558" y="108478"/>
                </a:lnTo>
                <a:lnTo>
                  <a:pt x="63211" y="105813"/>
                </a:lnTo>
                <a:lnTo>
                  <a:pt x="67632" y="103044"/>
                </a:lnTo>
                <a:lnTo>
                  <a:pt x="72563" y="101197"/>
                </a:lnTo>
                <a:lnTo>
                  <a:pt x="77835" y="99966"/>
                </a:lnTo>
                <a:lnTo>
                  <a:pt x="83334" y="99146"/>
                </a:lnTo>
                <a:lnTo>
                  <a:pt x="87992" y="99591"/>
                </a:lnTo>
                <a:lnTo>
                  <a:pt x="92090" y="100881"/>
                </a:lnTo>
                <a:lnTo>
                  <a:pt x="95814" y="102732"/>
                </a:lnTo>
                <a:lnTo>
                  <a:pt x="100280" y="105950"/>
                </a:lnTo>
                <a:lnTo>
                  <a:pt x="105243" y="110081"/>
                </a:lnTo>
                <a:lnTo>
                  <a:pt x="110536" y="114819"/>
                </a:lnTo>
                <a:lnTo>
                  <a:pt x="121708" y="125374"/>
                </a:lnTo>
                <a:lnTo>
                  <a:pt x="127465" y="130967"/>
                </a:lnTo>
                <a:lnTo>
                  <a:pt x="133288" y="137673"/>
                </a:lnTo>
                <a:lnTo>
                  <a:pt x="139154" y="145119"/>
                </a:lnTo>
                <a:lnTo>
                  <a:pt x="145049" y="153060"/>
                </a:lnTo>
                <a:lnTo>
                  <a:pt x="149972" y="159347"/>
                </a:lnTo>
                <a:lnTo>
                  <a:pt x="154246" y="164529"/>
                </a:lnTo>
                <a:lnTo>
                  <a:pt x="158086" y="168977"/>
                </a:lnTo>
                <a:lnTo>
                  <a:pt x="161639" y="172934"/>
                </a:lnTo>
                <a:lnTo>
                  <a:pt x="168234" y="179977"/>
                </a:lnTo>
                <a:lnTo>
                  <a:pt x="183629" y="19573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ARTInkAnnotation256"/>
          <p:cNvSpPr/>
          <p:nvPr/>
        </p:nvSpPr>
        <p:spPr>
          <a:xfrm>
            <a:off x="6461503" y="5769941"/>
            <a:ext cx="180674" cy="185558"/>
          </a:xfrm>
          <a:custGeom>
            <a:avLst/>
            <a:gdLst/>
            <a:ahLst/>
            <a:cxnLst/>
            <a:rect l="0" t="0" r="0" b="0"/>
            <a:pathLst>
              <a:path w="180674" h="185558">
                <a:moveTo>
                  <a:pt x="101817" y="34356"/>
                </a:moveTo>
                <a:lnTo>
                  <a:pt x="106557" y="34356"/>
                </a:lnTo>
                <a:lnTo>
                  <a:pt x="107954" y="35348"/>
                </a:lnTo>
                <a:lnTo>
                  <a:pt x="108885" y="37001"/>
                </a:lnTo>
                <a:lnTo>
                  <a:pt x="109505" y="39095"/>
                </a:lnTo>
                <a:lnTo>
                  <a:pt x="108927" y="40492"/>
                </a:lnTo>
                <a:lnTo>
                  <a:pt x="107549" y="41424"/>
                </a:lnTo>
                <a:lnTo>
                  <a:pt x="102949" y="42917"/>
                </a:lnTo>
                <a:lnTo>
                  <a:pt x="104966" y="43122"/>
                </a:lnTo>
                <a:lnTo>
                  <a:pt x="106893" y="43176"/>
                </a:lnTo>
                <a:lnTo>
                  <a:pt x="138214" y="43275"/>
                </a:lnTo>
                <a:lnTo>
                  <a:pt x="141956" y="42287"/>
                </a:lnTo>
                <a:lnTo>
                  <a:pt x="145444" y="40635"/>
                </a:lnTo>
                <a:lnTo>
                  <a:pt x="148761" y="38542"/>
                </a:lnTo>
                <a:lnTo>
                  <a:pt x="152956" y="36154"/>
                </a:lnTo>
                <a:lnTo>
                  <a:pt x="162911" y="30855"/>
                </a:lnTo>
                <a:lnTo>
                  <a:pt x="166358" y="28053"/>
                </a:lnTo>
                <a:lnTo>
                  <a:pt x="168657" y="25193"/>
                </a:lnTo>
                <a:lnTo>
                  <a:pt x="170190" y="22294"/>
                </a:lnTo>
                <a:lnTo>
                  <a:pt x="172203" y="20362"/>
                </a:lnTo>
                <a:lnTo>
                  <a:pt x="174538" y="19073"/>
                </a:lnTo>
                <a:lnTo>
                  <a:pt x="177087" y="18214"/>
                </a:lnTo>
                <a:lnTo>
                  <a:pt x="178786" y="16649"/>
                </a:lnTo>
                <a:lnTo>
                  <a:pt x="179919" y="14614"/>
                </a:lnTo>
                <a:lnTo>
                  <a:pt x="180673" y="12264"/>
                </a:lnTo>
                <a:lnTo>
                  <a:pt x="180185" y="10699"/>
                </a:lnTo>
                <a:lnTo>
                  <a:pt x="178867" y="9654"/>
                </a:lnTo>
                <a:lnTo>
                  <a:pt x="173764" y="7502"/>
                </a:lnTo>
                <a:lnTo>
                  <a:pt x="164882" y="3238"/>
                </a:lnTo>
                <a:lnTo>
                  <a:pt x="158743" y="1705"/>
                </a:lnTo>
                <a:lnTo>
                  <a:pt x="151673" y="682"/>
                </a:lnTo>
                <a:lnTo>
                  <a:pt x="143985" y="0"/>
                </a:lnTo>
                <a:lnTo>
                  <a:pt x="135881" y="1530"/>
                </a:lnTo>
                <a:lnTo>
                  <a:pt x="127504" y="4534"/>
                </a:lnTo>
                <a:lnTo>
                  <a:pt x="118941" y="8522"/>
                </a:lnTo>
                <a:lnTo>
                  <a:pt x="110256" y="13164"/>
                </a:lnTo>
                <a:lnTo>
                  <a:pt x="101490" y="18243"/>
                </a:lnTo>
                <a:lnTo>
                  <a:pt x="92670" y="23614"/>
                </a:lnTo>
                <a:lnTo>
                  <a:pt x="83812" y="28187"/>
                </a:lnTo>
                <a:lnTo>
                  <a:pt x="74931" y="32227"/>
                </a:lnTo>
                <a:lnTo>
                  <a:pt x="66034" y="35913"/>
                </a:lnTo>
                <a:lnTo>
                  <a:pt x="58117" y="41347"/>
                </a:lnTo>
                <a:lnTo>
                  <a:pt x="50856" y="47946"/>
                </a:lnTo>
                <a:lnTo>
                  <a:pt x="37496" y="62224"/>
                </a:lnTo>
                <a:lnTo>
                  <a:pt x="11460" y="88897"/>
                </a:lnTo>
                <a:lnTo>
                  <a:pt x="7845" y="94528"/>
                </a:lnTo>
                <a:lnTo>
                  <a:pt x="4443" y="101260"/>
                </a:lnTo>
                <a:lnTo>
                  <a:pt x="1182" y="108724"/>
                </a:lnTo>
                <a:lnTo>
                  <a:pt x="0" y="115685"/>
                </a:lnTo>
                <a:lnTo>
                  <a:pt x="204" y="122310"/>
                </a:lnTo>
                <a:lnTo>
                  <a:pt x="1334" y="128710"/>
                </a:lnTo>
                <a:lnTo>
                  <a:pt x="3078" y="135954"/>
                </a:lnTo>
                <a:lnTo>
                  <a:pt x="5233" y="143760"/>
                </a:lnTo>
                <a:lnTo>
                  <a:pt x="7662" y="151940"/>
                </a:lnTo>
                <a:lnTo>
                  <a:pt x="11266" y="158386"/>
                </a:lnTo>
                <a:lnTo>
                  <a:pt x="15653" y="163675"/>
                </a:lnTo>
                <a:lnTo>
                  <a:pt x="20562" y="168193"/>
                </a:lnTo>
                <a:lnTo>
                  <a:pt x="26811" y="172199"/>
                </a:lnTo>
                <a:lnTo>
                  <a:pt x="33953" y="175860"/>
                </a:lnTo>
                <a:lnTo>
                  <a:pt x="41692" y="179293"/>
                </a:lnTo>
                <a:lnTo>
                  <a:pt x="50820" y="181583"/>
                </a:lnTo>
                <a:lnTo>
                  <a:pt x="60874" y="183108"/>
                </a:lnTo>
                <a:lnTo>
                  <a:pt x="71544" y="184126"/>
                </a:lnTo>
                <a:lnTo>
                  <a:pt x="81635" y="184804"/>
                </a:lnTo>
                <a:lnTo>
                  <a:pt x="91339" y="185255"/>
                </a:lnTo>
                <a:lnTo>
                  <a:pt x="100784" y="185557"/>
                </a:lnTo>
                <a:lnTo>
                  <a:pt x="110058" y="184766"/>
                </a:lnTo>
                <a:lnTo>
                  <a:pt x="119217" y="183246"/>
                </a:lnTo>
                <a:lnTo>
                  <a:pt x="128300" y="181241"/>
                </a:lnTo>
                <a:lnTo>
                  <a:pt x="136340" y="179904"/>
                </a:lnTo>
                <a:lnTo>
                  <a:pt x="143683" y="179013"/>
                </a:lnTo>
                <a:lnTo>
                  <a:pt x="164325" y="1772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MARTInkAnnotation257"/>
          <p:cNvSpPr/>
          <p:nvPr/>
        </p:nvSpPr>
        <p:spPr>
          <a:xfrm>
            <a:off x="6491882" y="5840015"/>
            <a:ext cx="80369" cy="8931"/>
          </a:xfrm>
          <a:custGeom>
            <a:avLst/>
            <a:gdLst/>
            <a:ahLst/>
            <a:cxnLst/>
            <a:rect l="0" t="0" r="0" b="0"/>
            <a:pathLst>
              <a:path w="80369" h="8931">
                <a:moveTo>
                  <a:pt x="0" y="8930"/>
                </a:moveTo>
                <a:lnTo>
                  <a:pt x="40235" y="8930"/>
                </a:lnTo>
                <a:lnTo>
                  <a:pt x="47659" y="7938"/>
                </a:lnTo>
                <a:lnTo>
                  <a:pt x="55586" y="6285"/>
                </a:lnTo>
                <a:lnTo>
                  <a:pt x="80368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MARTInkAnnotation258"/>
          <p:cNvSpPr/>
          <p:nvPr/>
        </p:nvSpPr>
        <p:spPr>
          <a:xfrm>
            <a:off x="6599039" y="5929312"/>
            <a:ext cx="62508" cy="26423"/>
          </a:xfrm>
          <a:custGeom>
            <a:avLst/>
            <a:gdLst/>
            <a:ahLst/>
            <a:cxnLst/>
            <a:rect l="0" t="0" r="0" b="0"/>
            <a:pathLst>
              <a:path w="62508" h="26423">
                <a:moveTo>
                  <a:pt x="0" y="17860"/>
                </a:moveTo>
                <a:lnTo>
                  <a:pt x="4740" y="22600"/>
                </a:lnTo>
                <a:lnTo>
                  <a:pt x="7129" y="23997"/>
                </a:lnTo>
                <a:lnTo>
                  <a:pt x="9713" y="24928"/>
                </a:lnTo>
                <a:lnTo>
                  <a:pt x="12428" y="25548"/>
                </a:lnTo>
                <a:lnTo>
                  <a:pt x="16223" y="25962"/>
                </a:lnTo>
                <a:lnTo>
                  <a:pt x="20737" y="26238"/>
                </a:lnTo>
                <a:lnTo>
                  <a:pt x="25731" y="26422"/>
                </a:lnTo>
                <a:lnTo>
                  <a:pt x="31044" y="25552"/>
                </a:lnTo>
                <a:lnTo>
                  <a:pt x="36571" y="23980"/>
                </a:lnTo>
                <a:lnTo>
                  <a:pt x="42240" y="21940"/>
                </a:lnTo>
                <a:lnTo>
                  <a:pt x="47011" y="18595"/>
                </a:lnTo>
                <a:lnTo>
                  <a:pt x="51185" y="14381"/>
                </a:lnTo>
                <a:lnTo>
                  <a:pt x="6250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MARTInkAnnotation259"/>
          <p:cNvSpPr/>
          <p:nvPr/>
        </p:nvSpPr>
        <p:spPr>
          <a:xfrm>
            <a:off x="6732984" y="5778547"/>
            <a:ext cx="98124" cy="172172"/>
          </a:xfrm>
          <a:custGeom>
            <a:avLst/>
            <a:gdLst/>
            <a:ahLst/>
            <a:cxnLst/>
            <a:rect l="0" t="0" r="0" b="0"/>
            <a:pathLst>
              <a:path w="98124" h="172172">
                <a:moveTo>
                  <a:pt x="0" y="79327"/>
                </a:moveTo>
                <a:lnTo>
                  <a:pt x="4740" y="74587"/>
                </a:lnTo>
                <a:lnTo>
                  <a:pt x="7129" y="71206"/>
                </a:lnTo>
                <a:lnTo>
                  <a:pt x="9713" y="66969"/>
                </a:lnTo>
                <a:lnTo>
                  <a:pt x="12429" y="62158"/>
                </a:lnTo>
                <a:lnTo>
                  <a:pt x="16223" y="56967"/>
                </a:lnTo>
                <a:lnTo>
                  <a:pt x="20737" y="51522"/>
                </a:lnTo>
                <a:lnTo>
                  <a:pt x="25731" y="45908"/>
                </a:lnTo>
                <a:lnTo>
                  <a:pt x="32037" y="40180"/>
                </a:lnTo>
                <a:lnTo>
                  <a:pt x="39218" y="34378"/>
                </a:lnTo>
                <a:lnTo>
                  <a:pt x="46981" y="28525"/>
                </a:lnTo>
                <a:lnTo>
                  <a:pt x="63544" y="16730"/>
                </a:lnTo>
                <a:lnTo>
                  <a:pt x="84209" y="2470"/>
                </a:lnTo>
                <a:lnTo>
                  <a:pt x="86897" y="1300"/>
                </a:lnTo>
                <a:lnTo>
                  <a:pt x="89681" y="520"/>
                </a:lnTo>
                <a:lnTo>
                  <a:pt x="92529" y="0"/>
                </a:lnTo>
                <a:lnTo>
                  <a:pt x="93436" y="1638"/>
                </a:lnTo>
                <a:lnTo>
                  <a:pt x="93048" y="4714"/>
                </a:lnTo>
                <a:lnTo>
                  <a:pt x="91798" y="8750"/>
                </a:lnTo>
                <a:lnTo>
                  <a:pt x="90964" y="13423"/>
                </a:lnTo>
                <a:lnTo>
                  <a:pt x="90408" y="18524"/>
                </a:lnTo>
                <a:lnTo>
                  <a:pt x="90038" y="23909"/>
                </a:lnTo>
                <a:lnTo>
                  <a:pt x="90783" y="30476"/>
                </a:lnTo>
                <a:lnTo>
                  <a:pt x="92272" y="37830"/>
                </a:lnTo>
                <a:lnTo>
                  <a:pt x="94256" y="45709"/>
                </a:lnTo>
                <a:lnTo>
                  <a:pt x="95579" y="52947"/>
                </a:lnTo>
                <a:lnTo>
                  <a:pt x="96462" y="59756"/>
                </a:lnTo>
                <a:lnTo>
                  <a:pt x="97050" y="66279"/>
                </a:lnTo>
                <a:lnTo>
                  <a:pt x="97441" y="72613"/>
                </a:lnTo>
                <a:lnTo>
                  <a:pt x="97878" y="84942"/>
                </a:lnTo>
                <a:lnTo>
                  <a:pt x="98123" y="103040"/>
                </a:lnTo>
                <a:lnTo>
                  <a:pt x="97165" y="110018"/>
                </a:lnTo>
                <a:lnTo>
                  <a:pt x="95534" y="117647"/>
                </a:lnTo>
                <a:lnTo>
                  <a:pt x="93455" y="125710"/>
                </a:lnTo>
                <a:lnTo>
                  <a:pt x="91076" y="133070"/>
                </a:lnTo>
                <a:lnTo>
                  <a:pt x="88499" y="139959"/>
                </a:lnTo>
                <a:lnTo>
                  <a:pt x="85788" y="146538"/>
                </a:lnTo>
                <a:lnTo>
                  <a:pt x="83981" y="151916"/>
                </a:lnTo>
                <a:lnTo>
                  <a:pt x="82776" y="156493"/>
                </a:lnTo>
                <a:lnTo>
                  <a:pt x="81973" y="160537"/>
                </a:lnTo>
                <a:lnTo>
                  <a:pt x="81438" y="164225"/>
                </a:lnTo>
                <a:lnTo>
                  <a:pt x="81080" y="167676"/>
                </a:lnTo>
                <a:lnTo>
                  <a:pt x="80843" y="170968"/>
                </a:lnTo>
                <a:lnTo>
                  <a:pt x="81676" y="172171"/>
                </a:lnTo>
                <a:lnTo>
                  <a:pt x="83224" y="171981"/>
                </a:lnTo>
                <a:lnTo>
                  <a:pt x="89297" y="1686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MARTInkAnnotation260"/>
          <p:cNvSpPr/>
          <p:nvPr/>
        </p:nvSpPr>
        <p:spPr>
          <a:xfrm>
            <a:off x="6768703" y="5840015"/>
            <a:ext cx="62508" cy="53579"/>
          </a:xfrm>
          <a:custGeom>
            <a:avLst/>
            <a:gdLst/>
            <a:ahLst/>
            <a:cxnLst/>
            <a:rect l="0" t="0" r="0" b="0"/>
            <a:pathLst>
              <a:path w="62508" h="53579">
                <a:moveTo>
                  <a:pt x="0" y="0"/>
                </a:moveTo>
                <a:lnTo>
                  <a:pt x="0" y="9481"/>
                </a:lnTo>
                <a:lnTo>
                  <a:pt x="991" y="14259"/>
                </a:lnTo>
                <a:lnTo>
                  <a:pt x="2645" y="19427"/>
                </a:lnTo>
                <a:lnTo>
                  <a:pt x="4740" y="24858"/>
                </a:lnTo>
                <a:lnTo>
                  <a:pt x="8122" y="29470"/>
                </a:lnTo>
                <a:lnTo>
                  <a:pt x="12359" y="33537"/>
                </a:lnTo>
                <a:lnTo>
                  <a:pt x="17168" y="37241"/>
                </a:lnTo>
                <a:lnTo>
                  <a:pt x="22360" y="40703"/>
                </a:lnTo>
                <a:lnTo>
                  <a:pt x="27804" y="44002"/>
                </a:lnTo>
                <a:lnTo>
                  <a:pt x="33419" y="47195"/>
                </a:lnTo>
                <a:lnTo>
                  <a:pt x="39147" y="49322"/>
                </a:lnTo>
                <a:lnTo>
                  <a:pt x="44949" y="50741"/>
                </a:lnTo>
                <a:lnTo>
                  <a:pt x="62507" y="53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MARTInkAnnotation261"/>
          <p:cNvSpPr/>
          <p:nvPr/>
        </p:nvSpPr>
        <p:spPr>
          <a:xfrm>
            <a:off x="6983015" y="5777507"/>
            <a:ext cx="53579" cy="17860"/>
          </a:xfrm>
          <a:custGeom>
            <a:avLst/>
            <a:gdLst/>
            <a:ahLst/>
            <a:cxnLst/>
            <a:rect l="0" t="0" r="0" b="0"/>
            <a:pathLst>
              <a:path w="53579" h="17860">
                <a:moveTo>
                  <a:pt x="53578" y="17859"/>
                </a:moveTo>
                <a:lnTo>
                  <a:pt x="39357" y="13119"/>
                </a:lnTo>
                <a:lnTo>
                  <a:pt x="33183" y="11722"/>
                </a:lnTo>
                <a:lnTo>
                  <a:pt x="27084" y="10792"/>
                </a:lnTo>
                <a:lnTo>
                  <a:pt x="21032" y="10170"/>
                </a:lnTo>
                <a:lnTo>
                  <a:pt x="16005" y="8765"/>
                </a:lnTo>
                <a:lnTo>
                  <a:pt x="11663" y="6835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MARTInkAnnotation262"/>
          <p:cNvSpPr/>
          <p:nvPr/>
        </p:nvSpPr>
        <p:spPr>
          <a:xfrm>
            <a:off x="6911578" y="5804296"/>
            <a:ext cx="166109" cy="166669"/>
          </a:xfrm>
          <a:custGeom>
            <a:avLst/>
            <a:gdLst/>
            <a:ahLst/>
            <a:cxnLst/>
            <a:rect l="0" t="0" r="0" b="0"/>
            <a:pathLst>
              <a:path w="166109" h="166669">
                <a:moveTo>
                  <a:pt x="17859" y="0"/>
                </a:moveTo>
                <a:lnTo>
                  <a:pt x="30288" y="24857"/>
                </a:lnTo>
                <a:lnTo>
                  <a:pt x="33090" y="29470"/>
                </a:lnTo>
                <a:lnTo>
                  <a:pt x="35950" y="33537"/>
                </a:lnTo>
                <a:lnTo>
                  <a:pt x="38850" y="37241"/>
                </a:lnTo>
                <a:lnTo>
                  <a:pt x="41775" y="41694"/>
                </a:lnTo>
                <a:lnTo>
                  <a:pt x="44716" y="46647"/>
                </a:lnTo>
                <a:lnTo>
                  <a:pt x="47670" y="51934"/>
                </a:lnTo>
                <a:lnTo>
                  <a:pt x="53598" y="63100"/>
                </a:lnTo>
                <a:lnTo>
                  <a:pt x="65488" y="86437"/>
                </a:lnTo>
                <a:lnTo>
                  <a:pt x="69455" y="91359"/>
                </a:lnTo>
                <a:lnTo>
                  <a:pt x="74085" y="95633"/>
                </a:lnTo>
                <a:lnTo>
                  <a:pt x="79155" y="99474"/>
                </a:lnTo>
                <a:lnTo>
                  <a:pt x="85512" y="103027"/>
                </a:lnTo>
                <a:lnTo>
                  <a:pt x="92727" y="106387"/>
                </a:lnTo>
                <a:lnTo>
                  <a:pt x="100514" y="109620"/>
                </a:lnTo>
                <a:lnTo>
                  <a:pt x="107688" y="112768"/>
                </a:lnTo>
                <a:lnTo>
                  <a:pt x="120953" y="118911"/>
                </a:lnTo>
                <a:lnTo>
                  <a:pt x="151662" y="133925"/>
                </a:lnTo>
                <a:lnTo>
                  <a:pt x="157663" y="136909"/>
                </a:lnTo>
                <a:lnTo>
                  <a:pt x="161663" y="139889"/>
                </a:lnTo>
                <a:lnTo>
                  <a:pt x="164330" y="142869"/>
                </a:lnTo>
                <a:lnTo>
                  <a:pt x="166108" y="145848"/>
                </a:lnTo>
                <a:lnTo>
                  <a:pt x="165309" y="149817"/>
                </a:lnTo>
                <a:lnTo>
                  <a:pt x="162791" y="154449"/>
                </a:lnTo>
                <a:lnTo>
                  <a:pt x="159129" y="159520"/>
                </a:lnTo>
                <a:lnTo>
                  <a:pt x="153711" y="162902"/>
                </a:lnTo>
                <a:lnTo>
                  <a:pt x="147123" y="165156"/>
                </a:lnTo>
                <a:lnTo>
                  <a:pt x="139753" y="166658"/>
                </a:lnTo>
                <a:lnTo>
                  <a:pt x="130871" y="166668"/>
                </a:lnTo>
                <a:lnTo>
                  <a:pt x="120982" y="165683"/>
                </a:lnTo>
                <a:lnTo>
                  <a:pt x="110420" y="164033"/>
                </a:lnTo>
                <a:lnTo>
                  <a:pt x="99410" y="161941"/>
                </a:lnTo>
                <a:lnTo>
                  <a:pt x="76594" y="156971"/>
                </a:lnTo>
                <a:lnTo>
                  <a:pt x="65945" y="154256"/>
                </a:lnTo>
                <a:lnTo>
                  <a:pt x="55869" y="151455"/>
                </a:lnTo>
                <a:lnTo>
                  <a:pt x="46175" y="148595"/>
                </a:lnTo>
                <a:lnTo>
                  <a:pt x="38722" y="145696"/>
                </a:lnTo>
                <a:lnTo>
                  <a:pt x="32760" y="142771"/>
                </a:lnTo>
                <a:lnTo>
                  <a:pt x="27793" y="139829"/>
                </a:lnTo>
                <a:lnTo>
                  <a:pt x="23489" y="136876"/>
                </a:lnTo>
                <a:lnTo>
                  <a:pt x="19628" y="133915"/>
                </a:lnTo>
                <a:lnTo>
                  <a:pt x="16061" y="130948"/>
                </a:lnTo>
                <a:lnTo>
                  <a:pt x="12692" y="127978"/>
                </a:lnTo>
                <a:lnTo>
                  <a:pt x="6302" y="122033"/>
                </a:lnTo>
                <a:lnTo>
                  <a:pt x="4201" y="119059"/>
                </a:lnTo>
                <a:lnTo>
                  <a:pt x="2801" y="116083"/>
                </a:lnTo>
                <a:lnTo>
                  <a:pt x="0" y="1071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MARTInkAnnotation263"/>
          <p:cNvSpPr/>
          <p:nvPr/>
        </p:nvSpPr>
        <p:spPr>
          <a:xfrm>
            <a:off x="7167055" y="5750836"/>
            <a:ext cx="208867" cy="191250"/>
          </a:xfrm>
          <a:custGeom>
            <a:avLst/>
            <a:gdLst/>
            <a:ahLst/>
            <a:cxnLst/>
            <a:rect l="0" t="0" r="0" b="0"/>
            <a:pathLst>
              <a:path w="208867" h="191250">
                <a:moveTo>
                  <a:pt x="83851" y="17742"/>
                </a:moveTo>
                <a:lnTo>
                  <a:pt x="68474" y="25430"/>
                </a:lnTo>
                <a:lnTo>
                  <a:pt x="68639" y="25844"/>
                </a:lnTo>
                <a:lnTo>
                  <a:pt x="71468" y="26303"/>
                </a:lnTo>
                <a:lnTo>
                  <a:pt x="74603" y="25434"/>
                </a:lnTo>
                <a:lnTo>
                  <a:pt x="78677" y="23861"/>
                </a:lnTo>
                <a:lnTo>
                  <a:pt x="83379" y="21822"/>
                </a:lnTo>
                <a:lnTo>
                  <a:pt x="88498" y="20462"/>
                </a:lnTo>
                <a:lnTo>
                  <a:pt x="93893" y="19555"/>
                </a:lnTo>
                <a:lnTo>
                  <a:pt x="99476" y="18950"/>
                </a:lnTo>
                <a:lnTo>
                  <a:pt x="104189" y="18547"/>
                </a:lnTo>
                <a:lnTo>
                  <a:pt x="108323" y="18279"/>
                </a:lnTo>
                <a:lnTo>
                  <a:pt x="112072" y="18100"/>
                </a:lnTo>
                <a:lnTo>
                  <a:pt x="121530" y="17901"/>
                </a:lnTo>
                <a:lnTo>
                  <a:pt x="126829" y="17848"/>
                </a:lnTo>
                <a:lnTo>
                  <a:pt x="133339" y="16820"/>
                </a:lnTo>
                <a:lnTo>
                  <a:pt x="140656" y="15143"/>
                </a:lnTo>
                <a:lnTo>
                  <a:pt x="148510" y="13033"/>
                </a:lnTo>
                <a:lnTo>
                  <a:pt x="155730" y="11626"/>
                </a:lnTo>
                <a:lnTo>
                  <a:pt x="162528" y="10688"/>
                </a:lnTo>
                <a:lnTo>
                  <a:pt x="169045" y="10063"/>
                </a:lnTo>
                <a:lnTo>
                  <a:pt x="174382" y="8653"/>
                </a:lnTo>
                <a:lnTo>
                  <a:pt x="178931" y="6722"/>
                </a:lnTo>
                <a:lnTo>
                  <a:pt x="190300" y="282"/>
                </a:lnTo>
                <a:lnTo>
                  <a:pt x="186057" y="0"/>
                </a:lnTo>
                <a:lnTo>
                  <a:pt x="182746" y="953"/>
                </a:lnTo>
                <a:lnTo>
                  <a:pt x="178554" y="2581"/>
                </a:lnTo>
                <a:lnTo>
                  <a:pt x="173775" y="4658"/>
                </a:lnTo>
                <a:lnTo>
                  <a:pt x="167613" y="8027"/>
                </a:lnTo>
                <a:lnTo>
                  <a:pt x="160528" y="12257"/>
                </a:lnTo>
                <a:lnTo>
                  <a:pt x="152828" y="17062"/>
                </a:lnTo>
                <a:lnTo>
                  <a:pt x="142734" y="22249"/>
                </a:lnTo>
                <a:lnTo>
                  <a:pt x="131044" y="27692"/>
                </a:lnTo>
                <a:lnTo>
                  <a:pt x="118290" y="33305"/>
                </a:lnTo>
                <a:lnTo>
                  <a:pt x="93534" y="44833"/>
                </a:lnTo>
                <a:lnTo>
                  <a:pt x="81377" y="50685"/>
                </a:lnTo>
                <a:lnTo>
                  <a:pt x="70295" y="57563"/>
                </a:lnTo>
                <a:lnTo>
                  <a:pt x="59931" y="65126"/>
                </a:lnTo>
                <a:lnTo>
                  <a:pt x="50045" y="73143"/>
                </a:lnTo>
                <a:lnTo>
                  <a:pt x="41470" y="80473"/>
                </a:lnTo>
                <a:lnTo>
                  <a:pt x="33769" y="87344"/>
                </a:lnTo>
                <a:lnTo>
                  <a:pt x="26650" y="93909"/>
                </a:lnTo>
                <a:lnTo>
                  <a:pt x="20913" y="100270"/>
                </a:lnTo>
                <a:lnTo>
                  <a:pt x="16095" y="106495"/>
                </a:lnTo>
                <a:lnTo>
                  <a:pt x="11891" y="112629"/>
                </a:lnTo>
                <a:lnTo>
                  <a:pt x="8096" y="119695"/>
                </a:lnTo>
                <a:lnTo>
                  <a:pt x="4575" y="127383"/>
                </a:lnTo>
                <a:lnTo>
                  <a:pt x="1235" y="135484"/>
                </a:lnTo>
                <a:lnTo>
                  <a:pt x="0" y="142869"/>
                </a:lnTo>
                <a:lnTo>
                  <a:pt x="169" y="149777"/>
                </a:lnTo>
                <a:lnTo>
                  <a:pt x="1274" y="156367"/>
                </a:lnTo>
                <a:lnTo>
                  <a:pt x="3995" y="161753"/>
                </a:lnTo>
                <a:lnTo>
                  <a:pt x="7793" y="166335"/>
                </a:lnTo>
                <a:lnTo>
                  <a:pt x="12310" y="170382"/>
                </a:lnTo>
                <a:lnTo>
                  <a:pt x="18297" y="174072"/>
                </a:lnTo>
                <a:lnTo>
                  <a:pt x="25266" y="177524"/>
                </a:lnTo>
                <a:lnTo>
                  <a:pt x="32888" y="180818"/>
                </a:lnTo>
                <a:lnTo>
                  <a:pt x="41938" y="184006"/>
                </a:lnTo>
                <a:lnTo>
                  <a:pt x="51940" y="187124"/>
                </a:lnTo>
                <a:lnTo>
                  <a:pt x="62577" y="190194"/>
                </a:lnTo>
                <a:lnTo>
                  <a:pt x="72644" y="191249"/>
                </a:lnTo>
                <a:lnTo>
                  <a:pt x="82334" y="190960"/>
                </a:lnTo>
                <a:lnTo>
                  <a:pt x="91769" y="189775"/>
                </a:lnTo>
                <a:lnTo>
                  <a:pt x="101036" y="187993"/>
                </a:lnTo>
                <a:lnTo>
                  <a:pt x="110191" y="185813"/>
                </a:lnTo>
                <a:lnTo>
                  <a:pt x="119270" y="183367"/>
                </a:lnTo>
                <a:lnTo>
                  <a:pt x="128299" y="179752"/>
                </a:lnTo>
                <a:lnTo>
                  <a:pt x="137296" y="175358"/>
                </a:lnTo>
                <a:lnTo>
                  <a:pt x="154237" y="166176"/>
                </a:lnTo>
                <a:lnTo>
                  <a:pt x="168380" y="158788"/>
                </a:lnTo>
                <a:lnTo>
                  <a:pt x="175923" y="153445"/>
                </a:lnTo>
                <a:lnTo>
                  <a:pt x="183928" y="146906"/>
                </a:lnTo>
                <a:lnTo>
                  <a:pt x="208866" y="12489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MARTInkAnnotation264"/>
          <p:cNvSpPr/>
          <p:nvPr/>
        </p:nvSpPr>
        <p:spPr>
          <a:xfrm>
            <a:off x="7152679" y="5804296"/>
            <a:ext cx="160736" cy="62508"/>
          </a:xfrm>
          <a:custGeom>
            <a:avLst/>
            <a:gdLst/>
            <a:ahLst/>
            <a:cxnLst/>
            <a:rect l="0" t="0" r="0" b="0"/>
            <a:pathLst>
              <a:path w="160736" h="62508">
                <a:moveTo>
                  <a:pt x="0" y="0"/>
                </a:moveTo>
                <a:lnTo>
                  <a:pt x="9481" y="0"/>
                </a:lnTo>
                <a:lnTo>
                  <a:pt x="14258" y="992"/>
                </a:lnTo>
                <a:lnTo>
                  <a:pt x="19428" y="2646"/>
                </a:lnTo>
                <a:lnTo>
                  <a:pt x="24858" y="4740"/>
                </a:lnTo>
                <a:lnTo>
                  <a:pt x="30463" y="7129"/>
                </a:lnTo>
                <a:lnTo>
                  <a:pt x="41981" y="12428"/>
                </a:lnTo>
                <a:lnTo>
                  <a:pt x="102276" y="42240"/>
                </a:lnTo>
                <a:lnTo>
                  <a:pt x="113824" y="47011"/>
                </a:lnTo>
                <a:lnTo>
                  <a:pt x="125493" y="51184"/>
                </a:lnTo>
                <a:lnTo>
                  <a:pt x="160735" y="6250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MARTInkAnnotation265"/>
          <p:cNvSpPr/>
          <p:nvPr/>
        </p:nvSpPr>
        <p:spPr>
          <a:xfrm>
            <a:off x="7777757" y="5741789"/>
            <a:ext cx="62509" cy="214313"/>
          </a:xfrm>
          <a:custGeom>
            <a:avLst/>
            <a:gdLst/>
            <a:ahLst/>
            <a:cxnLst/>
            <a:rect l="0" t="0" r="0" b="0"/>
            <a:pathLst>
              <a:path w="62509" h="214313">
                <a:moveTo>
                  <a:pt x="62508" y="0"/>
                </a:moveTo>
                <a:lnTo>
                  <a:pt x="53027" y="18962"/>
                </a:lnTo>
                <a:lnTo>
                  <a:pt x="47258" y="27523"/>
                </a:lnTo>
                <a:lnTo>
                  <a:pt x="40434" y="36208"/>
                </a:lnTo>
                <a:lnTo>
                  <a:pt x="32909" y="44974"/>
                </a:lnTo>
                <a:lnTo>
                  <a:pt x="26901" y="53795"/>
                </a:lnTo>
                <a:lnTo>
                  <a:pt x="21903" y="62653"/>
                </a:lnTo>
                <a:lnTo>
                  <a:pt x="17578" y="71534"/>
                </a:lnTo>
                <a:lnTo>
                  <a:pt x="13703" y="80431"/>
                </a:lnTo>
                <a:lnTo>
                  <a:pt x="10128" y="89339"/>
                </a:lnTo>
                <a:lnTo>
                  <a:pt x="6752" y="98255"/>
                </a:lnTo>
                <a:lnTo>
                  <a:pt x="5494" y="107175"/>
                </a:lnTo>
                <a:lnTo>
                  <a:pt x="5646" y="116098"/>
                </a:lnTo>
                <a:lnTo>
                  <a:pt x="6741" y="125023"/>
                </a:lnTo>
                <a:lnTo>
                  <a:pt x="7471" y="133950"/>
                </a:lnTo>
                <a:lnTo>
                  <a:pt x="7957" y="142878"/>
                </a:lnTo>
                <a:lnTo>
                  <a:pt x="8498" y="159744"/>
                </a:lnTo>
                <a:lnTo>
                  <a:pt x="8738" y="173854"/>
                </a:lnTo>
                <a:lnTo>
                  <a:pt x="7809" y="181387"/>
                </a:lnTo>
                <a:lnTo>
                  <a:pt x="6198" y="189385"/>
                </a:lnTo>
                <a:lnTo>
                  <a:pt x="0" y="21431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MARTInkAnnotation266"/>
          <p:cNvSpPr/>
          <p:nvPr/>
        </p:nvSpPr>
        <p:spPr>
          <a:xfrm>
            <a:off x="7822406" y="5750717"/>
            <a:ext cx="410766" cy="151606"/>
          </a:xfrm>
          <a:custGeom>
            <a:avLst/>
            <a:gdLst/>
            <a:ahLst/>
            <a:cxnLst/>
            <a:rect l="0" t="0" r="0" b="0"/>
            <a:pathLst>
              <a:path w="410766" h="151606">
                <a:moveTo>
                  <a:pt x="0" y="133946"/>
                </a:moveTo>
                <a:lnTo>
                  <a:pt x="7688" y="133946"/>
                </a:lnTo>
                <a:lnTo>
                  <a:pt x="11024" y="131300"/>
                </a:lnTo>
                <a:lnTo>
                  <a:pt x="13302" y="129206"/>
                </a:lnTo>
                <a:lnTo>
                  <a:pt x="16806" y="127809"/>
                </a:lnTo>
                <a:lnTo>
                  <a:pt x="25990" y="126257"/>
                </a:lnTo>
                <a:lnTo>
                  <a:pt x="30225" y="124852"/>
                </a:lnTo>
                <a:lnTo>
                  <a:pt x="37577" y="120643"/>
                </a:lnTo>
                <a:lnTo>
                  <a:pt x="41917" y="118132"/>
                </a:lnTo>
                <a:lnTo>
                  <a:pt x="52034" y="112697"/>
                </a:lnTo>
                <a:lnTo>
                  <a:pt x="63144" y="109619"/>
                </a:lnTo>
                <a:lnTo>
                  <a:pt x="68885" y="108798"/>
                </a:lnTo>
                <a:lnTo>
                  <a:pt x="74697" y="106267"/>
                </a:lnTo>
                <a:lnTo>
                  <a:pt x="80556" y="102595"/>
                </a:lnTo>
                <a:lnTo>
                  <a:pt x="86446" y="98162"/>
                </a:lnTo>
                <a:lnTo>
                  <a:pt x="92357" y="94215"/>
                </a:lnTo>
                <a:lnTo>
                  <a:pt x="98282" y="90591"/>
                </a:lnTo>
                <a:lnTo>
                  <a:pt x="104217" y="87184"/>
                </a:lnTo>
                <a:lnTo>
                  <a:pt x="110157" y="82927"/>
                </a:lnTo>
                <a:lnTo>
                  <a:pt x="116102" y="78105"/>
                </a:lnTo>
                <a:lnTo>
                  <a:pt x="122050" y="72906"/>
                </a:lnTo>
                <a:lnTo>
                  <a:pt x="127999" y="67456"/>
                </a:lnTo>
                <a:lnTo>
                  <a:pt x="139901" y="56108"/>
                </a:lnTo>
                <a:lnTo>
                  <a:pt x="145853" y="51296"/>
                </a:lnTo>
                <a:lnTo>
                  <a:pt x="151806" y="47096"/>
                </a:lnTo>
                <a:lnTo>
                  <a:pt x="168619" y="36385"/>
                </a:lnTo>
                <a:lnTo>
                  <a:pt x="168968" y="37156"/>
                </a:lnTo>
                <a:lnTo>
                  <a:pt x="169354" y="40657"/>
                </a:lnTo>
                <a:lnTo>
                  <a:pt x="169457" y="42980"/>
                </a:lnTo>
                <a:lnTo>
                  <a:pt x="169572" y="48206"/>
                </a:lnTo>
                <a:lnTo>
                  <a:pt x="168610" y="51982"/>
                </a:lnTo>
                <a:lnTo>
                  <a:pt x="166977" y="56483"/>
                </a:lnTo>
                <a:lnTo>
                  <a:pt x="164897" y="61468"/>
                </a:lnTo>
                <a:lnTo>
                  <a:pt x="162516" y="66775"/>
                </a:lnTo>
                <a:lnTo>
                  <a:pt x="157227" y="77965"/>
                </a:lnTo>
                <a:lnTo>
                  <a:pt x="153435" y="83727"/>
                </a:lnTo>
                <a:lnTo>
                  <a:pt x="148922" y="89552"/>
                </a:lnTo>
                <a:lnTo>
                  <a:pt x="143930" y="95420"/>
                </a:lnTo>
                <a:lnTo>
                  <a:pt x="140602" y="101317"/>
                </a:lnTo>
                <a:lnTo>
                  <a:pt x="138382" y="107233"/>
                </a:lnTo>
                <a:lnTo>
                  <a:pt x="136904" y="113160"/>
                </a:lnTo>
                <a:lnTo>
                  <a:pt x="134925" y="119097"/>
                </a:lnTo>
                <a:lnTo>
                  <a:pt x="132614" y="125039"/>
                </a:lnTo>
                <a:lnTo>
                  <a:pt x="130081" y="130984"/>
                </a:lnTo>
                <a:lnTo>
                  <a:pt x="129385" y="135940"/>
                </a:lnTo>
                <a:lnTo>
                  <a:pt x="129913" y="140236"/>
                </a:lnTo>
                <a:lnTo>
                  <a:pt x="133149" y="149520"/>
                </a:lnTo>
                <a:lnTo>
                  <a:pt x="135398" y="150282"/>
                </a:lnTo>
                <a:lnTo>
                  <a:pt x="148046" y="151354"/>
                </a:lnTo>
                <a:lnTo>
                  <a:pt x="158733" y="151605"/>
                </a:lnTo>
                <a:lnTo>
                  <a:pt x="166345" y="150679"/>
                </a:lnTo>
                <a:lnTo>
                  <a:pt x="175389" y="149070"/>
                </a:lnTo>
                <a:lnTo>
                  <a:pt x="185387" y="147005"/>
                </a:lnTo>
                <a:lnTo>
                  <a:pt x="197013" y="143644"/>
                </a:lnTo>
                <a:lnTo>
                  <a:pt x="209724" y="139419"/>
                </a:lnTo>
                <a:lnTo>
                  <a:pt x="223161" y="134618"/>
                </a:lnTo>
                <a:lnTo>
                  <a:pt x="237078" y="128441"/>
                </a:lnTo>
                <a:lnTo>
                  <a:pt x="251318" y="121347"/>
                </a:lnTo>
                <a:lnTo>
                  <a:pt x="265772" y="113640"/>
                </a:lnTo>
                <a:lnTo>
                  <a:pt x="295061" y="97140"/>
                </a:lnTo>
                <a:lnTo>
                  <a:pt x="309816" y="88573"/>
                </a:lnTo>
                <a:lnTo>
                  <a:pt x="322630" y="79884"/>
                </a:lnTo>
                <a:lnTo>
                  <a:pt x="334148" y="71116"/>
                </a:lnTo>
                <a:lnTo>
                  <a:pt x="344805" y="62294"/>
                </a:lnTo>
                <a:lnTo>
                  <a:pt x="354885" y="54428"/>
                </a:lnTo>
                <a:lnTo>
                  <a:pt x="364581" y="47199"/>
                </a:lnTo>
                <a:lnTo>
                  <a:pt x="374024" y="40396"/>
                </a:lnTo>
                <a:lnTo>
                  <a:pt x="382302" y="32884"/>
                </a:lnTo>
                <a:lnTo>
                  <a:pt x="389805" y="24900"/>
                </a:lnTo>
                <a:lnTo>
                  <a:pt x="41076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MARTInkAnnotation267"/>
          <p:cNvSpPr/>
          <p:nvPr/>
        </p:nvSpPr>
        <p:spPr>
          <a:xfrm>
            <a:off x="2286263" y="6393689"/>
            <a:ext cx="124753" cy="98138"/>
          </a:xfrm>
          <a:custGeom>
            <a:avLst/>
            <a:gdLst/>
            <a:ahLst/>
            <a:cxnLst/>
            <a:rect l="0" t="0" r="0" b="0"/>
            <a:pathLst>
              <a:path w="124753" h="98138">
                <a:moveTo>
                  <a:pt x="89033" y="17827"/>
                </a:moveTo>
                <a:lnTo>
                  <a:pt x="96722" y="17827"/>
                </a:lnTo>
                <a:lnTo>
                  <a:pt x="97136" y="16835"/>
                </a:lnTo>
                <a:lnTo>
                  <a:pt x="97411" y="15181"/>
                </a:lnTo>
                <a:lnTo>
                  <a:pt x="97595" y="13086"/>
                </a:lnTo>
                <a:lnTo>
                  <a:pt x="96726" y="11690"/>
                </a:lnTo>
                <a:lnTo>
                  <a:pt x="95154" y="10759"/>
                </a:lnTo>
                <a:lnTo>
                  <a:pt x="90242" y="9265"/>
                </a:lnTo>
                <a:lnTo>
                  <a:pt x="86925" y="6414"/>
                </a:lnTo>
                <a:lnTo>
                  <a:pt x="84651" y="4265"/>
                </a:lnTo>
                <a:lnTo>
                  <a:pt x="81151" y="2832"/>
                </a:lnTo>
                <a:lnTo>
                  <a:pt x="76833" y="1877"/>
                </a:lnTo>
                <a:lnTo>
                  <a:pt x="71970" y="1241"/>
                </a:lnTo>
                <a:lnTo>
                  <a:pt x="67736" y="816"/>
                </a:lnTo>
                <a:lnTo>
                  <a:pt x="63921" y="533"/>
                </a:lnTo>
                <a:lnTo>
                  <a:pt x="60385" y="344"/>
                </a:lnTo>
                <a:lnTo>
                  <a:pt x="53811" y="135"/>
                </a:lnTo>
                <a:lnTo>
                  <a:pt x="41506" y="0"/>
                </a:lnTo>
                <a:lnTo>
                  <a:pt x="38497" y="982"/>
                </a:lnTo>
                <a:lnTo>
                  <a:pt x="35499" y="2628"/>
                </a:lnTo>
                <a:lnTo>
                  <a:pt x="32508" y="4718"/>
                </a:lnTo>
                <a:lnTo>
                  <a:pt x="29521" y="7103"/>
                </a:lnTo>
                <a:lnTo>
                  <a:pt x="26538" y="9685"/>
                </a:lnTo>
                <a:lnTo>
                  <a:pt x="23557" y="12399"/>
                </a:lnTo>
                <a:lnTo>
                  <a:pt x="14954" y="20706"/>
                </a:lnTo>
                <a:lnTo>
                  <a:pt x="9881" y="25699"/>
                </a:lnTo>
                <a:lnTo>
                  <a:pt x="6499" y="30021"/>
                </a:lnTo>
                <a:lnTo>
                  <a:pt x="4245" y="33893"/>
                </a:lnTo>
                <a:lnTo>
                  <a:pt x="2743" y="37468"/>
                </a:lnTo>
                <a:lnTo>
                  <a:pt x="1740" y="41834"/>
                </a:lnTo>
                <a:lnTo>
                  <a:pt x="1072" y="46730"/>
                </a:lnTo>
                <a:lnTo>
                  <a:pt x="627" y="51978"/>
                </a:lnTo>
                <a:lnTo>
                  <a:pt x="330" y="56470"/>
                </a:lnTo>
                <a:lnTo>
                  <a:pt x="0" y="64105"/>
                </a:lnTo>
                <a:lnTo>
                  <a:pt x="904" y="68523"/>
                </a:lnTo>
                <a:lnTo>
                  <a:pt x="2500" y="73452"/>
                </a:lnTo>
                <a:lnTo>
                  <a:pt x="4555" y="78723"/>
                </a:lnTo>
                <a:lnTo>
                  <a:pt x="6918" y="83229"/>
                </a:lnTo>
                <a:lnTo>
                  <a:pt x="9484" y="87225"/>
                </a:lnTo>
                <a:lnTo>
                  <a:pt x="12189" y="90881"/>
                </a:lnTo>
                <a:lnTo>
                  <a:pt x="14983" y="93319"/>
                </a:lnTo>
                <a:lnTo>
                  <a:pt x="17838" y="94944"/>
                </a:lnTo>
                <a:lnTo>
                  <a:pt x="20734" y="96028"/>
                </a:lnTo>
                <a:lnTo>
                  <a:pt x="24649" y="96749"/>
                </a:lnTo>
                <a:lnTo>
                  <a:pt x="29243" y="97231"/>
                </a:lnTo>
                <a:lnTo>
                  <a:pt x="34290" y="97551"/>
                </a:lnTo>
                <a:lnTo>
                  <a:pt x="39640" y="97766"/>
                </a:lnTo>
                <a:lnTo>
                  <a:pt x="50875" y="98004"/>
                </a:lnTo>
                <a:lnTo>
                  <a:pt x="73097" y="98137"/>
                </a:lnTo>
                <a:lnTo>
                  <a:pt x="80393" y="97164"/>
                </a:lnTo>
                <a:lnTo>
                  <a:pt x="87242" y="95523"/>
                </a:lnTo>
                <a:lnTo>
                  <a:pt x="93792" y="93437"/>
                </a:lnTo>
                <a:lnTo>
                  <a:pt x="100144" y="90061"/>
                </a:lnTo>
                <a:lnTo>
                  <a:pt x="106362" y="85827"/>
                </a:lnTo>
                <a:lnTo>
                  <a:pt x="124752" y="7140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MARTInkAnnotation268"/>
          <p:cNvSpPr/>
          <p:nvPr/>
        </p:nvSpPr>
        <p:spPr>
          <a:xfrm>
            <a:off x="2411426" y="6384759"/>
            <a:ext cx="124079" cy="115531"/>
          </a:xfrm>
          <a:custGeom>
            <a:avLst/>
            <a:gdLst/>
            <a:ahLst/>
            <a:cxnLst/>
            <a:rect l="0" t="0" r="0" b="0"/>
            <a:pathLst>
              <a:path w="124079" h="115531">
                <a:moveTo>
                  <a:pt x="79956" y="17826"/>
                </a:moveTo>
                <a:lnTo>
                  <a:pt x="66395" y="4265"/>
                </a:lnTo>
                <a:lnTo>
                  <a:pt x="63970" y="2832"/>
                </a:lnTo>
                <a:lnTo>
                  <a:pt x="61362" y="1878"/>
                </a:lnTo>
                <a:lnTo>
                  <a:pt x="58630" y="1241"/>
                </a:lnTo>
                <a:lnTo>
                  <a:pt x="55817" y="816"/>
                </a:lnTo>
                <a:lnTo>
                  <a:pt x="52949" y="533"/>
                </a:lnTo>
                <a:lnTo>
                  <a:pt x="45959" y="79"/>
                </a:lnTo>
                <a:lnTo>
                  <a:pt x="42357" y="17"/>
                </a:lnTo>
                <a:lnTo>
                  <a:pt x="40007" y="0"/>
                </a:lnTo>
                <a:lnTo>
                  <a:pt x="37448" y="982"/>
                </a:lnTo>
                <a:lnTo>
                  <a:pt x="34751" y="2628"/>
                </a:lnTo>
                <a:lnTo>
                  <a:pt x="31960" y="4718"/>
                </a:lnTo>
                <a:lnTo>
                  <a:pt x="30099" y="7103"/>
                </a:lnTo>
                <a:lnTo>
                  <a:pt x="28859" y="9685"/>
                </a:lnTo>
                <a:lnTo>
                  <a:pt x="28032" y="12399"/>
                </a:lnTo>
                <a:lnTo>
                  <a:pt x="26488" y="15200"/>
                </a:lnTo>
                <a:lnTo>
                  <a:pt x="24467" y="18060"/>
                </a:lnTo>
                <a:lnTo>
                  <a:pt x="22128" y="20959"/>
                </a:lnTo>
                <a:lnTo>
                  <a:pt x="19576" y="23883"/>
                </a:lnTo>
                <a:lnTo>
                  <a:pt x="16883" y="26826"/>
                </a:lnTo>
                <a:lnTo>
                  <a:pt x="14095" y="29779"/>
                </a:lnTo>
                <a:lnTo>
                  <a:pt x="12236" y="32740"/>
                </a:lnTo>
                <a:lnTo>
                  <a:pt x="10997" y="35706"/>
                </a:lnTo>
                <a:lnTo>
                  <a:pt x="10171" y="38676"/>
                </a:lnTo>
                <a:lnTo>
                  <a:pt x="8628" y="41648"/>
                </a:lnTo>
                <a:lnTo>
                  <a:pt x="6607" y="44622"/>
                </a:lnTo>
                <a:lnTo>
                  <a:pt x="4268" y="47596"/>
                </a:lnTo>
                <a:lnTo>
                  <a:pt x="2709" y="51564"/>
                </a:lnTo>
                <a:lnTo>
                  <a:pt x="1669" y="56193"/>
                </a:lnTo>
                <a:lnTo>
                  <a:pt x="975" y="61264"/>
                </a:lnTo>
                <a:lnTo>
                  <a:pt x="513" y="65636"/>
                </a:lnTo>
                <a:lnTo>
                  <a:pt x="205" y="69544"/>
                </a:lnTo>
                <a:lnTo>
                  <a:pt x="0" y="73141"/>
                </a:lnTo>
                <a:lnTo>
                  <a:pt x="856" y="76531"/>
                </a:lnTo>
                <a:lnTo>
                  <a:pt x="2418" y="79783"/>
                </a:lnTo>
                <a:lnTo>
                  <a:pt x="4451" y="82943"/>
                </a:lnTo>
                <a:lnTo>
                  <a:pt x="6799" y="86042"/>
                </a:lnTo>
                <a:lnTo>
                  <a:pt x="9357" y="89101"/>
                </a:lnTo>
                <a:lnTo>
                  <a:pt x="12054" y="92132"/>
                </a:lnTo>
                <a:lnTo>
                  <a:pt x="17697" y="98145"/>
                </a:lnTo>
                <a:lnTo>
                  <a:pt x="29404" y="110091"/>
                </a:lnTo>
                <a:lnTo>
                  <a:pt x="32364" y="112078"/>
                </a:lnTo>
                <a:lnTo>
                  <a:pt x="35330" y="113403"/>
                </a:lnTo>
                <a:lnTo>
                  <a:pt x="38299" y="114287"/>
                </a:lnTo>
                <a:lnTo>
                  <a:pt x="41270" y="114876"/>
                </a:lnTo>
                <a:lnTo>
                  <a:pt x="44244" y="115268"/>
                </a:lnTo>
                <a:lnTo>
                  <a:pt x="47219" y="115530"/>
                </a:lnTo>
                <a:lnTo>
                  <a:pt x="51186" y="114712"/>
                </a:lnTo>
                <a:lnTo>
                  <a:pt x="55815" y="113174"/>
                </a:lnTo>
                <a:lnTo>
                  <a:pt x="60886" y="111157"/>
                </a:lnTo>
                <a:lnTo>
                  <a:pt x="66251" y="108821"/>
                </a:lnTo>
                <a:lnTo>
                  <a:pt x="77503" y="103578"/>
                </a:lnTo>
                <a:lnTo>
                  <a:pt x="82289" y="100792"/>
                </a:lnTo>
                <a:lnTo>
                  <a:pt x="86472" y="97941"/>
                </a:lnTo>
                <a:lnTo>
                  <a:pt x="90254" y="95049"/>
                </a:lnTo>
                <a:lnTo>
                  <a:pt x="93766" y="91136"/>
                </a:lnTo>
                <a:lnTo>
                  <a:pt x="97100" y="86544"/>
                </a:lnTo>
                <a:lnTo>
                  <a:pt x="100316" y="81497"/>
                </a:lnTo>
                <a:lnTo>
                  <a:pt x="103451" y="77141"/>
                </a:lnTo>
                <a:lnTo>
                  <a:pt x="106533" y="73244"/>
                </a:lnTo>
                <a:lnTo>
                  <a:pt x="109580" y="69655"/>
                </a:lnTo>
                <a:lnTo>
                  <a:pt x="112604" y="65277"/>
                </a:lnTo>
                <a:lnTo>
                  <a:pt x="115612" y="60375"/>
                </a:lnTo>
                <a:lnTo>
                  <a:pt x="118610" y="55122"/>
                </a:lnTo>
                <a:lnTo>
                  <a:pt x="120608" y="49636"/>
                </a:lnTo>
                <a:lnTo>
                  <a:pt x="121940" y="43993"/>
                </a:lnTo>
                <a:lnTo>
                  <a:pt x="124078" y="30161"/>
                </a:lnTo>
                <a:lnTo>
                  <a:pt x="123262" y="28034"/>
                </a:lnTo>
                <a:lnTo>
                  <a:pt x="121725" y="25624"/>
                </a:lnTo>
                <a:lnTo>
                  <a:pt x="119708" y="23025"/>
                </a:lnTo>
                <a:lnTo>
                  <a:pt x="117372" y="21292"/>
                </a:lnTo>
                <a:lnTo>
                  <a:pt x="114822" y="20137"/>
                </a:lnTo>
                <a:lnTo>
                  <a:pt x="112130" y="19367"/>
                </a:lnTo>
                <a:lnTo>
                  <a:pt x="109343" y="17862"/>
                </a:lnTo>
                <a:lnTo>
                  <a:pt x="106492" y="15866"/>
                </a:lnTo>
                <a:lnTo>
                  <a:pt x="103600" y="13543"/>
                </a:lnTo>
                <a:lnTo>
                  <a:pt x="99687" y="12986"/>
                </a:lnTo>
                <a:lnTo>
                  <a:pt x="95095" y="13608"/>
                </a:lnTo>
                <a:lnTo>
                  <a:pt x="90049" y="15013"/>
                </a:lnTo>
                <a:lnTo>
                  <a:pt x="86684" y="16944"/>
                </a:lnTo>
                <a:lnTo>
                  <a:pt x="84442" y="19222"/>
                </a:lnTo>
                <a:lnTo>
                  <a:pt x="82946" y="21734"/>
                </a:lnTo>
                <a:lnTo>
                  <a:pt x="80957" y="24400"/>
                </a:lnTo>
                <a:lnTo>
                  <a:pt x="78640" y="27170"/>
                </a:lnTo>
                <a:lnTo>
                  <a:pt x="71027" y="356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MARTInkAnnotation269"/>
          <p:cNvSpPr/>
          <p:nvPr/>
        </p:nvSpPr>
        <p:spPr>
          <a:xfrm>
            <a:off x="2594208" y="6340077"/>
            <a:ext cx="165066" cy="142787"/>
          </a:xfrm>
          <a:custGeom>
            <a:avLst/>
            <a:gdLst/>
            <a:ahLst/>
            <a:cxnLst/>
            <a:rect l="0" t="0" r="0" b="0"/>
            <a:pathLst>
              <a:path w="165066" h="142787">
                <a:moveTo>
                  <a:pt x="31120" y="44649"/>
                </a:moveTo>
                <a:lnTo>
                  <a:pt x="18691" y="57077"/>
                </a:lnTo>
                <a:lnTo>
                  <a:pt x="15888" y="58887"/>
                </a:lnTo>
                <a:lnTo>
                  <a:pt x="13028" y="60094"/>
                </a:lnTo>
                <a:lnTo>
                  <a:pt x="10129" y="60899"/>
                </a:lnTo>
                <a:lnTo>
                  <a:pt x="9188" y="62427"/>
                </a:lnTo>
                <a:lnTo>
                  <a:pt x="9553" y="64438"/>
                </a:lnTo>
                <a:lnTo>
                  <a:pt x="12528" y="70054"/>
                </a:lnTo>
                <a:lnTo>
                  <a:pt x="12935" y="73469"/>
                </a:lnTo>
                <a:lnTo>
                  <a:pt x="13043" y="75768"/>
                </a:lnTo>
                <a:lnTo>
                  <a:pt x="12123" y="79286"/>
                </a:lnTo>
                <a:lnTo>
                  <a:pt x="10518" y="83615"/>
                </a:lnTo>
                <a:lnTo>
                  <a:pt x="8455" y="88485"/>
                </a:lnTo>
                <a:lnTo>
                  <a:pt x="6088" y="92724"/>
                </a:lnTo>
                <a:lnTo>
                  <a:pt x="3518" y="96543"/>
                </a:lnTo>
                <a:lnTo>
                  <a:pt x="812" y="100081"/>
                </a:lnTo>
                <a:lnTo>
                  <a:pt x="0" y="104423"/>
                </a:lnTo>
                <a:lnTo>
                  <a:pt x="452" y="109304"/>
                </a:lnTo>
                <a:lnTo>
                  <a:pt x="1745" y="114541"/>
                </a:lnTo>
                <a:lnTo>
                  <a:pt x="3599" y="120017"/>
                </a:lnTo>
                <a:lnTo>
                  <a:pt x="5827" y="125651"/>
                </a:lnTo>
                <a:lnTo>
                  <a:pt x="8305" y="131393"/>
                </a:lnTo>
                <a:lnTo>
                  <a:pt x="10949" y="135220"/>
                </a:lnTo>
                <a:lnTo>
                  <a:pt x="13704" y="137771"/>
                </a:lnTo>
                <a:lnTo>
                  <a:pt x="16532" y="139473"/>
                </a:lnTo>
                <a:lnTo>
                  <a:pt x="19410" y="140606"/>
                </a:lnTo>
                <a:lnTo>
                  <a:pt x="22321" y="141363"/>
                </a:lnTo>
                <a:lnTo>
                  <a:pt x="25254" y="141867"/>
                </a:lnTo>
                <a:lnTo>
                  <a:pt x="28202" y="142203"/>
                </a:lnTo>
                <a:lnTo>
                  <a:pt x="31159" y="142427"/>
                </a:lnTo>
                <a:lnTo>
                  <a:pt x="34122" y="142576"/>
                </a:lnTo>
                <a:lnTo>
                  <a:pt x="42706" y="142742"/>
                </a:lnTo>
                <a:lnTo>
                  <a:pt x="47774" y="142786"/>
                </a:lnTo>
                <a:lnTo>
                  <a:pt x="52144" y="140832"/>
                </a:lnTo>
                <a:lnTo>
                  <a:pt x="56050" y="137544"/>
                </a:lnTo>
                <a:lnTo>
                  <a:pt x="59646" y="133368"/>
                </a:lnTo>
                <a:lnTo>
                  <a:pt x="64028" y="128599"/>
                </a:lnTo>
                <a:lnTo>
                  <a:pt x="74188" y="118009"/>
                </a:lnTo>
                <a:lnTo>
                  <a:pt x="108633" y="83251"/>
                </a:lnTo>
                <a:lnTo>
                  <a:pt x="115537" y="75345"/>
                </a:lnTo>
                <a:lnTo>
                  <a:pt x="123117" y="66105"/>
                </a:lnTo>
                <a:lnTo>
                  <a:pt x="131146" y="55976"/>
                </a:lnTo>
                <a:lnTo>
                  <a:pt x="138484" y="47239"/>
                </a:lnTo>
                <a:lnTo>
                  <a:pt x="145360" y="39430"/>
                </a:lnTo>
                <a:lnTo>
                  <a:pt x="151928" y="32240"/>
                </a:lnTo>
                <a:lnTo>
                  <a:pt x="156307" y="26454"/>
                </a:lnTo>
                <a:lnTo>
                  <a:pt x="159226" y="21605"/>
                </a:lnTo>
                <a:lnTo>
                  <a:pt x="161173" y="17380"/>
                </a:lnTo>
                <a:lnTo>
                  <a:pt x="162470" y="13571"/>
                </a:lnTo>
                <a:lnTo>
                  <a:pt x="163335" y="10040"/>
                </a:lnTo>
                <a:lnTo>
                  <a:pt x="16506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SMARTInkAnnotation270"/>
          <p:cNvSpPr/>
          <p:nvPr/>
        </p:nvSpPr>
        <p:spPr>
          <a:xfrm>
            <a:off x="2768580" y="6315002"/>
            <a:ext cx="196077" cy="149202"/>
          </a:xfrm>
          <a:custGeom>
            <a:avLst/>
            <a:gdLst/>
            <a:ahLst/>
            <a:cxnLst/>
            <a:rect l="0" t="0" r="0" b="0"/>
            <a:pathLst>
              <a:path w="196077" h="149202">
                <a:moveTo>
                  <a:pt x="26412" y="69724"/>
                </a:moveTo>
                <a:lnTo>
                  <a:pt x="18723" y="69724"/>
                </a:lnTo>
                <a:lnTo>
                  <a:pt x="18309" y="71709"/>
                </a:lnTo>
                <a:lnTo>
                  <a:pt x="18034" y="75016"/>
                </a:lnTo>
                <a:lnTo>
                  <a:pt x="17727" y="82990"/>
                </a:lnTo>
                <a:lnTo>
                  <a:pt x="17591" y="89841"/>
                </a:lnTo>
                <a:lnTo>
                  <a:pt x="16562" y="93058"/>
                </a:lnTo>
                <a:lnTo>
                  <a:pt x="14884" y="96194"/>
                </a:lnTo>
                <a:lnTo>
                  <a:pt x="12774" y="99277"/>
                </a:lnTo>
                <a:lnTo>
                  <a:pt x="11366" y="102324"/>
                </a:lnTo>
                <a:lnTo>
                  <a:pt x="10428" y="105349"/>
                </a:lnTo>
                <a:lnTo>
                  <a:pt x="9803" y="108357"/>
                </a:lnTo>
                <a:lnTo>
                  <a:pt x="9386" y="111354"/>
                </a:lnTo>
                <a:lnTo>
                  <a:pt x="9108" y="114344"/>
                </a:lnTo>
                <a:lnTo>
                  <a:pt x="8923" y="117330"/>
                </a:lnTo>
                <a:lnTo>
                  <a:pt x="7807" y="120313"/>
                </a:lnTo>
                <a:lnTo>
                  <a:pt x="6071" y="123294"/>
                </a:lnTo>
                <a:lnTo>
                  <a:pt x="3921" y="126273"/>
                </a:lnTo>
                <a:lnTo>
                  <a:pt x="2489" y="130244"/>
                </a:lnTo>
                <a:lnTo>
                  <a:pt x="1533" y="134875"/>
                </a:lnTo>
                <a:lnTo>
                  <a:pt x="0" y="147086"/>
                </a:lnTo>
                <a:lnTo>
                  <a:pt x="866" y="148088"/>
                </a:lnTo>
                <a:lnTo>
                  <a:pt x="2436" y="148756"/>
                </a:lnTo>
                <a:lnTo>
                  <a:pt x="4475" y="149201"/>
                </a:lnTo>
                <a:lnTo>
                  <a:pt x="5834" y="148505"/>
                </a:lnTo>
                <a:lnTo>
                  <a:pt x="6740" y="147050"/>
                </a:lnTo>
                <a:lnTo>
                  <a:pt x="7344" y="145087"/>
                </a:lnTo>
                <a:lnTo>
                  <a:pt x="8739" y="142787"/>
                </a:lnTo>
                <a:lnTo>
                  <a:pt x="10661" y="140261"/>
                </a:lnTo>
                <a:lnTo>
                  <a:pt x="12935" y="137584"/>
                </a:lnTo>
                <a:lnTo>
                  <a:pt x="14451" y="134808"/>
                </a:lnTo>
                <a:lnTo>
                  <a:pt x="15461" y="131965"/>
                </a:lnTo>
                <a:lnTo>
                  <a:pt x="16135" y="129077"/>
                </a:lnTo>
                <a:lnTo>
                  <a:pt x="17576" y="124176"/>
                </a:lnTo>
                <a:lnTo>
                  <a:pt x="21823" y="110792"/>
                </a:lnTo>
                <a:lnTo>
                  <a:pt x="25337" y="102064"/>
                </a:lnTo>
                <a:lnTo>
                  <a:pt x="29664" y="92276"/>
                </a:lnTo>
                <a:lnTo>
                  <a:pt x="34533" y="81782"/>
                </a:lnTo>
                <a:lnTo>
                  <a:pt x="39763" y="71810"/>
                </a:lnTo>
                <a:lnTo>
                  <a:pt x="45234" y="62185"/>
                </a:lnTo>
                <a:lnTo>
                  <a:pt x="50867" y="52792"/>
                </a:lnTo>
                <a:lnTo>
                  <a:pt x="62416" y="34418"/>
                </a:lnTo>
                <a:lnTo>
                  <a:pt x="68274" y="25350"/>
                </a:lnTo>
                <a:lnTo>
                  <a:pt x="73171" y="19305"/>
                </a:lnTo>
                <a:lnTo>
                  <a:pt x="77429" y="15276"/>
                </a:lnTo>
                <a:lnTo>
                  <a:pt x="81259" y="12589"/>
                </a:lnTo>
                <a:lnTo>
                  <a:pt x="83812" y="9806"/>
                </a:lnTo>
                <a:lnTo>
                  <a:pt x="85515" y="6959"/>
                </a:lnTo>
                <a:lnTo>
                  <a:pt x="86650" y="4068"/>
                </a:lnTo>
                <a:lnTo>
                  <a:pt x="88398" y="2141"/>
                </a:lnTo>
                <a:lnTo>
                  <a:pt x="90556" y="857"/>
                </a:lnTo>
                <a:lnTo>
                  <a:pt x="92987" y="0"/>
                </a:lnTo>
                <a:lnTo>
                  <a:pt x="96592" y="421"/>
                </a:lnTo>
                <a:lnTo>
                  <a:pt x="100980" y="1694"/>
                </a:lnTo>
                <a:lnTo>
                  <a:pt x="105890" y="3535"/>
                </a:lnTo>
                <a:lnTo>
                  <a:pt x="111147" y="5754"/>
                </a:lnTo>
                <a:lnTo>
                  <a:pt x="116636" y="8226"/>
                </a:lnTo>
                <a:lnTo>
                  <a:pt x="122280" y="10866"/>
                </a:lnTo>
                <a:lnTo>
                  <a:pt x="129019" y="14610"/>
                </a:lnTo>
                <a:lnTo>
                  <a:pt x="136488" y="19091"/>
                </a:lnTo>
                <a:lnTo>
                  <a:pt x="144445" y="24063"/>
                </a:lnTo>
                <a:lnTo>
                  <a:pt x="151733" y="28369"/>
                </a:lnTo>
                <a:lnTo>
                  <a:pt x="158577" y="32233"/>
                </a:lnTo>
                <a:lnTo>
                  <a:pt x="165123" y="35800"/>
                </a:lnTo>
                <a:lnTo>
                  <a:pt x="171472" y="40163"/>
                </a:lnTo>
                <a:lnTo>
                  <a:pt x="177689" y="45056"/>
                </a:lnTo>
                <a:lnTo>
                  <a:pt x="196076" y="6079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MARTInkAnnotation271"/>
          <p:cNvSpPr/>
          <p:nvPr/>
        </p:nvSpPr>
        <p:spPr>
          <a:xfrm>
            <a:off x="2884289" y="6295429"/>
            <a:ext cx="205383" cy="196455"/>
          </a:xfrm>
          <a:custGeom>
            <a:avLst/>
            <a:gdLst/>
            <a:ahLst/>
            <a:cxnLst/>
            <a:rect l="0" t="0" r="0" b="0"/>
            <a:pathLst>
              <a:path w="205383" h="196455">
                <a:moveTo>
                  <a:pt x="205382" y="0"/>
                </a:moveTo>
                <a:lnTo>
                  <a:pt x="186421" y="9481"/>
                </a:lnTo>
                <a:lnTo>
                  <a:pt x="177858" y="13266"/>
                </a:lnTo>
                <a:lnTo>
                  <a:pt x="169174" y="16782"/>
                </a:lnTo>
                <a:lnTo>
                  <a:pt x="160407" y="20118"/>
                </a:lnTo>
                <a:lnTo>
                  <a:pt x="152579" y="22341"/>
                </a:lnTo>
                <a:lnTo>
                  <a:pt x="145375" y="23824"/>
                </a:lnTo>
                <a:lnTo>
                  <a:pt x="138588" y="24813"/>
                </a:lnTo>
                <a:lnTo>
                  <a:pt x="131087" y="26463"/>
                </a:lnTo>
                <a:lnTo>
                  <a:pt x="123110" y="28557"/>
                </a:lnTo>
                <a:lnTo>
                  <a:pt x="114816" y="30944"/>
                </a:lnTo>
                <a:lnTo>
                  <a:pt x="107301" y="33528"/>
                </a:lnTo>
                <a:lnTo>
                  <a:pt x="100307" y="36243"/>
                </a:lnTo>
                <a:lnTo>
                  <a:pt x="93661" y="39045"/>
                </a:lnTo>
                <a:lnTo>
                  <a:pt x="88237" y="40912"/>
                </a:lnTo>
                <a:lnTo>
                  <a:pt x="83629" y="42158"/>
                </a:lnTo>
                <a:lnTo>
                  <a:pt x="79565" y="42988"/>
                </a:lnTo>
                <a:lnTo>
                  <a:pt x="76856" y="44534"/>
                </a:lnTo>
                <a:lnTo>
                  <a:pt x="75049" y="46557"/>
                </a:lnTo>
                <a:lnTo>
                  <a:pt x="73845" y="48897"/>
                </a:lnTo>
                <a:lnTo>
                  <a:pt x="72507" y="54144"/>
                </a:lnTo>
                <a:lnTo>
                  <a:pt x="72151" y="56932"/>
                </a:lnTo>
                <a:lnTo>
                  <a:pt x="73897" y="59783"/>
                </a:lnTo>
                <a:lnTo>
                  <a:pt x="77046" y="62676"/>
                </a:lnTo>
                <a:lnTo>
                  <a:pt x="81130" y="65596"/>
                </a:lnTo>
                <a:lnTo>
                  <a:pt x="84844" y="68536"/>
                </a:lnTo>
                <a:lnTo>
                  <a:pt x="88312" y="71488"/>
                </a:lnTo>
                <a:lnTo>
                  <a:pt x="91617" y="74448"/>
                </a:lnTo>
                <a:lnTo>
                  <a:pt x="95804" y="77413"/>
                </a:lnTo>
                <a:lnTo>
                  <a:pt x="100580" y="80383"/>
                </a:lnTo>
                <a:lnTo>
                  <a:pt x="105749" y="83354"/>
                </a:lnTo>
                <a:lnTo>
                  <a:pt x="116783" y="89302"/>
                </a:lnTo>
                <a:lnTo>
                  <a:pt x="140036" y="101204"/>
                </a:lnTo>
                <a:lnTo>
                  <a:pt x="144951" y="103188"/>
                </a:lnTo>
                <a:lnTo>
                  <a:pt x="149220" y="104512"/>
                </a:lnTo>
                <a:lnTo>
                  <a:pt x="153058" y="105393"/>
                </a:lnTo>
                <a:lnTo>
                  <a:pt x="156609" y="105981"/>
                </a:lnTo>
                <a:lnTo>
                  <a:pt x="159968" y="106373"/>
                </a:lnTo>
                <a:lnTo>
                  <a:pt x="167748" y="107002"/>
                </a:lnTo>
                <a:lnTo>
                  <a:pt x="168387" y="108046"/>
                </a:lnTo>
                <a:lnTo>
                  <a:pt x="169096" y="111851"/>
                </a:lnTo>
                <a:lnTo>
                  <a:pt x="168293" y="114255"/>
                </a:lnTo>
                <a:lnTo>
                  <a:pt x="164755" y="119572"/>
                </a:lnTo>
                <a:lnTo>
                  <a:pt x="162422" y="121387"/>
                </a:lnTo>
                <a:lnTo>
                  <a:pt x="159875" y="122597"/>
                </a:lnTo>
                <a:lnTo>
                  <a:pt x="157185" y="123404"/>
                </a:lnTo>
                <a:lnTo>
                  <a:pt x="151550" y="126946"/>
                </a:lnTo>
                <a:lnTo>
                  <a:pt x="148658" y="129279"/>
                </a:lnTo>
                <a:lnTo>
                  <a:pt x="145738" y="132819"/>
                </a:lnTo>
                <a:lnTo>
                  <a:pt x="142799" y="137164"/>
                </a:lnTo>
                <a:lnTo>
                  <a:pt x="139848" y="142044"/>
                </a:lnTo>
                <a:lnTo>
                  <a:pt x="134904" y="146290"/>
                </a:lnTo>
                <a:lnTo>
                  <a:pt x="128631" y="150113"/>
                </a:lnTo>
                <a:lnTo>
                  <a:pt x="121472" y="153654"/>
                </a:lnTo>
                <a:lnTo>
                  <a:pt x="114716" y="157998"/>
                </a:lnTo>
                <a:lnTo>
                  <a:pt x="108227" y="162879"/>
                </a:lnTo>
                <a:lnTo>
                  <a:pt x="101917" y="168118"/>
                </a:lnTo>
                <a:lnTo>
                  <a:pt x="94734" y="172602"/>
                </a:lnTo>
                <a:lnTo>
                  <a:pt x="86968" y="176584"/>
                </a:lnTo>
                <a:lnTo>
                  <a:pt x="78814" y="180231"/>
                </a:lnTo>
                <a:lnTo>
                  <a:pt x="70402" y="183654"/>
                </a:lnTo>
                <a:lnTo>
                  <a:pt x="61817" y="186929"/>
                </a:lnTo>
                <a:lnTo>
                  <a:pt x="53118" y="190103"/>
                </a:lnTo>
                <a:lnTo>
                  <a:pt x="45334" y="192220"/>
                </a:lnTo>
                <a:lnTo>
                  <a:pt x="38160" y="193631"/>
                </a:lnTo>
                <a:lnTo>
                  <a:pt x="31393" y="194573"/>
                </a:lnTo>
                <a:lnTo>
                  <a:pt x="24897" y="195200"/>
                </a:lnTo>
                <a:lnTo>
                  <a:pt x="18582" y="195618"/>
                </a:lnTo>
                <a:lnTo>
                  <a:pt x="0" y="19645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MARTInkAnnotation272"/>
          <p:cNvSpPr/>
          <p:nvPr/>
        </p:nvSpPr>
        <p:spPr>
          <a:xfrm>
            <a:off x="3075763" y="6346145"/>
            <a:ext cx="143752" cy="136809"/>
          </a:xfrm>
          <a:custGeom>
            <a:avLst/>
            <a:gdLst/>
            <a:ahLst/>
            <a:cxnLst/>
            <a:rect l="0" t="0" r="0" b="0"/>
            <a:pathLst>
              <a:path w="143752" h="136809">
                <a:moveTo>
                  <a:pt x="4979" y="56440"/>
                </a:moveTo>
                <a:lnTo>
                  <a:pt x="4979" y="76558"/>
                </a:lnTo>
                <a:lnTo>
                  <a:pt x="5971" y="78782"/>
                </a:lnTo>
                <a:lnTo>
                  <a:pt x="7624" y="80264"/>
                </a:lnTo>
                <a:lnTo>
                  <a:pt x="9719" y="81253"/>
                </a:lnTo>
                <a:lnTo>
                  <a:pt x="12108" y="81912"/>
                </a:lnTo>
                <a:lnTo>
                  <a:pt x="14692" y="82351"/>
                </a:lnTo>
                <a:lnTo>
                  <a:pt x="17408" y="82644"/>
                </a:lnTo>
                <a:lnTo>
                  <a:pt x="21202" y="82839"/>
                </a:lnTo>
                <a:lnTo>
                  <a:pt x="30710" y="83056"/>
                </a:lnTo>
                <a:lnTo>
                  <a:pt x="35031" y="82121"/>
                </a:lnTo>
                <a:lnTo>
                  <a:pt x="38904" y="80507"/>
                </a:lnTo>
                <a:lnTo>
                  <a:pt x="42479" y="78438"/>
                </a:lnTo>
                <a:lnTo>
                  <a:pt x="46846" y="75075"/>
                </a:lnTo>
                <a:lnTo>
                  <a:pt x="51742" y="70847"/>
                </a:lnTo>
                <a:lnTo>
                  <a:pt x="56990" y="66045"/>
                </a:lnTo>
                <a:lnTo>
                  <a:pt x="64458" y="60859"/>
                </a:lnTo>
                <a:lnTo>
                  <a:pt x="73405" y="55418"/>
                </a:lnTo>
                <a:lnTo>
                  <a:pt x="83338" y="49806"/>
                </a:lnTo>
                <a:lnTo>
                  <a:pt x="92937" y="44080"/>
                </a:lnTo>
                <a:lnTo>
                  <a:pt x="111540" y="32426"/>
                </a:lnTo>
                <a:lnTo>
                  <a:pt x="119676" y="26540"/>
                </a:lnTo>
                <a:lnTo>
                  <a:pt x="127084" y="20632"/>
                </a:lnTo>
                <a:lnTo>
                  <a:pt x="134007" y="14709"/>
                </a:lnTo>
                <a:lnTo>
                  <a:pt x="138623" y="9768"/>
                </a:lnTo>
                <a:lnTo>
                  <a:pt x="141700" y="5482"/>
                </a:lnTo>
                <a:lnTo>
                  <a:pt x="143751" y="1633"/>
                </a:lnTo>
                <a:lnTo>
                  <a:pt x="143135" y="57"/>
                </a:lnTo>
                <a:lnTo>
                  <a:pt x="140739" y="0"/>
                </a:lnTo>
                <a:lnTo>
                  <a:pt x="137157" y="955"/>
                </a:lnTo>
                <a:lnTo>
                  <a:pt x="131793" y="1590"/>
                </a:lnTo>
                <a:lnTo>
                  <a:pt x="125241" y="2015"/>
                </a:lnTo>
                <a:lnTo>
                  <a:pt x="117895" y="2297"/>
                </a:lnTo>
                <a:lnTo>
                  <a:pt x="88596" y="2695"/>
                </a:lnTo>
                <a:lnTo>
                  <a:pt x="78583" y="3743"/>
                </a:lnTo>
                <a:lnTo>
                  <a:pt x="68931" y="5434"/>
                </a:lnTo>
                <a:lnTo>
                  <a:pt x="59520" y="7553"/>
                </a:lnTo>
                <a:lnTo>
                  <a:pt x="50269" y="10951"/>
                </a:lnTo>
                <a:lnTo>
                  <a:pt x="41126" y="15200"/>
                </a:lnTo>
                <a:lnTo>
                  <a:pt x="32053" y="20017"/>
                </a:lnTo>
                <a:lnTo>
                  <a:pt x="25013" y="24221"/>
                </a:lnTo>
                <a:lnTo>
                  <a:pt x="19327" y="28015"/>
                </a:lnTo>
                <a:lnTo>
                  <a:pt x="14544" y="31537"/>
                </a:lnTo>
                <a:lnTo>
                  <a:pt x="11356" y="35870"/>
                </a:lnTo>
                <a:lnTo>
                  <a:pt x="9230" y="40742"/>
                </a:lnTo>
                <a:lnTo>
                  <a:pt x="7813" y="45975"/>
                </a:lnTo>
                <a:lnTo>
                  <a:pt x="6868" y="50456"/>
                </a:lnTo>
                <a:lnTo>
                  <a:pt x="6238" y="54435"/>
                </a:lnTo>
                <a:lnTo>
                  <a:pt x="5818" y="58080"/>
                </a:lnTo>
                <a:lnTo>
                  <a:pt x="4546" y="61502"/>
                </a:lnTo>
                <a:lnTo>
                  <a:pt x="2706" y="64776"/>
                </a:lnTo>
                <a:lnTo>
                  <a:pt x="487" y="67951"/>
                </a:lnTo>
                <a:lnTo>
                  <a:pt x="0" y="73043"/>
                </a:lnTo>
                <a:lnTo>
                  <a:pt x="668" y="79416"/>
                </a:lnTo>
                <a:lnTo>
                  <a:pt x="2104" y="86640"/>
                </a:lnTo>
                <a:lnTo>
                  <a:pt x="4055" y="92449"/>
                </a:lnTo>
                <a:lnTo>
                  <a:pt x="6347" y="97313"/>
                </a:lnTo>
                <a:lnTo>
                  <a:pt x="8867" y="101549"/>
                </a:lnTo>
                <a:lnTo>
                  <a:pt x="12532" y="106356"/>
                </a:lnTo>
                <a:lnTo>
                  <a:pt x="16960" y="111546"/>
                </a:lnTo>
                <a:lnTo>
                  <a:pt x="21896" y="116990"/>
                </a:lnTo>
                <a:lnTo>
                  <a:pt x="28163" y="121612"/>
                </a:lnTo>
                <a:lnTo>
                  <a:pt x="35318" y="125685"/>
                </a:lnTo>
                <a:lnTo>
                  <a:pt x="43064" y="129393"/>
                </a:lnTo>
                <a:lnTo>
                  <a:pt x="52197" y="131865"/>
                </a:lnTo>
                <a:lnTo>
                  <a:pt x="62254" y="133512"/>
                </a:lnTo>
                <a:lnTo>
                  <a:pt x="72928" y="134610"/>
                </a:lnTo>
                <a:lnTo>
                  <a:pt x="84013" y="135343"/>
                </a:lnTo>
                <a:lnTo>
                  <a:pt x="95371" y="135831"/>
                </a:lnTo>
                <a:lnTo>
                  <a:pt x="129994" y="1368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MARTInkAnnotation273"/>
          <p:cNvSpPr/>
          <p:nvPr/>
        </p:nvSpPr>
        <p:spPr>
          <a:xfrm>
            <a:off x="3625512" y="6358571"/>
            <a:ext cx="124957" cy="129097"/>
          </a:xfrm>
          <a:custGeom>
            <a:avLst/>
            <a:gdLst/>
            <a:ahLst/>
            <a:cxnLst/>
            <a:rect l="0" t="0" r="0" b="0"/>
            <a:pathLst>
              <a:path w="124957" h="129097">
                <a:moveTo>
                  <a:pt x="8870" y="70803"/>
                </a:moveTo>
                <a:lnTo>
                  <a:pt x="13611" y="75544"/>
                </a:lnTo>
                <a:lnTo>
                  <a:pt x="15007" y="77932"/>
                </a:lnTo>
                <a:lnTo>
                  <a:pt x="15938" y="80517"/>
                </a:lnTo>
                <a:lnTo>
                  <a:pt x="16559" y="83232"/>
                </a:lnTo>
                <a:lnTo>
                  <a:pt x="17965" y="85042"/>
                </a:lnTo>
                <a:lnTo>
                  <a:pt x="19894" y="86249"/>
                </a:lnTo>
                <a:lnTo>
                  <a:pt x="22173" y="87054"/>
                </a:lnTo>
                <a:lnTo>
                  <a:pt x="24684" y="85606"/>
                </a:lnTo>
                <a:lnTo>
                  <a:pt x="27350" y="82656"/>
                </a:lnTo>
                <a:lnTo>
                  <a:pt x="30120" y="78705"/>
                </a:lnTo>
                <a:lnTo>
                  <a:pt x="32958" y="75079"/>
                </a:lnTo>
                <a:lnTo>
                  <a:pt x="35843" y="71669"/>
                </a:lnTo>
                <a:lnTo>
                  <a:pt x="38758" y="68404"/>
                </a:lnTo>
                <a:lnTo>
                  <a:pt x="47289" y="59484"/>
                </a:lnTo>
                <a:lnTo>
                  <a:pt x="52342" y="54328"/>
                </a:lnTo>
                <a:lnTo>
                  <a:pt x="55711" y="49898"/>
                </a:lnTo>
                <a:lnTo>
                  <a:pt x="57957" y="45952"/>
                </a:lnTo>
                <a:lnTo>
                  <a:pt x="59454" y="42330"/>
                </a:lnTo>
                <a:lnTo>
                  <a:pt x="61445" y="38923"/>
                </a:lnTo>
                <a:lnTo>
                  <a:pt x="63764" y="35658"/>
                </a:lnTo>
                <a:lnTo>
                  <a:pt x="66302" y="32491"/>
                </a:lnTo>
                <a:lnTo>
                  <a:pt x="68986" y="28394"/>
                </a:lnTo>
                <a:lnTo>
                  <a:pt x="71768" y="23680"/>
                </a:lnTo>
                <a:lnTo>
                  <a:pt x="74615" y="18551"/>
                </a:lnTo>
                <a:lnTo>
                  <a:pt x="75520" y="14140"/>
                </a:lnTo>
                <a:lnTo>
                  <a:pt x="75131" y="10208"/>
                </a:lnTo>
                <a:lnTo>
                  <a:pt x="73881" y="6594"/>
                </a:lnTo>
                <a:lnTo>
                  <a:pt x="72054" y="4184"/>
                </a:lnTo>
                <a:lnTo>
                  <a:pt x="69844" y="2578"/>
                </a:lnTo>
                <a:lnTo>
                  <a:pt x="67379" y="1507"/>
                </a:lnTo>
                <a:lnTo>
                  <a:pt x="63751" y="794"/>
                </a:lnTo>
                <a:lnTo>
                  <a:pt x="59348" y="318"/>
                </a:lnTo>
                <a:lnTo>
                  <a:pt x="54428" y="0"/>
                </a:lnTo>
                <a:lnTo>
                  <a:pt x="49164" y="781"/>
                </a:lnTo>
                <a:lnTo>
                  <a:pt x="43670" y="2294"/>
                </a:lnTo>
                <a:lnTo>
                  <a:pt x="38024" y="4294"/>
                </a:lnTo>
                <a:lnTo>
                  <a:pt x="32275" y="7613"/>
                </a:lnTo>
                <a:lnTo>
                  <a:pt x="26458" y="11809"/>
                </a:lnTo>
                <a:lnTo>
                  <a:pt x="20595" y="16591"/>
                </a:lnTo>
                <a:lnTo>
                  <a:pt x="15695" y="20771"/>
                </a:lnTo>
                <a:lnTo>
                  <a:pt x="11435" y="24550"/>
                </a:lnTo>
                <a:lnTo>
                  <a:pt x="7604" y="28062"/>
                </a:lnTo>
                <a:lnTo>
                  <a:pt x="5049" y="31395"/>
                </a:lnTo>
                <a:lnTo>
                  <a:pt x="3347" y="34609"/>
                </a:lnTo>
                <a:lnTo>
                  <a:pt x="2211" y="37744"/>
                </a:lnTo>
                <a:lnTo>
                  <a:pt x="1454" y="40826"/>
                </a:lnTo>
                <a:lnTo>
                  <a:pt x="950" y="43873"/>
                </a:lnTo>
                <a:lnTo>
                  <a:pt x="613" y="46897"/>
                </a:lnTo>
                <a:lnTo>
                  <a:pt x="389" y="50897"/>
                </a:lnTo>
                <a:lnTo>
                  <a:pt x="140" y="60633"/>
                </a:lnTo>
                <a:lnTo>
                  <a:pt x="0" y="77271"/>
                </a:lnTo>
                <a:lnTo>
                  <a:pt x="972" y="82060"/>
                </a:lnTo>
                <a:lnTo>
                  <a:pt x="2613" y="86246"/>
                </a:lnTo>
                <a:lnTo>
                  <a:pt x="4698" y="90028"/>
                </a:lnTo>
                <a:lnTo>
                  <a:pt x="9662" y="99522"/>
                </a:lnTo>
                <a:lnTo>
                  <a:pt x="12375" y="104832"/>
                </a:lnTo>
                <a:lnTo>
                  <a:pt x="16167" y="109364"/>
                </a:lnTo>
                <a:lnTo>
                  <a:pt x="20680" y="113378"/>
                </a:lnTo>
                <a:lnTo>
                  <a:pt x="25674" y="117045"/>
                </a:lnTo>
                <a:lnTo>
                  <a:pt x="30986" y="119491"/>
                </a:lnTo>
                <a:lnTo>
                  <a:pt x="36513" y="121121"/>
                </a:lnTo>
                <a:lnTo>
                  <a:pt x="42181" y="122208"/>
                </a:lnTo>
                <a:lnTo>
                  <a:pt x="47945" y="123925"/>
                </a:lnTo>
                <a:lnTo>
                  <a:pt x="53771" y="126061"/>
                </a:lnTo>
                <a:lnTo>
                  <a:pt x="59641" y="128478"/>
                </a:lnTo>
                <a:lnTo>
                  <a:pt x="66530" y="129096"/>
                </a:lnTo>
                <a:lnTo>
                  <a:pt x="74099" y="128517"/>
                </a:lnTo>
                <a:lnTo>
                  <a:pt x="82122" y="127138"/>
                </a:lnTo>
                <a:lnTo>
                  <a:pt x="90447" y="124235"/>
                </a:lnTo>
                <a:lnTo>
                  <a:pt x="98973" y="120316"/>
                </a:lnTo>
                <a:lnTo>
                  <a:pt x="124956" y="10652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MARTInkAnnotation274"/>
          <p:cNvSpPr/>
          <p:nvPr/>
        </p:nvSpPr>
        <p:spPr>
          <a:xfrm>
            <a:off x="3825785" y="6349007"/>
            <a:ext cx="138997" cy="133380"/>
          </a:xfrm>
          <a:custGeom>
            <a:avLst/>
            <a:gdLst/>
            <a:ahLst/>
            <a:cxnLst/>
            <a:rect l="0" t="0" r="0" b="0"/>
            <a:pathLst>
              <a:path w="138997" h="133380">
                <a:moveTo>
                  <a:pt x="22910" y="35719"/>
                </a:moveTo>
                <a:lnTo>
                  <a:pt x="22910" y="55836"/>
                </a:lnTo>
                <a:lnTo>
                  <a:pt x="21918" y="60045"/>
                </a:lnTo>
                <a:lnTo>
                  <a:pt x="20264" y="64835"/>
                </a:lnTo>
                <a:lnTo>
                  <a:pt x="18169" y="70012"/>
                </a:lnTo>
                <a:lnTo>
                  <a:pt x="15781" y="75448"/>
                </a:lnTo>
                <a:lnTo>
                  <a:pt x="10481" y="86781"/>
                </a:lnTo>
                <a:lnTo>
                  <a:pt x="8671" y="92581"/>
                </a:lnTo>
                <a:lnTo>
                  <a:pt x="7464" y="98432"/>
                </a:lnTo>
                <a:lnTo>
                  <a:pt x="6659" y="104317"/>
                </a:lnTo>
                <a:lnTo>
                  <a:pt x="6123" y="109232"/>
                </a:lnTo>
                <a:lnTo>
                  <a:pt x="5766" y="113502"/>
                </a:lnTo>
                <a:lnTo>
                  <a:pt x="5527" y="117340"/>
                </a:lnTo>
                <a:lnTo>
                  <a:pt x="4376" y="120891"/>
                </a:lnTo>
                <a:lnTo>
                  <a:pt x="2616" y="124250"/>
                </a:lnTo>
                <a:lnTo>
                  <a:pt x="451" y="127482"/>
                </a:lnTo>
                <a:lnTo>
                  <a:pt x="0" y="129637"/>
                </a:lnTo>
                <a:lnTo>
                  <a:pt x="691" y="131073"/>
                </a:lnTo>
                <a:lnTo>
                  <a:pt x="4189" y="133379"/>
                </a:lnTo>
                <a:lnTo>
                  <a:pt x="7314" y="131048"/>
                </a:lnTo>
                <a:lnTo>
                  <a:pt x="9536" y="129038"/>
                </a:lnTo>
                <a:lnTo>
                  <a:pt x="12009" y="125713"/>
                </a:lnTo>
                <a:lnTo>
                  <a:pt x="14651" y="121512"/>
                </a:lnTo>
                <a:lnTo>
                  <a:pt x="17404" y="116727"/>
                </a:lnTo>
                <a:lnTo>
                  <a:pt x="21223" y="112545"/>
                </a:lnTo>
                <a:lnTo>
                  <a:pt x="25754" y="108764"/>
                </a:lnTo>
                <a:lnTo>
                  <a:pt x="30759" y="105252"/>
                </a:lnTo>
                <a:lnTo>
                  <a:pt x="35088" y="100926"/>
                </a:lnTo>
                <a:lnTo>
                  <a:pt x="38966" y="96058"/>
                </a:lnTo>
                <a:lnTo>
                  <a:pt x="42544" y="90828"/>
                </a:lnTo>
                <a:lnTo>
                  <a:pt x="48898" y="84365"/>
                </a:lnTo>
                <a:lnTo>
                  <a:pt x="57102" y="77079"/>
                </a:lnTo>
                <a:lnTo>
                  <a:pt x="66541" y="69246"/>
                </a:lnTo>
                <a:lnTo>
                  <a:pt x="75810" y="60054"/>
                </a:lnTo>
                <a:lnTo>
                  <a:pt x="84965" y="49958"/>
                </a:lnTo>
                <a:lnTo>
                  <a:pt x="94046" y="39258"/>
                </a:lnTo>
                <a:lnTo>
                  <a:pt x="103076" y="30141"/>
                </a:lnTo>
                <a:lnTo>
                  <a:pt x="112073" y="22078"/>
                </a:lnTo>
                <a:lnTo>
                  <a:pt x="13899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MARTInkAnnotation275"/>
          <p:cNvSpPr/>
          <p:nvPr/>
        </p:nvSpPr>
        <p:spPr>
          <a:xfrm>
            <a:off x="4045148" y="6349007"/>
            <a:ext cx="71438" cy="44650"/>
          </a:xfrm>
          <a:custGeom>
            <a:avLst/>
            <a:gdLst/>
            <a:ahLst/>
            <a:cxnLst/>
            <a:rect l="0" t="0" r="0" b="0"/>
            <a:pathLst>
              <a:path w="71438" h="44650">
                <a:moveTo>
                  <a:pt x="71437" y="44649"/>
                </a:moveTo>
                <a:lnTo>
                  <a:pt x="42995" y="25687"/>
                </a:lnTo>
                <a:lnTo>
                  <a:pt x="32632" y="19110"/>
                </a:lnTo>
                <a:lnTo>
                  <a:pt x="23739" y="13732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MARTInkAnnotation276"/>
          <p:cNvSpPr/>
          <p:nvPr/>
        </p:nvSpPr>
        <p:spPr>
          <a:xfrm>
            <a:off x="3947346" y="6349007"/>
            <a:ext cx="160151" cy="87500"/>
          </a:xfrm>
          <a:custGeom>
            <a:avLst/>
            <a:gdLst/>
            <a:ahLst/>
            <a:cxnLst/>
            <a:rect l="0" t="0" r="0" b="0"/>
            <a:pathLst>
              <a:path w="160151" h="87500">
                <a:moveTo>
                  <a:pt x="53154" y="0"/>
                </a:moveTo>
                <a:lnTo>
                  <a:pt x="28296" y="12429"/>
                </a:lnTo>
                <a:lnTo>
                  <a:pt x="23683" y="16224"/>
                </a:lnTo>
                <a:lnTo>
                  <a:pt x="19616" y="20738"/>
                </a:lnTo>
                <a:lnTo>
                  <a:pt x="15913" y="25731"/>
                </a:lnTo>
                <a:lnTo>
                  <a:pt x="13444" y="30053"/>
                </a:lnTo>
                <a:lnTo>
                  <a:pt x="11797" y="33926"/>
                </a:lnTo>
                <a:lnTo>
                  <a:pt x="10700" y="37501"/>
                </a:lnTo>
                <a:lnTo>
                  <a:pt x="8976" y="39884"/>
                </a:lnTo>
                <a:lnTo>
                  <a:pt x="6835" y="41472"/>
                </a:lnTo>
                <a:lnTo>
                  <a:pt x="4415" y="42531"/>
                </a:lnTo>
                <a:lnTo>
                  <a:pt x="2802" y="44229"/>
                </a:lnTo>
                <a:lnTo>
                  <a:pt x="1726" y="46353"/>
                </a:lnTo>
                <a:lnTo>
                  <a:pt x="1010" y="48762"/>
                </a:lnTo>
                <a:lnTo>
                  <a:pt x="532" y="51359"/>
                </a:lnTo>
                <a:lnTo>
                  <a:pt x="213" y="54083"/>
                </a:lnTo>
                <a:lnTo>
                  <a:pt x="0" y="56892"/>
                </a:lnTo>
                <a:lnTo>
                  <a:pt x="851" y="60749"/>
                </a:lnTo>
                <a:lnTo>
                  <a:pt x="2410" y="65304"/>
                </a:lnTo>
                <a:lnTo>
                  <a:pt x="4442" y="70325"/>
                </a:lnTo>
                <a:lnTo>
                  <a:pt x="6788" y="73673"/>
                </a:lnTo>
                <a:lnTo>
                  <a:pt x="9345" y="75905"/>
                </a:lnTo>
                <a:lnTo>
                  <a:pt x="12042" y="77392"/>
                </a:lnTo>
                <a:lnTo>
                  <a:pt x="14831" y="78384"/>
                </a:lnTo>
                <a:lnTo>
                  <a:pt x="17684" y="79045"/>
                </a:lnTo>
                <a:lnTo>
                  <a:pt x="20577" y="79486"/>
                </a:lnTo>
                <a:lnTo>
                  <a:pt x="24491" y="78788"/>
                </a:lnTo>
                <a:lnTo>
                  <a:pt x="29084" y="77330"/>
                </a:lnTo>
                <a:lnTo>
                  <a:pt x="34131" y="75366"/>
                </a:lnTo>
                <a:lnTo>
                  <a:pt x="39480" y="74057"/>
                </a:lnTo>
                <a:lnTo>
                  <a:pt x="45030" y="73185"/>
                </a:lnTo>
                <a:lnTo>
                  <a:pt x="50714" y="72602"/>
                </a:lnTo>
                <a:lnTo>
                  <a:pt x="57480" y="71222"/>
                </a:lnTo>
                <a:lnTo>
                  <a:pt x="64968" y="69310"/>
                </a:lnTo>
                <a:lnTo>
                  <a:pt x="72936" y="67043"/>
                </a:lnTo>
                <a:lnTo>
                  <a:pt x="81224" y="63547"/>
                </a:lnTo>
                <a:lnTo>
                  <a:pt x="89727" y="59232"/>
                </a:lnTo>
                <a:lnTo>
                  <a:pt x="106119" y="50138"/>
                </a:lnTo>
                <a:lnTo>
                  <a:pt x="120019" y="42789"/>
                </a:lnTo>
                <a:lnTo>
                  <a:pt x="125512" y="39440"/>
                </a:lnTo>
                <a:lnTo>
                  <a:pt x="130165" y="36215"/>
                </a:lnTo>
                <a:lnTo>
                  <a:pt x="134260" y="33073"/>
                </a:lnTo>
                <a:lnTo>
                  <a:pt x="137982" y="29987"/>
                </a:lnTo>
                <a:lnTo>
                  <a:pt x="141456" y="26936"/>
                </a:lnTo>
                <a:lnTo>
                  <a:pt x="144764" y="23911"/>
                </a:lnTo>
                <a:lnTo>
                  <a:pt x="151085" y="17903"/>
                </a:lnTo>
                <a:lnTo>
                  <a:pt x="159770" y="9455"/>
                </a:lnTo>
                <a:lnTo>
                  <a:pt x="160070" y="11809"/>
                </a:lnTo>
                <a:lnTo>
                  <a:pt x="160150" y="13826"/>
                </a:lnTo>
                <a:lnTo>
                  <a:pt x="159211" y="17155"/>
                </a:lnTo>
                <a:lnTo>
                  <a:pt x="157592" y="21359"/>
                </a:lnTo>
                <a:lnTo>
                  <a:pt x="155522" y="26145"/>
                </a:lnTo>
                <a:lnTo>
                  <a:pt x="153149" y="30329"/>
                </a:lnTo>
                <a:lnTo>
                  <a:pt x="150575" y="34110"/>
                </a:lnTo>
                <a:lnTo>
                  <a:pt x="147866" y="37623"/>
                </a:lnTo>
                <a:lnTo>
                  <a:pt x="146061" y="41949"/>
                </a:lnTo>
                <a:lnTo>
                  <a:pt x="144858" y="46818"/>
                </a:lnTo>
                <a:lnTo>
                  <a:pt x="144055" y="52048"/>
                </a:lnTo>
                <a:lnTo>
                  <a:pt x="142528" y="56527"/>
                </a:lnTo>
                <a:lnTo>
                  <a:pt x="140518" y="60505"/>
                </a:lnTo>
                <a:lnTo>
                  <a:pt x="138186" y="64149"/>
                </a:lnTo>
                <a:lnTo>
                  <a:pt x="136631" y="67571"/>
                </a:lnTo>
                <a:lnTo>
                  <a:pt x="135593" y="70844"/>
                </a:lnTo>
                <a:lnTo>
                  <a:pt x="134903" y="74019"/>
                </a:lnTo>
                <a:lnTo>
                  <a:pt x="135434" y="77127"/>
                </a:lnTo>
                <a:lnTo>
                  <a:pt x="136781" y="80192"/>
                </a:lnTo>
                <a:lnTo>
                  <a:pt x="141330" y="87499"/>
                </a:lnTo>
                <a:lnTo>
                  <a:pt x="142696" y="87106"/>
                </a:lnTo>
                <a:lnTo>
                  <a:pt x="144599" y="85852"/>
                </a:lnTo>
                <a:lnTo>
                  <a:pt x="151380" y="8036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MARTInkAnnotation277"/>
          <p:cNvSpPr/>
          <p:nvPr/>
        </p:nvSpPr>
        <p:spPr>
          <a:xfrm>
            <a:off x="4143391" y="6134695"/>
            <a:ext cx="125000" cy="284020"/>
          </a:xfrm>
          <a:custGeom>
            <a:avLst/>
            <a:gdLst/>
            <a:ahLst/>
            <a:cxnLst/>
            <a:rect l="0" t="0" r="0" b="0"/>
            <a:pathLst>
              <a:path w="125000" h="284020">
                <a:moveTo>
                  <a:pt x="124999" y="0"/>
                </a:moveTo>
                <a:lnTo>
                  <a:pt x="107830" y="17169"/>
                </a:lnTo>
                <a:lnTo>
                  <a:pt x="103631" y="23352"/>
                </a:lnTo>
                <a:lnTo>
                  <a:pt x="99840" y="30451"/>
                </a:lnTo>
                <a:lnTo>
                  <a:pt x="96320" y="38160"/>
                </a:lnTo>
                <a:lnTo>
                  <a:pt x="91989" y="49253"/>
                </a:lnTo>
                <a:lnTo>
                  <a:pt x="70780" y="107184"/>
                </a:lnTo>
                <a:lnTo>
                  <a:pt x="47482" y="166693"/>
                </a:lnTo>
                <a:lnTo>
                  <a:pt x="42563" y="180582"/>
                </a:lnTo>
                <a:lnTo>
                  <a:pt x="38291" y="193810"/>
                </a:lnTo>
                <a:lnTo>
                  <a:pt x="34452" y="206597"/>
                </a:lnTo>
                <a:lnTo>
                  <a:pt x="29908" y="218099"/>
                </a:lnTo>
                <a:lnTo>
                  <a:pt x="24894" y="228743"/>
                </a:lnTo>
                <a:lnTo>
                  <a:pt x="19567" y="238816"/>
                </a:lnTo>
                <a:lnTo>
                  <a:pt x="15023" y="245531"/>
                </a:lnTo>
                <a:lnTo>
                  <a:pt x="11002" y="250007"/>
                </a:lnTo>
                <a:lnTo>
                  <a:pt x="2160" y="257193"/>
                </a:lnTo>
                <a:lnTo>
                  <a:pt x="1435" y="258774"/>
                </a:lnTo>
                <a:lnTo>
                  <a:pt x="628" y="263178"/>
                </a:lnTo>
                <a:lnTo>
                  <a:pt x="175" y="271234"/>
                </a:lnTo>
                <a:lnTo>
                  <a:pt x="0" y="284019"/>
                </a:lnTo>
                <a:lnTo>
                  <a:pt x="987" y="283604"/>
                </a:lnTo>
                <a:lnTo>
                  <a:pt x="4729" y="280497"/>
                </a:lnTo>
                <a:lnTo>
                  <a:pt x="7116" y="278279"/>
                </a:lnTo>
                <a:lnTo>
                  <a:pt x="17843" y="26789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MARTInkAnnotation278"/>
          <p:cNvSpPr/>
          <p:nvPr/>
        </p:nvSpPr>
        <p:spPr>
          <a:xfrm>
            <a:off x="4241718" y="6354279"/>
            <a:ext cx="121313" cy="66157"/>
          </a:xfrm>
          <a:custGeom>
            <a:avLst/>
            <a:gdLst/>
            <a:ahLst/>
            <a:cxnLst/>
            <a:rect l="0" t="0" r="0" b="0"/>
            <a:pathLst>
              <a:path w="121313" h="66157">
                <a:moveTo>
                  <a:pt x="35602" y="21517"/>
                </a:moveTo>
                <a:lnTo>
                  <a:pt x="14611" y="42508"/>
                </a:lnTo>
                <a:lnTo>
                  <a:pt x="13670" y="45433"/>
                </a:lnTo>
                <a:lnTo>
                  <a:pt x="14036" y="48375"/>
                </a:lnTo>
                <a:lnTo>
                  <a:pt x="15271" y="51328"/>
                </a:lnTo>
                <a:lnTo>
                  <a:pt x="15103" y="53298"/>
                </a:lnTo>
                <a:lnTo>
                  <a:pt x="13998" y="54611"/>
                </a:lnTo>
                <a:lnTo>
                  <a:pt x="9837" y="56717"/>
                </a:lnTo>
                <a:lnTo>
                  <a:pt x="6622" y="57006"/>
                </a:lnTo>
                <a:lnTo>
                  <a:pt x="4376" y="57082"/>
                </a:lnTo>
                <a:lnTo>
                  <a:pt x="2878" y="58126"/>
                </a:lnTo>
                <a:lnTo>
                  <a:pt x="1880" y="59813"/>
                </a:lnTo>
                <a:lnTo>
                  <a:pt x="0" y="65794"/>
                </a:lnTo>
                <a:lnTo>
                  <a:pt x="2581" y="66000"/>
                </a:lnTo>
                <a:lnTo>
                  <a:pt x="7035" y="66092"/>
                </a:lnTo>
                <a:lnTo>
                  <a:pt x="20877" y="66156"/>
                </a:lnTo>
                <a:lnTo>
                  <a:pt x="24793" y="65167"/>
                </a:lnTo>
                <a:lnTo>
                  <a:pt x="29388" y="63516"/>
                </a:lnTo>
                <a:lnTo>
                  <a:pt x="34436" y="61422"/>
                </a:lnTo>
                <a:lnTo>
                  <a:pt x="39785" y="60027"/>
                </a:lnTo>
                <a:lnTo>
                  <a:pt x="45336" y="59096"/>
                </a:lnTo>
                <a:lnTo>
                  <a:pt x="51021" y="58476"/>
                </a:lnTo>
                <a:lnTo>
                  <a:pt x="56795" y="57071"/>
                </a:lnTo>
                <a:lnTo>
                  <a:pt x="62629" y="55141"/>
                </a:lnTo>
                <a:lnTo>
                  <a:pt x="68503" y="52863"/>
                </a:lnTo>
                <a:lnTo>
                  <a:pt x="75395" y="49360"/>
                </a:lnTo>
                <a:lnTo>
                  <a:pt x="82966" y="45040"/>
                </a:lnTo>
                <a:lnTo>
                  <a:pt x="90991" y="40176"/>
                </a:lnTo>
                <a:lnTo>
                  <a:pt x="98325" y="34948"/>
                </a:lnTo>
                <a:lnTo>
                  <a:pt x="105198" y="29479"/>
                </a:lnTo>
                <a:lnTo>
                  <a:pt x="111765" y="23848"/>
                </a:lnTo>
                <a:lnTo>
                  <a:pt x="116143" y="19103"/>
                </a:lnTo>
                <a:lnTo>
                  <a:pt x="119061" y="14946"/>
                </a:lnTo>
                <a:lnTo>
                  <a:pt x="121007" y="11184"/>
                </a:lnTo>
                <a:lnTo>
                  <a:pt x="121312" y="7683"/>
                </a:lnTo>
                <a:lnTo>
                  <a:pt x="120523" y="4357"/>
                </a:lnTo>
                <a:lnTo>
                  <a:pt x="119006" y="1147"/>
                </a:lnTo>
                <a:lnTo>
                  <a:pt x="117001" y="0"/>
                </a:lnTo>
                <a:lnTo>
                  <a:pt x="114673" y="227"/>
                </a:lnTo>
                <a:lnTo>
                  <a:pt x="112128" y="1371"/>
                </a:lnTo>
                <a:lnTo>
                  <a:pt x="109440" y="3125"/>
                </a:lnTo>
                <a:lnTo>
                  <a:pt x="106655" y="5287"/>
                </a:lnTo>
                <a:lnTo>
                  <a:pt x="103807" y="7721"/>
                </a:lnTo>
                <a:lnTo>
                  <a:pt x="100916" y="9343"/>
                </a:lnTo>
                <a:lnTo>
                  <a:pt x="97996" y="10424"/>
                </a:lnTo>
                <a:lnTo>
                  <a:pt x="95057" y="11145"/>
                </a:lnTo>
                <a:lnTo>
                  <a:pt x="92106" y="13610"/>
                </a:lnTo>
                <a:lnTo>
                  <a:pt x="89146" y="17238"/>
                </a:lnTo>
                <a:lnTo>
                  <a:pt x="80250" y="3044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MARTInkAnnotation279"/>
          <p:cNvSpPr/>
          <p:nvPr/>
        </p:nvSpPr>
        <p:spPr>
          <a:xfrm>
            <a:off x="4358092" y="6355929"/>
            <a:ext cx="187119" cy="100235"/>
          </a:xfrm>
          <a:custGeom>
            <a:avLst/>
            <a:gdLst/>
            <a:ahLst/>
            <a:cxnLst/>
            <a:rect l="0" t="0" r="0" b="0"/>
            <a:pathLst>
              <a:path w="187119" h="100235">
                <a:moveTo>
                  <a:pt x="97822" y="19867"/>
                </a:moveTo>
                <a:lnTo>
                  <a:pt x="102562" y="15127"/>
                </a:lnTo>
                <a:lnTo>
                  <a:pt x="102966" y="11746"/>
                </a:lnTo>
                <a:lnTo>
                  <a:pt x="102243" y="7508"/>
                </a:lnTo>
                <a:lnTo>
                  <a:pt x="100769" y="2698"/>
                </a:lnTo>
                <a:lnTo>
                  <a:pt x="98795" y="483"/>
                </a:lnTo>
                <a:lnTo>
                  <a:pt x="96486" y="0"/>
                </a:lnTo>
                <a:lnTo>
                  <a:pt x="93955" y="669"/>
                </a:lnTo>
                <a:lnTo>
                  <a:pt x="83204" y="4059"/>
                </a:lnTo>
                <a:lnTo>
                  <a:pt x="52050" y="14319"/>
                </a:lnTo>
                <a:lnTo>
                  <a:pt x="45479" y="17161"/>
                </a:lnTo>
                <a:lnTo>
                  <a:pt x="40106" y="20048"/>
                </a:lnTo>
                <a:lnTo>
                  <a:pt x="35532" y="22964"/>
                </a:lnTo>
                <a:lnTo>
                  <a:pt x="31491" y="25900"/>
                </a:lnTo>
                <a:lnTo>
                  <a:pt x="27804" y="28850"/>
                </a:lnTo>
                <a:lnTo>
                  <a:pt x="24354" y="31809"/>
                </a:lnTo>
                <a:lnTo>
                  <a:pt x="22054" y="34774"/>
                </a:lnTo>
                <a:lnTo>
                  <a:pt x="20521" y="37742"/>
                </a:lnTo>
                <a:lnTo>
                  <a:pt x="19499" y="40714"/>
                </a:lnTo>
                <a:lnTo>
                  <a:pt x="17825" y="42695"/>
                </a:lnTo>
                <a:lnTo>
                  <a:pt x="15717" y="44015"/>
                </a:lnTo>
                <a:lnTo>
                  <a:pt x="13320" y="44895"/>
                </a:lnTo>
                <a:lnTo>
                  <a:pt x="11721" y="46475"/>
                </a:lnTo>
                <a:lnTo>
                  <a:pt x="10656" y="48520"/>
                </a:lnTo>
                <a:lnTo>
                  <a:pt x="9946" y="50874"/>
                </a:lnTo>
                <a:lnTo>
                  <a:pt x="8480" y="53437"/>
                </a:lnTo>
                <a:lnTo>
                  <a:pt x="6510" y="56138"/>
                </a:lnTo>
                <a:lnTo>
                  <a:pt x="4205" y="58931"/>
                </a:lnTo>
                <a:lnTo>
                  <a:pt x="2668" y="61785"/>
                </a:lnTo>
                <a:lnTo>
                  <a:pt x="1644" y="64679"/>
                </a:lnTo>
                <a:lnTo>
                  <a:pt x="961" y="67601"/>
                </a:lnTo>
                <a:lnTo>
                  <a:pt x="505" y="70541"/>
                </a:lnTo>
                <a:lnTo>
                  <a:pt x="202" y="73494"/>
                </a:lnTo>
                <a:lnTo>
                  <a:pt x="0" y="76454"/>
                </a:lnTo>
                <a:lnTo>
                  <a:pt x="857" y="78428"/>
                </a:lnTo>
                <a:lnTo>
                  <a:pt x="2421" y="79744"/>
                </a:lnTo>
                <a:lnTo>
                  <a:pt x="4456" y="80621"/>
                </a:lnTo>
                <a:lnTo>
                  <a:pt x="9362" y="81595"/>
                </a:lnTo>
                <a:lnTo>
                  <a:pt x="12060" y="81855"/>
                </a:lnTo>
                <a:lnTo>
                  <a:pt x="15842" y="81036"/>
                </a:lnTo>
                <a:lnTo>
                  <a:pt x="20348" y="79498"/>
                </a:lnTo>
                <a:lnTo>
                  <a:pt x="25336" y="77481"/>
                </a:lnTo>
                <a:lnTo>
                  <a:pt x="30647" y="76136"/>
                </a:lnTo>
                <a:lnTo>
                  <a:pt x="36171" y="75239"/>
                </a:lnTo>
                <a:lnTo>
                  <a:pt x="41839" y="74641"/>
                </a:lnTo>
                <a:lnTo>
                  <a:pt x="47601" y="73250"/>
                </a:lnTo>
                <a:lnTo>
                  <a:pt x="53427" y="71331"/>
                </a:lnTo>
                <a:lnTo>
                  <a:pt x="59296" y="69059"/>
                </a:lnTo>
                <a:lnTo>
                  <a:pt x="73754" y="63889"/>
                </a:lnTo>
                <a:lnTo>
                  <a:pt x="81776" y="61121"/>
                </a:lnTo>
                <a:lnTo>
                  <a:pt x="89109" y="57292"/>
                </a:lnTo>
                <a:lnTo>
                  <a:pt x="95982" y="52755"/>
                </a:lnTo>
                <a:lnTo>
                  <a:pt x="102548" y="47745"/>
                </a:lnTo>
                <a:lnTo>
                  <a:pt x="107918" y="43413"/>
                </a:lnTo>
                <a:lnTo>
                  <a:pt x="112490" y="39534"/>
                </a:lnTo>
                <a:lnTo>
                  <a:pt x="116530" y="35954"/>
                </a:lnTo>
                <a:lnTo>
                  <a:pt x="123666" y="29332"/>
                </a:lnTo>
                <a:lnTo>
                  <a:pt x="126957" y="26177"/>
                </a:lnTo>
                <a:lnTo>
                  <a:pt x="130144" y="24074"/>
                </a:lnTo>
                <a:lnTo>
                  <a:pt x="133260" y="22672"/>
                </a:lnTo>
                <a:lnTo>
                  <a:pt x="136330" y="21737"/>
                </a:lnTo>
                <a:lnTo>
                  <a:pt x="139369" y="21114"/>
                </a:lnTo>
                <a:lnTo>
                  <a:pt x="142387" y="20698"/>
                </a:lnTo>
                <a:lnTo>
                  <a:pt x="146402" y="20237"/>
                </a:lnTo>
                <a:lnTo>
                  <a:pt x="146083" y="20113"/>
                </a:lnTo>
                <a:lnTo>
                  <a:pt x="144879" y="20031"/>
                </a:lnTo>
                <a:lnTo>
                  <a:pt x="144076" y="20969"/>
                </a:lnTo>
                <a:lnTo>
                  <a:pt x="143540" y="22586"/>
                </a:lnTo>
                <a:lnTo>
                  <a:pt x="143184" y="24656"/>
                </a:lnTo>
                <a:lnTo>
                  <a:pt x="141953" y="28021"/>
                </a:lnTo>
                <a:lnTo>
                  <a:pt x="140141" y="32248"/>
                </a:lnTo>
                <a:lnTo>
                  <a:pt x="137941" y="37051"/>
                </a:lnTo>
                <a:lnTo>
                  <a:pt x="136474" y="41245"/>
                </a:lnTo>
                <a:lnTo>
                  <a:pt x="135496" y="45033"/>
                </a:lnTo>
                <a:lnTo>
                  <a:pt x="134844" y="48551"/>
                </a:lnTo>
                <a:lnTo>
                  <a:pt x="134410" y="52880"/>
                </a:lnTo>
                <a:lnTo>
                  <a:pt x="134120" y="57751"/>
                </a:lnTo>
                <a:lnTo>
                  <a:pt x="133798" y="68454"/>
                </a:lnTo>
                <a:lnTo>
                  <a:pt x="133655" y="79826"/>
                </a:lnTo>
                <a:lnTo>
                  <a:pt x="134609" y="84644"/>
                </a:lnTo>
                <a:lnTo>
                  <a:pt x="136237" y="88848"/>
                </a:lnTo>
                <a:lnTo>
                  <a:pt x="138314" y="92644"/>
                </a:lnTo>
                <a:lnTo>
                  <a:pt x="140692" y="95174"/>
                </a:lnTo>
                <a:lnTo>
                  <a:pt x="143269" y="96861"/>
                </a:lnTo>
                <a:lnTo>
                  <a:pt x="145979" y="97985"/>
                </a:lnTo>
                <a:lnTo>
                  <a:pt x="149770" y="98735"/>
                </a:lnTo>
                <a:lnTo>
                  <a:pt x="154282" y="99235"/>
                </a:lnTo>
                <a:lnTo>
                  <a:pt x="159274" y="99568"/>
                </a:lnTo>
                <a:lnTo>
                  <a:pt x="164587" y="99790"/>
                </a:lnTo>
                <a:lnTo>
                  <a:pt x="187118" y="10023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ARTInkAnnotation280"/>
          <p:cNvSpPr/>
          <p:nvPr/>
        </p:nvSpPr>
        <p:spPr>
          <a:xfrm>
            <a:off x="4706782" y="6107906"/>
            <a:ext cx="231336" cy="320837"/>
          </a:xfrm>
          <a:custGeom>
            <a:avLst/>
            <a:gdLst/>
            <a:ahLst/>
            <a:cxnLst/>
            <a:rect l="0" t="0" r="0" b="0"/>
            <a:pathLst>
              <a:path w="231336" h="320837">
                <a:moveTo>
                  <a:pt x="133108" y="0"/>
                </a:moveTo>
                <a:lnTo>
                  <a:pt x="128368" y="18962"/>
                </a:lnTo>
                <a:lnTo>
                  <a:pt x="125979" y="27524"/>
                </a:lnTo>
                <a:lnTo>
                  <a:pt x="120679" y="44975"/>
                </a:lnTo>
                <a:lnTo>
                  <a:pt x="116885" y="54788"/>
                </a:lnTo>
                <a:lnTo>
                  <a:pt x="112371" y="65298"/>
                </a:lnTo>
                <a:lnTo>
                  <a:pt x="107377" y="76274"/>
                </a:lnTo>
                <a:lnTo>
                  <a:pt x="100079" y="87561"/>
                </a:lnTo>
                <a:lnTo>
                  <a:pt x="91244" y="99053"/>
                </a:lnTo>
                <a:lnTo>
                  <a:pt x="81387" y="110684"/>
                </a:lnTo>
                <a:lnTo>
                  <a:pt x="71838" y="123398"/>
                </a:lnTo>
                <a:lnTo>
                  <a:pt x="62496" y="136836"/>
                </a:lnTo>
                <a:lnTo>
                  <a:pt x="53291" y="150756"/>
                </a:lnTo>
                <a:lnTo>
                  <a:pt x="35126" y="176804"/>
                </a:lnTo>
                <a:lnTo>
                  <a:pt x="26115" y="189308"/>
                </a:lnTo>
                <a:lnTo>
                  <a:pt x="19115" y="201611"/>
                </a:lnTo>
                <a:lnTo>
                  <a:pt x="13457" y="213783"/>
                </a:lnTo>
                <a:lnTo>
                  <a:pt x="8692" y="225865"/>
                </a:lnTo>
                <a:lnTo>
                  <a:pt x="5516" y="235905"/>
                </a:lnTo>
                <a:lnTo>
                  <a:pt x="3398" y="244582"/>
                </a:lnTo>
                <a:lnTo>
                  <a:pt x="1986" y="252352"/>
                </a:lnTo>
                <a:lnTo>
                  <a:pt x="1045" y="258524"/>
                </a:lnTo>
                <a:lnTo>
                  <a:pt x="0" y="268027"/>
                </a:lnTo>
                <a:lnTo>
                  <a:pt x="713" y="271950"/>
                </a:lnTo>
                <a:lnTo>
                  <a:pt x="5465" y="282212"/>
                </a:lnTo>
                <a:lnTo>
                  <a:pt x="6925" y="288477"/>
                </a:lnTo>
                <a:lnTo>
                  <a:pt x="7574" y="297215"/>
                </a:lnTo>
                <a:lnTo>
                  <a:pt x="7746" y="302323"/>
                </a:lnTo>
                <a:lnTo>
                  <a:pt x="8854" y="306721"/>
                </a:lnTo>
                <a:lnTo>
                  <a:pt x="12731" y="314253"/>
                </a:lnTo>
                <a:lnTo>
                  <a:pt x="17138" y="316658"/>
                </a:lnTo>
                <a:lnTo>
                  <a:pt x="23052" y="318262"/>
                </a:lnTo>
                <a:lnTo>
                  <a:pt x="29972" y="319331"/>
                </a:lnTo>
                <a:lnTo>
                  <a:pt x="37562" y="320044"/>
                </a:lnTo>
                <a:lnTo>
                  <a:pt x="45598" y="320519"/>
                </a:lnTo>
                <a:lnTo>
                  <a:pt x="53932" y="320836"/>
                </a:lnTo>
                <a:lnTo>
                  <a:pt x="64449" y="319062"/>
                </a:lnTo>
                <a:lnTo>
                  <a:pt x="76421" y="315896"/>
                </a:lnTo>
                <a:lnTo>
                  <a:pt x="89364" y="311800"/>
                </a:lnTo>
                <a:lnTo>
                  <a:pt x="102953" y="305101"/>
                </a:lnTo>
                <a:lnTo>
                  <a:pt x="116973" y="296667"/>
                </a:lnTo>
                <a:lnTo>
                  <a:pt x="131281" y="287074"/>
                </a:lnTo>
                <a:lnTo>
                  <a:pt x="145781" y="276712"/>
                </a:lnTo>
                <a:lnTo>
                  <a:pt x="175121" y="254613"/>
                </a:lnTo>
                <a:lnTo>
                  <a:pt x="187906" y="242171"/>
                </a:lnTo>
                <a:lnTo>
                  <a:pt x="199405" y="228917"/>
                </a:lnTo>
                <a:lnTo>
                  <a:pt x="231335" y="18752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ARTInkAnnotation281"/>
          <p:cNvSpPr/>
          <p:nvPr/>
        </p:nvSpPr>
        <p:spPr>
          <a:xfrm>
            <a:off x="4688085" y="6215062"/>
            <a:ext cx="160736" cy="44650"/>
          </a:xfrm>
          <a:custGeom>
            <a:avLst/>
            <a:gdLst/>
            <a:ahLst/>
            <a:cxnLst/>
            <a:rect l="0" t="0" r="0" b="0"/>
            <a:pathLst>
              <a:path w="160736" h="44650">
                <a:moveTo>
                  <a:pt x="0" y="0"/>
                </a:moveTo>
                <a:lnTo>
                  <a:pt x="9482" y="14222"/>
                </a:lnTo>
                <a:lnTo>
                  <a:pt x="15251" y="19403"/>
                </a:lnTo>
                <a:lnTo>
                  <a:pt x="22074" y="23849"/>
                </a:lnTo>
                <a:lnTo>
                  <a:pt x="29598" y="27806"/>
                </a:lnTo>
                <a:lnTo>
                  <a:pt x="38585" y="31436"/>
                </a:lnTo>
                <a:lnTo>
                  <a:pt x="48544" y="34848"/>
                </a:lnTo>
                <a:lnTo>
                  <a:pt x="59151" y="38115"/>
                </a:lnTo>
                <a:lnTo>
                  <a:pt x="70192" y="40293"/>
                </a:lnTo>
                <a:lnTo>
                  <a:pt x="81521" y="41745"/>
                </a:lnTo>
                <a:lnTo>
                  <a:pt x="93043" y="42713"/>
                </a:lnTo>
                <a:lnTo>
                  <a:pt x="105685" y="43358"/>
                </a:lnTo>
                <a:lnTo>
                  <a:pt x="160735" y="4464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ARTInkAnnotation282"/>
          <p:cNvSpPr/>
          <p:nvPr/>
        </p:nvSpPr>
        <p:spPr>
          <a:xfrm>
            <a:off x="4912246" y="6349007"/>
            <a:ext cx="31016" cy="69784"/>
          </a:xfrm>
          <a:custGeom>
            <a:avLst/>
            <a:gdLst/>
            <a:ahLst/>
            <a:cxnLst/>
            <a:rect l="0" t="0" r="0" b="0"/>
            <a:pathLst>
              <a:path w="31016" h="69784">
                <a:moveTo>
                  <a:pt x="25871" y="0"/>
                </a:moveTo>
                <a:lnTo>
                  <a:pt x="30611" y="9482"/>
                </a:lnTo>
                <a:lnTo>
                  <a:pt x="31015" y="13266"/>
                </a:lnTo>
                <a:lnTo>
                  <a:pt x="30293" y="16782"/>
                </a:lnTo>
                <a:lnTo>
                  <a:pt x="28819" y="20118"/>
                </a:lnTo>
                <a:lnTo>
                  <a:pt x="26843" y="23334"/>
                </a:lnTo>
                <a:lnTo>
                  <a:pt x="24535" y="26470"/>
                </a:lnTo>
                <a:lnTo>
                  <a:pt x="22004" y="29553"/>
                </a:lnTo>
                <a:lnTo>
                  <a:pt x="19324" y="32600"/>
                </a:lnTo>
                <a:lnTo>
                  <a:pt x="16545" y="35624"/>
                </a:lnTo>
                <a:lnTo>
                  <a:pt x="10812" y="41631"/>
                </a:lnTo>
                <a:lnTo>
                  <a:pt x="822" y="51808"/>
                </a:lnTo>
                <a:lnTo>
                  <a:pt x="1234" y="53391"/>
                </a:lnTo>
                <a:lnTo>
                  <a:pt x="2501" y="55438"/>
                </a:lnTo>
                <a:lnTo>
                  <a:pt x="4338" y="57795"/>
                </a:lnTo>
                <a:lnTo>
                  <a:pt x="4570" y="60358"/>
                </a:lnTo>
                <a:lnTo>
                  <a:pt x="3733" y="63059"/>
                </a:lnTo>
                <a:lnTo>
                  <a:pt x="0" y="69783"/>
                </a:lnTo>
                <a:lnTo>
                  <a:pt x="686" y="69342"/>
                </a:lnTo>
                <a:lnTo>
                  <a:pt x="2136" y="68056"/>
                </a:lnTo>
                <a:lnTo>
                  <a:pt x="6392" y="63982"/>
                </a:lnTo>
                <a:lnTo>
                  <a:pt x="16941" y="53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MARTInkAnnotation283"/>
          <p:cNvSpPr/>
          <p:nvPr/>
        </p:nvSpPr>
        <p:spPr>
          <a:xfrm>
            <a:off x="4955976" y="6116836"/>
            <a:ext cx="26790" cy="44648"/>
          </a:xfrm>
          <a:custGeom>
            <a:avLst/>
            <a:gdLst/>
            <a:ahLst/>
            <a:cxnLst/>
            <a:rect l="0" t="0" r="0" b="0"/>
            <a:pathLst>
              <a:path w="26790" h="44648">
                <a:moveTo>
                  <a:pt x="26789" y="0"/>
                </a:moveTo>
                <a:lnTo>
                  <a:pt x="14360" y="12429"/>
                </a:lnTo>
                <a:lnTo>
                  <a:pt x="11558" y="16223"/>
                </a:lnTo>
                <a:lnTo>
                  <a:pt x="8698" y="20737"/>
                </a:lnTo>
                <a:lnTo>
                  <a:pt x="5799" y="25730"/>
                </a:lnTo>
                <a:lnTo>
                  <a:pt x="3866" y="30052"/>
                </a:lnTo>
                <a:lnTo>
                  <a:pt x="2577" y="33925"/>
                </a:lnTo>
                <a:lnTo>
                  <a:pt x="0" y="4464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MARTInkAnnotation284"/>
          <p:cNvSpPr/>
          <p:nvPr/>
        </p:nvSpPr>
        <p:spPr>
          <a:xfrm>
            <a:off x="5005888" y="6297494"/>
            <a:ext cx="145271" cy="109960"/>
          </a:xfrm>
          <a:custGeom>
            <a:avLst/>
            <a:gdLst/>
            <a:ahLst/>
            <a:cxnLst/>
            <a:rect l="0" t="0" r="0" b="0"/>
            <a:pathLst>
              <a:path w="145271" h="109960">
                <a:moveTo>
                  <a:pt x="119752" y="24724"/>
                </a:moveTo>
                <a:lnTo>
                  <a:pt x="86569" y="29465"/>
                </a:lnTo>
                <a:lnTo>
                  <a:pt x="74810" y="31854"/>
                </a:lnTo>
                <a:lnTo>
                  <a:pt x="64986" y="34438"/>
                </a:lnTo>
                <a:lnTo>
                  <a:pt x="56452" y="37153"/>
                </a:lnTo>
                <a:lnTo>
                  <a:pt x="49771" y="39956"/>
                </a:lnTo>
                <a:lnTo>
                  <a:pt x="44325" y="42816"/>
                </a:lnTo>
                <a:lnTo>
                  <a:pt x="39702" y="45715"/>
                </a:lnTo>
                <a:lnTo>
                  <a:pt x="34635" y="47648"/>
                </a:lnTo>
                <a:lnTo>
                  <a:pt x="29273" y="48937"/>
                </a:lnTo>
                <a:lnTo>
                  <a:pt x="23714" y="49796"/>
                </a:lnTo>
                <a:lnTo>
                  <a:pt x="19016" y="51360"/>
                </a:lnTo>
                <a:lnTo>
                  <a:pt x="14891" y="53395"/>
                </a:lnTo>
                <a:lnTo>
                  <a:pt x="11149" y="55745"/>
                </a:lnTo>
                <a:lnTo>
                  <a:pt x="7663" y="59295"/>
                </a:lnTo>
                <a:lnTo>
                  <a:pt x="4347" y="63646"/>
                </a:lnTo>
                <a:lnTo>
                  <a:pt x="1143" y="68532"/>
                </a:lnTo>
                <a:lnTo>
                  <a:pt x="0" y="72781"/>
                </a:lnTo>
                <a:lnTo>
                  <a:pt x="230" y="76606"/>
                </a:lnTo>
                <a:lnTo>
                  <a:pt x="1375" y="80148"/>
                </a:lnTo>
                <a:lnTo>
                  <a:pt x="3131" y="83502"/>
                </a:lnTo>
                <a:lnTo>
                  <a:pt x="5294" y="86729"/>
                </a:lnTo>
                <a:lnTo>
                  <a:pt x="7728" y="89873"/>
                </a:lnTo>
                <a:lnTo>
                  <a:pt x="10343" y="91970"/>
                </a:lnTo>
                <a:lnTo>
                  <a:pt x="13078" y="93367"/>
                </a:lnTo>
                <a:lnTo>
                  <a:pt x="15894" y="94299"/>
                </a:lnTo>
                <a:lnTo>
                  <a:pt x="18763" y="95912"/>
                </a:lnTo>
                <a:lnTo>
                  <a:pt x="21669" y="97979"/>
                </a:lnTo>
                <a:lnTo>
                  <a:pt x="24597" y="100350"/>
                </a:lnTo>
                <a:lnTo>
                  <a:pt x="28534" y="101931"/>
                </a:lnTo>
                <a:lnTo>
                  <a:pt x="33143" y="102984"/>
                </a:lnTo>
                <a:lnTo>
                  <a:pt x="38201" y="103686"/>
                </a:lnTo>
                <a:lnTo>
                  <a:pt x="44549" y="105147"/>
                </a:lnTo>
                <a:lnTo>
                  <a:pt x="51757" y="107113"/>
                </a:lnTo>
                <a:lnTo>
                  <a:pt x="59539" y="109416"/>
                </a:lnTo>
                <a:lnTo>
                  <a:pt x="66712" y="109959"/>
                </a:lnTo>
                <a:lnTo>
                  <a:pt x="73478" y="109328"/>
                </a:lnTo>
                <a:lnTo>
                  <a:pt x="79973" y="107916"/>
                </a:lnTo>
                <a:lnTo>
                  <a:pt x="108076" y="101188"/>
                </a:lnTo>
                <a:lnTo>
                  <a:pt x="116929" y="96537"/>
                </a:lnTo>
                <a:lnTo>
                  <a:pt x="124815" y="90459"/>
                </a:lnTo>
                <a:lnTo>
                  <a:pt x="132057" y="83430"/>
                </a:lnTo>
                <a:lnTo>
                  <a:pt x="136885" y="75768"/>
                </a:lnTo>
                <a:lnTo>
                  <a:pt x="140104" y="67683"/>
                </a:lnTo>
                <a:lnTo>
                  <a:pt x="142250" y="59317"/>
                </a:lnTo>
                <a:lnTo>
                  <a:pt x="143680" y="50763"/>
                </a:lnTo>
                <a:lnTo>
                  <a:pt x="144633" y="42083"/>
                </a:lnTo>
                <a:lnTo>
                  <a:pt x="145270" y="33321"/>
                </a:lnTo>
                <a:lnTo>
                  <a:pt x="142717" y="26487"/>
                </a:lnTo>
                <a:lnTo>
                  <a:pt x="138038" y="20938"/>
                </a:lnTo>
                <a:lnTo>
                  <a:pt x="131942" y="16247"/>
                </a:lnTo>
                <a:lnTo>
                  <a:pt x="124903" y="12128"/>
                </a:lnTo>
                <a:lnTo>
                  <a:pt x="117233" y="8389"/>
                </a:lnTo>
                <a:lnTo>
                  <a:pt x="109143" y="4905"/>
                </a:lnTo>
                <a:lnTo>
                  <a:pt x="101765" y="2582"/>
                </a:lnTo>
                <a:lnTo>
                  <a:pt x="94862" y="1033"/>
                </a:lnTo>
                <a:lnTo>
                  <a:pt x="88276" y="0"/>
                </a:lnTo>
                <a:lnTo>
                  <a:pt x="80909" y="1296"/>
                </a:lnTo>
                <a:lnTo>
                  <a:pt x="73020" y="4145"/>
                </a:lnTo>
                <a:lnTo>
                  <a:pt x="64785" y="8028"/>
                </a:lnTo>
                <a:lnTo>
                  <a:pt x="58302" y="11609"/>
                </a:lnTo>
                <a:lnTo>
                  <a:pt x="52989" y="14988"/>
                </a:lnTo>
                <a:lnTo>
                  <a:pt x="48455" y="18234"/>
                </a:lnTo>
                <a:lnTo>
                  <a:pt x="44439" y="23374"/>
                </a:lnTo>
                <a:lnTo>
                  <a:pt x="40770" y="29777"/>
                </a:lnTo>
                <a:lnTo>
                  <a:pt x="30455" y="5151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MARTInkAnnotation285"/>
          <p:cNvSpPr/>
          <p:nvPr/>
        </p:nvSpPr>
        <p:spPr>
          <a:xfrm>
            <a:off x="5243111" y="6295429"/>
            <a:ext cx="158823" cy="150912"/>
          </a:xfrm>
          <a:custGeom>
            <a:avLst/>
            <a:gdLst/>
            <a:ahLst/>
            <a:cxnLst/>
            <a:rect l="0" t="0" r="0" b="0"/>
            <a:pathLst>
              <a:path w="158823" h="150912">
                <a:moveTo>
                  <a:pt x="114701" y="0"/>
                </a:moveTo>
                <a:lnTo>
                  <a:pt x="59417" y="0"/>
                </a:lnTo>
                <a:lnTo>
                  <a:pt x="53040" y="992"/>
                </a:lnTo>
                <a:lnTo>
                  <a:pt x="47797" y="2646"/>
                </a:lnTo>
                <a:lnTo>
                  <a:pt x="43309" y="4740"/>
                </a:lnTo>
                <a:lnTo>
                  <a:pt x="40318" y="7129"/>
                </a:lnTo>
                <a:lnTo>
                  <a:pt x="38323" y="9714"/>
                </a:lnTo>
                <a:lnTo>
                  <a:pt x="36993" y="12429"/>
                </a:lnTo>
                <a:lnTo>
                  <a:pt x="36107" y="16224"/>
                </a:lnTo>
                <a:lnTo>
                  <a:pt x="35516" y="20738"/>
                </a:lnTo>
                <a:lnTo>
                  <a:pt x="35122" y="25731"/>
                </a:lnTo>
                <a:lnTo>
                  <a:pt x="34859" y="30053"/>
                </a:lnTo>
                <a:lnTo>
                  <a:pt x="34567" y="37500"/>
                </a:lnTo>
                <a:lnTo>
                  <a:pt x="33497" y="41867"/>
                </a:lnTo>
                <a:lnTo>
                  <a:pt x="31792" y="46763"/>
                </a:lnTo>
                <a:lnTo>
                  <a:pt x="26666" y="59398"/>
                </a:lnTo>
                <a:lnTo>
                  <a:pt x="25253" y="60435"/>
                </a:lnTo>
                <a:lnTo>
                  <a:pt x="21037" y="61586"/>
                </a:lnTo>
                <a:lnTo>
                  <a:pt x="18524" y="60902"/>
                </a:lnTo>
                <a:lnTo>
                  <a:pt x="15857" y="59453"/>
                </a:lnTo>
                <a:lnTo>
                  <a:pt x="9187" y="54738"/>
                </a:lnTo>
                <a:lnTo>
                  <a:pt x="5628" y="54094"/>
                </a:lnTo>
                <a:lnTo>
                  <a:pt x="0" y="53680"/>
                </a:lnTo>
                <a:lnTo>
                  <a:pt x="3766" y="53609"/>
                </a:lnTo>
                <a:lnTo>
                  <a:pt x="19642" y="53581"/>
                </a:lnTo>
                <a:lnTo>
                  <a:pt x="23547" y="51596"/>
                </a:lnTo>
                <a:lnTo>
                  <a:pt x="28135" y="48288"/>
                </a:lnTo>
                <a:lnTo>
                  <a:pt x="33178" y="44098"/>
                </a:lnTo>
                <a:lnTo>
                  <a:pt x="39516" y="40313"/>
                </a:lnTo>
                <a:lnTo>
                  <a:pt x="46718" y="36798"/>
                </a:lnTo>
                <a:lnTo>
                  <a:pt x="54497" y="33461"/>
                </a:lnTo>
                <a:lnTo>
                  <a:pt x="61666" y="29253"/>
                </a:lnTo>
                <a:lnTo>
                  <a:pt x="68431" y="24463"/>
                </a:lnTo>
                <a:lnTo>
                  <a:pt x="74924" y="19285"/>
                </a:lnTo>
                <a:lnTo>
                  <a:pt x="81238" y="14842"/>
                </a:lnTo>
                <a:lnTo>
                  <a:pt x="87431" y="10887"/>
                </a:lnTo>
                <a:lnTo>
                  <a:pt x="93545" y="7257"/>
                </a:lnTo>
                <a:lnTo>
                  <a:pt x="99604" y="4838"/>
                </a:lnTo>
                <a:lnTo>
                  <a:pt x="105629" y="3226"/>
                </a:lnTo>
                <a:lnTo>
                  <a:pt x="111629" y="2150"/>
                </a:lnTo>
                <a:lnTo>
                  <a:pt x="116622" y="1433"/>
                </a:lnTo>
                <a:lnTo>
                  <a:pt x="120942" y="956"/>
                </a:lnTo>
                <a:lnTo>
                  <a:pt x="124815" y="638"/>
                </a:lnTo>
                <a:lnTo>
                  <a:pt x="128389" y="1417"/>
                </a:lnTo>
                <a:lnTo>
                  <a:pt x="131764" y="2929"/>
                </a:lnTo>
                <a:lnTo>
                  <a:pt x="135006" y="4929"/>
                </a:lnTo>
                <a:lnTo>
                  <a:pt x="138159" y="7255"/>
                </a:lnTo>
                <a:lnTo>
                  <a:pt x="141254" y="9797"/>
                </a:lnTo>
                <a:lnTo>
                  <a:pt x="144309" y="12485"/>
                </a:lnTo>
                <a:lnTo>
                  <a:pt x="147338" y="15269"/>
                </a:lnTo>
                <a:lnTo>
                  <a:pt x="153350" y="21008"/>
                </a:lnTo>
                <a:lnTo>
                  <a:pt x="155349" y="23927"/>
                </a:lnTo>
                <a:lnTo>
                  <a:pt x="156683" y="26866"/>
                </a:lnTo>
                <a:lnTo>
                  <a:pt x="157571" y="29816"/>
                </a:lnTo>
                <a:lnTo>
                  <a:pt x="158165" y="34761"/>
                </a:lnTo>
                <a:lnTo>
                  <a:pt x="158559" y="41033"/>
                </a:lnTo>
                <a:lnTo>
                  <a:pt x="158822" y="48191"/>
                </a:lnTo>
                <a:lnTo>
                  <a:pt x="158006" y="54948"/>
                </a:lnTo>
                <a:lnTo>
                  <a:pt x="156469" y="61437"/>
                </a:lnTo>
                <a:lnTo>
                  <a:pt x="154452" y="67746"/>
                </a:lnTo>
                <a:lnTo>
                  <a:pt x="152116" y="72946"/>
                </a:lnTo>
                <a:lnTo>
                  <a:pt x="149567" y="77405"/>
                </a:lnTo>
                <a:lnTo>
                  <a:pt x="146874" y="81368"/>
                </a:lnTo>
                <a:lnTo>
                  <a:pt x="144087" y="85996"/>
                </a:lnTo>
                <a:lnTo>
                  <a:pt x="141237" y="91065"/>
                </a:lnTo>
                <a:lnTo>
                  <a:pt x="138345" y="96429"/>
                </a:lnTo>
                <a:lnTo>
                  <a:pt x="135424" y="100997"/>
                </a:lnTo>
                <a:lnTo>
                  <a:pt x="132485" y="105034"/>
                </a:lnTo>
                <a:lnTo>
                  <a:pt x="129534" y="108718"/>
                </a:lnTo>
                <a:lnTo>
                  <a:pt x="127566" y="112166"/>
                </a:lnTo>
                <a:lnTo>
                  <a:pt x="126254" y="115457"/>
                </a:lnTo>
                <a:lnTo>
                  <a:pt x="125380" y="118643"/>
                </a:lnTo>
                <a:lnTo>
                  <a:pt x="123804" y="121760"/>
                </a:lnTo>
                <a:lnTo>
                  <a:pt x="121762" y="124829"/>
                </a:lnTo>
                <a:lnTo>
                  <a:pt x="119408" y="127868"/>
                </a:lnTo>
                <a:lnTo>
                  <a:pt x="117839" y="131878"/>
                </a:lnTo>
                <a:lnTo>
                  <a:pt x="116793" y="136536"/>
                </a:lnTo>
                <a:lnTo>
                  <a:pt x="116095" y="141625"/>
                </a:lnTo>
                <a:lnTo>
                  <a:pt x="114639" y="145018"/>
                </a:lnTo>
                <a:lnTo>
                  <a:pt x="112675" y="147281"/>
                </a:lnTo>
                <a:lnTo>
                  <a:pt x="110373" y="148788"/>
                </a:lnTo>
                <a:lnTo>
                  <a:pt x="109832" y="149794"/>
                </a:lnTo>
                <a:lnTo>
                  <a:pt x="110463" y="150464"/>
                </a:lnTo>
                <a:lnTo>
                  <a:pt x="111875" y="150911"/>
                </a:lnTo>
                <a:lnTo>
                  <a:pt x="113809" y="149224"/>
                </a:lnTo>
                <a:lnTo>
                  <a:pt x="116090" y="146116"/>
                </a:lnTo>
                <a:lnTo>
                  <a:pt x="118604" y="142059"/>
                </a:lnTo>
                <a:lnTo>
                  <a:pt x="122264" y="137370"/>
                </a:lnTo>
                <a:lnTo>
                  <a:pt x="126688" y="132260"/>
                </a:lnTo>
                <a:lnTo>
                  <a:pt x="141490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5616773" y="6366866"/>
            <a:ext cx="2646" cy="1"/>
          </a:xfrm>
          <a:custGeom>
            <a:avLst/>
            <a:gdLst/>
            <a:ahLst/>
            <a:cxnLst/>
            <a:rect l="0" t="0" r="0" b="0"/>
            <a:pathLst>
              <a:path w="2646" h="1">
                <a:moveTo>
                  <a:pt x="0" y="0"/>
                </a:moveTo>
                <a:lnTo>
                  <a:pt x="2645" y="0"/>
                </a:lnTo>
                <a:close/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MARTInkAnnotation287"/>
          <p:cNvSpPr/>
          <p:nvPr/>
        </p:nvSpPr>
        <p:spPr>
          <a:xfrm>
            <a:off x="5652492" y="6375796"/>
            <a:ext cx="44649" cy="37978"/>
          </a:xfrm>
          <a:custGeom>
            <a:avLst/>
            <a:gdLst/>
            <a:ahLst/>
            <a:cxnLst/>
            <a:rect l="0" t="0" r="0" b="0"/>
            <a:pathLst>
              <a:path w="44649" h="37978">
                <a:moveTo>
                  <a:pt x="0" y="17860"/>
                </a:moveTo>
                <a:lnTo>
                  <a:pt x="9481" y="27341"/>
                </a:lnTo>
                <a:lnTo>
                  <a:pt x="14258" y="31126"/>
                </a:lnTo>
                <a:lnTo>
                  <a:pt x="19426" y="34641"/>
                </a:lnTo>
                <a:lnTo>
                  <a:pt x="24857" y="37977"/>
                </a:lnTo>
                <a:lnTo>
                  <a:pt x="29470" y="35240"/>
                </a:lnTo>
                <a:lnTo>
                  <a:pt x="33536" y="28454"/>
                </a:lnTo>
                <a:lnTo>
                  <a:pt x="44648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Log-level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2954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 ……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 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 is “in logs”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 is in levels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percent change in Y associated with a one-unit increase in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holding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…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Times New Roman" pitchFamily="18" charset="0"/>
              </a:rPr>
              <a:t>b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percent change in Y associated with a one-unit increase in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holding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…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model is commonly used when earnings or wages are on the left hand side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Level-log: </a:t>
            </a:r>
            <a:r>
              <a:rPr lang="en-US" dirty="0" err="1" smtClean="0"/>
              <a:t>examle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teacher_ratings.dta: 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log(beauty)</a:t>
            </a:r>
          </a:p>
          <a:p>
            <a:pPr lvl="1"/>
            <a:r>
              <a:rPr lang="en-US" dirty="0" smtClean="0"/>
              <a:t>Regress </a:t>
            </a:r>
            <a:r>
              <a:rPr lang="en-US" smtClean="0"/>
              <a:t>lcourse_eval</a:t>
            </a:r>
            <a:r>
              <a:rPr lang="en-US" dirty="0" smtClean="0"/>
              <a:t> </a:t>
            </a:r>
            <a:r>
              <a:rPr lang="en-US" dirty="0" err="1" smtClean="0"/>
              <a:t>onlo</a:t>
            </a:r>
            <a:r>
              <a:rPr lang="en-US" dirty="0" smtClean="0"/>
              <a:t> beauty</a:t>
            </a:r>
          </a:p>
          <a:p>
            <a:pPr lvl="1"/>
            <a:r>
              <a:rPr lang="en-US" dirty="0" smtClean="0"/>
              <a:t>Regression </a:t>
            </a:r>
            <a:r>
              <a:rPr lang="en-US" dirty="0" smtClean="0"/>
              <a:t>function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Interpret the coefficient on </a:t>
            </a:r>
            <a:r>
              <a:rPr lang="en-US" dirty="0" err="1" smtClean="0"/>
              <a:t>log_beauty</a:t>
            </a:r>
            <a:r>
              <a:rPr lang="en-US" dirty="0" smtClean="0"/>
              <a:t>: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01835" y="2546202"/>
            <a:ext cx="8545712" cy="3865315"/>
            <a:chOff x="401835" y="2546202"/>
            <a:chExt cx="8545712" cy="3865315"/>
          </a:xfrm>
        </p:grpSpPr>
        <p:sp>
          <p:nvSpPr>
            <p:cNvPr id="4" name="SMARTInkAnnotation288"/>
            <p:cNvSpPr/>
            <p:nvPr/>
          </p:nvSpPr>
          <p:spPr>
            <a:xfrm>
              <a:off x="2316698" y="2546202"/>
              <a:ext cx="75218" cy="233161"/>
            </a:xfrm>
            <a:custGeom>
              <a:avLst/>
              <a:gdLst/>
              <a:ahLst/>
              <a:cxnLst/>
              <a:rect l="0" t="0" r="0" b="0"/>
              <a:pathLst>
                <a:path w="75218" h="233161">
                  <a:moveTo>
                    <a:pt x="67528" y="7688"/>
                  </a:moveTo>
                  <a:lnTo>
                    <a:pt x="67528" y="2948"/>
                  </a:lnTo>
                  <a:lnTo>
                    <a:pt x="68520" y="1551"/>
                  </a:lnTo>
                  <a:lnTo>
                    <a:pt x="70174" y="620"/>
                  </a:lnTo>
                  <a:lnTo>
                    <a:pt x="72268" y="0"/>
                  </a:lnTo>
                  <a:lnTo>
                    <a:pt x="73665" y="578"/>
                  </a:lnTo>
                  <a:lnTo>
                    <a:pt x="74596" y="1956"/>
                  </a:lnTo>
                  <a:lnTo>
                    <a:pt x="75217" y="3867"/>
                  </a:lnTo>
                  <a:lnTo>
                    <a:pt x="74638" y="5141"/>
                  </a:lnTo>
                  <a:lnTo>
                    <a:pt x="73260" y="5990"/>
                  </a:lnTo>
                  <a:lnTo>
                    <a:pt x="71349" y="6556"/>
                  </a:lnTo>
                  <a:lnTo>
                    <a:pt x="69083" y="8918"/>
                  </a:lnTo>
                  <a:lnTo>
                    <a:pt x="66581" y="12477"/>
                  </a:lnTo>
                  <a:lnTo>
                    <a:pt x="63920" y="16834"/>
                  </a:lnTo>
                  <a:lnTo>
                    <a:pt x="61154" y="21723"/>
                  </a:lnTo>
                  <a:lnTo>
                    <a:pt x="55435" y="32446"/>
                  </a:lnTo>
                  <a:lnTo>
                    <a:pt x="53513" y="39077"/>
                  </a:lnTo>
                  <a:lnTo>
                    <a:pt x="52231" y="46473"/>
                  </a:lnTo>
                  <a:lnTo>
                    <a:pt x="51377" y="54381"/>
                  </a:lnTo>
                  <a:lnTo>
                    <a:pt x="49815" y="62629"/>
                  </a:lnTo>
                  <a:lnTo>
                    <a:pt x="47782" y="71105"/>
                  </a:lnTo>
                  <a:lnTo>
                    <a:pt x="40180" y="99900"/>
                  </a:lnTo>
                  <a:lnTo>
                    <a:pt x="37390" y="110835"/>
                  </a:lnTo>
                  <a:lnTo>
                    <a:pt x="33545" y="121101"/>
                  </a:lnTo>
                  <a:lnTo>
                    <a:pt x="28998" y="130922"/>
                  </a:lnTo>
                  <a:lnTo>
                    <a:pt x="23982" y="140445"/>
                  </a:lnTo>
                  <a:lnTo>
                    <a:pt x="19646" y="149771"/>
                  </a:lnTo>
                  <a:lnTo>
                    <a:pt x="15763" y="158965"/>
                  </a:lnTo>
                  <a:lnTo>
                    <a:pt x="12182" y="168071"/>
                  </a:lnTo>
                  <a:lnTo>
                    <a:pt x="9795" y="176125"/>
                  </a:lnTo>
                  <a:lnTo>
                    <a:pt x="8203" y="183480"/>
                  </a:lnTo>
                  <a:lnTo>
                    <a:pt x="7142" y="190367"/>
                  </a:lnTo>
                  <a:lnTo>
                    <a:pt x="6435" y="197935"/>
                  </a:lnTo>
                  <a:lnTo>
                    <a:pt x="5963" y="205957"/>
                  </a:lnTo>
                  <a:lnTo>
                    <a:pt x="5649" y="214281"/>
                  </a:lnTo>
                  <a:lnTo>
                    <a:pt x="4447" y="220823"/>
                  </a:lnTo>
                  <a:lnTo>
                    <a:pt x="2654" y="226177"/>
                  </a:lnTo>
                  <a:lnTo>
                    <a:pt x="466" y="230738"/>
                  </a:lnTo>
                  <a:lnTo>
                    <a:pt x="0" y="232786"/>
                  </a:lnTo>
                  <a:lnTo>
                    <a:pt x="681" y="233160"/>
                  </a:lnTo>
                  <a:lnTo>
                    <a:pt x="4163" y="231371"/>
                  </a:lnTo>
                  <a:lnTo>
                    <a:pt x="5441" y="229240"/>
                  </a:lnTo>
                  <a:lnTo>
                    <a:pt x="7285" y="225834"/>
                  </a:lnTo>
                  <a:lnTo>
                    <a:pt x="13950" y="21307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Annotation289"/>
            <p:cNvSpPr/>
            <p:nvPr/>
          </p:nvSpPr>
          <p:spPr>
            <a:xfrm>
              <a:off x="2361664" y="2674028"/>
              <a:ext cx="83430" cy="102604"/>
            </a:xfrm>
            <a:custGeom>
              <a:avLst/>
              <a:gdLst/>
              <a:ahLst/>
              <a:cxnLst/>
              <a:rect l="0" t="0" r="0" b="0"/>
              <a:pathLst>
                <a:path w="83430" h="102604">
                  <a:moveTo>
                    <a:pt x="58281" y="22737"/>
                  </a:moveTo>
                  <a:lnTo>
                    <a:pt x="71583" y="9435"/>
                  </a:lnTo>
                  <a:lnTo>
                    <a:pt x="74095" y="7916"/>
                  </a:lnTo>
                  <a:lnTo>
                    <a:pt x="76760" y="6903"/>
                  </a:lnTo>
                  <a:lnTo>
                    <a:pt x="79530" y="6228"/>
                  </a:lnTo>
                  <a:lnTo>
                    <a:pt x="81377" y="4785"/>
                  </a:lnTo>
                  <a:lnTo>
                    <a:pt x="82608" y="2832"/>
                  </a:lnTo>
                  <a:lnTo>
                    <a:pt x="83429" y="537"/>
                  </a:lnTo>
                  <a:lnTo>
                    <a:pt x="82983" y="0"/>
                  </a:lnTo>
                  <a:lnTo>
                    <a:pt x="81694" y="633"/>
                  </a:lnTo>
                  <a:lnTo>
                    <a:pt x="79843" y="2048"/>
                  </a:lnTo>
                  <a:lnTo>
                    <a:pt x="77617" y="2991"/>
                  </a:lnTo>
                  <a:lnTo>
                    <a:pt x="75140" y="3620"/>
                  </a:lnTo>
                  <a:lnTo>
                    <a:pt x="72497" y="4039"/>
                  </a:lnTo>
                  <a:lnTo>
                    <a:pt x="69743" y="5311"/>
                  </a:lnTo>
                  <a:lnTo>
                    <a:pt x="66914" y="7151"/>
                  </a:lnTo>
                  <a:lnTo>
                    <a:pt x="64036" y="9370"/>
                  </a:lnTo>
                  <a:lnTo>
                    <a:pt x="61126" y="11841"/>
                  </a:lnTo>
                  <a:lnTo>
                    <a:pt x="58193" y="14481"/>
                  </a:lnTo>
                  <a:lnTo>
                    <a:pt x="55246" y="17233"/>
                  </a:lnTo>
                  <a:lnTo>
                    <a:pt x="51297" y="20060"/>
                  </a:lnTo>
                  <a:lnTo>
                    <a:pt x="46679" y="22937"/>
                  </a:lnTo>
                  <a:lnTo>
                    <a:pt x="41617" y="25847"/>
                  </a:lnTo>
                  <a:lnTo>
                    <a:pt x="30700" y="31726"/>
                  </a:lnTo>
                  <a:lnTo>
                    <a:pt x="25011" y="34683"/>
                  </a:lnTo>
                  <a:lnTo>
                    <a:pt x="20226" y="38638"/>
                  </a:lnTo>
                  <a:lnTo>
                    <a:pt x="16043" y="43260"/>
                  </a:lnTo>
                  <a:lnTo>
                    <a:pt x="12263" y="48325"/>
                  </a:lnTo>
                  <a:lnTo>
                    <a:pt x="9743" y="52694"/>
                  </a:lnTo>
                  <a:lnTo>
                    <a:pt x="8063" y="56599"/>
                  </a:lnTo>
                  <a:lnTo>
                    <a:pt x="6943" y="60194"/>
                  </a:lnTo>
                  <a:lnTo>
                    <a:pt x="5204" y="64576"/>
                  </a:lnTo>
                  <a:lnTo>
                    <a:pt x="3052" y="69481"/>
                  </a:lnTo>
                  <a:lnTo>
                    <a:pt x="626" y="74736"/>
                  </a:lnTo>
                  <a:lnTo>
                    <a:pt x="0" y="78239"/>
                  </a:lnTo>
                  <a:lnTo>
                    <a:pt x="576" y="80574"/>
                  </a:lnTo>
                  <a:lnTo>
                    <a:pt x="1951" y="82131"/>
                  </a:lnTo>
                  <a:lnTo>
                    <a:pt x="4853" y="84161"/>
                  </a:lnTo>
                  <a:lnTo>
                    <a:pt x="8772" y="86506"/>
                  </a:lnTo>
                  <a:lnTo>
                    <a:pt x="13368" y="89062"/>
                  </a:lnTo>
                  <a:lnTo>
                    <a:pt x="17425" y="91759"/>
                  </a:lnTo>
                  <a:lnTo>
                    <a:pt x="21122" y="94548"/>
                  </a:lnTo>
                  <a:lnTo>
                    <a:pt x="24578" y="97400"/>
                  </a:lnTo>
                  <a:lnTo>
                    <a:pt x="27875" y="99302"/>
                  </a:lnTo>
                  <a:lnTo>
                    <a:pt x="31065" y="100569"/>
                  </a:lnTo>
                  <a:lnTo>
                    <a:pt x="34184" y="101414"/>
                  </a:lnTo>
                  <a:lnTo>
                    <a:pt x="37255" y="101978"/>
                  </a:lnTo>
                  <a:lnTo>
                    <a:pt x="40295" y="102353"/>
                  </a:lnTo>
                  <a:lnTo>
                    <a:pt x="43314" y="102603"/>
                  </a:lnTo>
                  <a:lnTo>
                    <a:pt x="46318" y="101778"/>
                  </a:lnTo>
                  <a:lnTo>
                    <a:pt x="49313" y="100236"/>
                  </a:lnTo>
                  <a:lnTo>
                    <a:pt x="52303" y="98215"/>
                  </a:lnTo>
                  <a:lnTo>
                    <a:pt x="55288" y="94884"/>
                  </a:lnTo>
                  <a:lnTo>
                    <a:pt x="58270" y="90679"/>
                  </a:lnTo>
                  <a:lnTo>
                    <a:pt x="61250" y="85891"/>
                  </a:lnTo>
                  <a:lnTo>
                    <a:pt x="64229" y="80715"/>
                  </a:lnTo>
                  <a:lnTo>
                    <a:pt x="70185" y="69671"/>
                  </a:lnTo>
                  <a:lnTo>
                    <a:pt x="72170" y="63949"/>
                  </a:lnTo>
                  <a:lnTo>
                    <a:pt x="73493" y="58149"/>
                  </a:lnTo>
                  <a:lnTo>
                    <a:pt x="74376" y="52298"/>
                  </a:lnTo>
                  <a:lnTo>
                    <a:pt x="74964" y="47405"/>
                  </a:lnTo>
                  <a:lnTo>
                    <a:pt x="75356" y="43151"/>
                  </a:lnTo>
                  <a:lnTo>
                    <a:pt x="75617" y="39323"/>
                  </a:lnTo>
                  <a:lnTo>
                    <a:pt x="74799" y="36771"/>
                  </a:lnTo>
                  <a:lnTo>
                    <a:pt x="73262" y="35070"/>
                  </a:lnTo>
                  <a:lnTo>
                    <a:pt x="71245" y="33935"/>
                  </a:lnTo>
                  <a:lnTo>
                    <a:pt x="58925" y="27598"/>
                  </a:lnTo>
                  <a:lnTo>
                    <a:pt x="54741" y="24986"/>
                  </a:lnTo>
                  <a:lnTo>
                    <a:pt x="50960" y="22252"/>
                  </a:lnTo>
                  <a:lnTo>
                    <a:pt x="47448" y="19437"/>
                  </a:lnTo>
                  <a:lnTo>
                    <a:pt x="44113" y="17560"/>
                  </a:lnTo>
                  <a:lnTo>
                    <a:pt x="40898" y="16309"/>
                  </a:lnTo>
                  <a:lnTo>
                    <a:pt x="37763" y="15475"/>
                  </a:lnTo>
                  <a:lnTo>
                    <a:pt x="33688" y="13927"/>
                  </a:lnTo>
                  <a:lnTo>
                    <a:pt x="28987" y="11903"/>
                  </a:lnTo>
                  <a:lnTo>
                    <a:pt x="23869" y="9561"/>
                  </a:lnTo>
                  <a:lnTo>
                    <a:pt x="20457" y="8992"/>
                  </a:lnTo>
                  <a:lnTo>
                    <a:pt x="18182" y="9605"/>
                  </a:lnTo>
                  <a:lnTo>
                    <a:pt x="13632" y="1380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Annotation290"/>
            <p:cNvSpPr/>
            <p:nvPr/>
          </p:nvSpPr>
          <p:spPr>
            <a:xfrm>
              <a:off x="2393156" y="2647409"/>
              <a:ext cx="160735" cy="196138"/>
            </a:xfrm>
            <a:custGeom>
              <a:avLst/>
              <a:gdLst/>
              <a:ahLst/>
              <a:cxnLst/>
              <a:rect l="0" t="0" r="0" b="0"/>
              <a:pathLst>
                <a:path w="160735" h="196138">
                  <a:moveTo>
                    <a:pt x="160734" y="22567"/>
                  </a:moveTo>
                  <a:lnTo>
                    <a:pt x="151253" y="17826"/>
                  </a:lnTo>
                  <a:lnTo>
                    <a:pt x="146476" y="17422"/>
                  </a:lnTo>
                  <a:lnTo>
                    <a:pt x="141307" y="18145"/>
                  </a:lnTo>
                  <a:lnTo>
                    <a:pt x="135877" y="19619"/>
                  </a:lnTo>
                  <a:lnTo>
                    <a:pt x="121905" y="23902"/>
                  </a:lnTo>
                  <a:lnTo>
                    <a:pt x="114012" y="26434"/>
                  </a:lnTo>
                  <a:lnTo>
                    <a:pt x="106766" y="30106"/>
                  </a:lnTo>
                  <a:lnTo>
                    <a:pt x="99950" y="34538"/>
                  </a:lnTo>
                  <a:lnTo>
                    <a:pt x="93423" y="39477"/>
                  </a:lnTo>
                  <a:lnTo>
                    <a:pt x="87086" y="44754"/>
                  </a:lnTo>
                  <a:lnTo>
                    <a:pt x="80878" y="50257"/>
                  </a:lnTo>
                  <a:lnTo>
                    <a:pt x="69680" y="60670"/>
                  </a:lnTo>
                  <a:lnTo>
                    <a:pt x="57798" y="72111"/>
                  </a:lnTo>
                  <a:lnTo>
                    <a:pt x="51154" y="78651"/>
                  </a:lnTo>
                  <a:lnTo>
                    <a:pt x="48985" y="82777"/>
                  </a:lnTo>
                  <a:lnTo>
                    <a:pt x="47540" y="87512"/>
                  </a:lnTo>
                  <a:lnTo>
                    <a:pt x="46576" y="92653"/>
                  </a:lnTo>
                  <a:lnTo>
                    <a:pt x="45934" y="97072"/>
                  </a:lnTo>
                  <a:lnTo>
                    <a:pt x="45505" y="101010"/>
                  </a:lnTo>
                  <a:lnTo>
                    <a:pt x="45219" y="104628"/>
                  </a:lnTo>
                  <a:lnTo>
                    <a:pt x="45029" y="109024"/>
                  </a:lnTo>
                  <a:lnTo>
                    <a:pt x="44817" y="119201"/>
                  </a:lnTo>
                  <a:lnTo>
                    <a:pt x="43769" y="121716"/>
                  </a:lnTo>
                  <a:lnTo>
                    <a:pt x="42077" y="122401"/>
                  </a:lnTo>
                  <a:lnTo>
                    <a:pt x="36975" y="121111"/>
                  </a:lnTo>
                  <a:lnTo>
                    <a:pt x="37548" y="120013"/>
                  </a:lnTo>
                  <a:lnTo>
                    <a:pt x="40831" y="116147"/>
                  </a:lnTo>
                  <a:lnTo>
                    <a:pt x="44088" y="111743"/>
                  </a:lnTo>
                  <a:lnTo>
                    <a:pt x="52998" y="98912"/>
                  </a:lnTo>
                  <a:lnTo>
                    <a:pt x="59144" y="92315"/>
                  </a:lnTo>
                  <a:lnTo>
                    <a:pt x="66219" y="85933"/>
                  </a:lnTo>
                  <a:lnTo>
                    <a:pt x="73911" y="79694"/>
                  </a:lnTo>
                  <a:lnTo>
                    <a:pt x="81024" y="72558"/>
                  </a:lnTo>
                  <a:lnTo>
                    <a:pt x="87750" y="64824"/>
                  </a:lnTo>
                  <a:lnTo>
                    <a:pt x="94219" y="56691"/>
                  </a:lnTo>
                  <a:lnTo>
                    <a:pt x="100516" y="50277"/>
                  </a:lnTo>
                  <a:lnTo>
                    <a:pt x="106698" y="45009"/>
                  </a:lnTo>
                  <a:lnTo>
                    <a:pt x="112804" y="40505"/>
                  </a:lnTo>
                  <a:lnTo>
                    <a:pt x="117866" y="35518"/>
                  </a:lnTo>
                  <a:lnTo>
                    <a:pt x="122234" y="30209"/>
                  </a:lnTo>
                  <a:lnTo>
                    <a:pt x="126138" y="24685"/>
                  </a:lnTo>
                  <a:lnTo>
                    <a:pt x="129732" y="20010"/>
                  </a:lnTo>
                  <a:lnTo>
                    <a:pt x="133121" y="15901"/>
                  </a:lnTo>
                  <a:lnTo>
                    <a:pt x="140948" y="6919"/>
                  </a:lnTo>
                  <a:lnTo>
                    <a:pt x="141590" y="5189"/>
                  </a:lnTo>
                  <a:lnTo>
                    <a:pt x="142494" y="0"/>
                  </a:lnTo>
                  <a:lnTo>
                    <a:pt x="142621" y="577"/>
                  </a:lnTo>
                  <a:lnTo>
                    <a:pt x="142800" y="6129"/>
                  </a:lnTo>
                  <a:lnTo>
                    <a:pt x="142825" y="8632"/>
                  </a:lnTo>
                  <a:lnTo>
                    <a:pt x="141849" y="12285"/>
                  </a:lnTo>
                  <a:lnTo>
                    <a:pt x="140207" y="16704"/>
                  </a:lnTo>
                  <a:lnTo>
                    <a:pt x="138119" y="21635"/>
                  </a:lnTo>
                  <a:lnTo>
                    <a:pt x="136728" y="26907"/>
                  </a:lnTo>
                  <a:lnTo>
                    <a:pt x="135801" y="32405"/>
                  </a:lnTo>
                  <a:lnTo>
                    <a:pt x="135182" y="38056"/>
                  </a:lnTo>
                  <a:lnTo>
                    <a:pt x="134770" y="44799"/>
                  </a:lnTo>
                  <a:lnTo>
                    <a:pt x="134312" y="60229"/>
                  </a:lnTo>
                  <a:lnTo>
                    <a:pt x="134054" y="90391"/>
                  </a:lnTo>
                  <a:lnTo>
                    <a:pt x="135009" y="100525"/>
                  </a:lnTo>
                  <a:lnTo>
                    <a:pt x="136639" y="110258"/>
                  </a:lnTo>
                  <a:lnTo>
                    <a:pt x="138718" y="119723"/>
                  </a:lnTo>
                  <a:lnTo>
                    <a:pt x="141096" y="129009"/>
                  </a:lnTo>
                  <a:lnTo>
                    <a:pt x="143673" y="138177"/>
                  </a:lnTo>
                  <a:lnTo>
                    <a:pt x="146383" y="147265"/>
                  </a:lnTo>
                  <a:lnTo>
                    <a:pt x="148191" y="154316"/>
                  </a:lnTo>
                  <a:lnTo>
                    <a:pt x="149395" y="160009"/>
                  </a:lnTo>
                  <a:lnTo>
                    <a:pt x="150198" y="164797"/>
                  </a:lnTo>
                  <a:lnTo>
                    <a:pt x="150734" y="168981"/>
                  </a:lnTo>
                  <a:lnTo>
                    <a:pt x="151091" y="172762"/>
                  </a:lnTo>
                  <a:lnTo>
                    <a:pt x="151329" y="176275"/>
                  </a:lnTo>
                  <a:lnTo>
                    <a:pt x="152479" y="179609"/>
                  </a:lnTo>
                  <a:lnTo>
                    <a:pt x="154239" y="182824"/>
                  </a:lnTo>
                  <a:lnTo>
                    <a:pt x="156404" y="185960"/>
                  </a:lnTo>
                  <a:lnTo>
                    <a:pt x="157847" y="189042"/>
                  </a:lnTo>
                  <a:lnTo>
                    <a:pt x="159451" y="195113"/>
                  </a:lnTo>
                  <a:lnTo>
                    <a:pt x="158886" y="196137"/>
                  </a:lnTo>
                  <a:lnTo>
                    <a:pt x="157518" y="195827"/>
                  </a:lnTo>
                  <a:lnTo>
                    <a:pt x="153352" y="192837"/>
                  </a:lnTo>
                  <a:lnTo>
                    <a:pt x="150851" y="190651"/>
                  </a:lnTo>
                  <a:lnTo>
                    <a:pt x="148193" y="188201"/>
                  </a:lnTo>
                  <a:lnTo>
                    <a:pt x="142451" y="184583"/>
                  </a:lnTo>
                  <a:lnTo>
                    <a:pt x="134655" y="180187"/>
                  </a:lnTo>
                  <a:lnTo>
                    <a:pt x="125488" y="175272"/>
                  </a:lnTo>
                  <a:lnTo>
                    <a:pt x="116401" y="170011"/>
                  </a:lnTo>
                  <a:lnTo>
                    <a:pt x="98366" y="158873"/>
                  </a:lnTo>
                  <a:lnTo>
                    <a:pt x="88398" y="154118"/>
                  </a:lnTo>
                  <a:lnTo>
                    <a:pt x="77783" y="149955"/>
                  </a:lnTo>
                  <a:lnTo>
                    <a:pt x="66738" y="146187"/>
                  </a:lnTo>
                  <a:lnTo>
                    <a:pt x="56398" y="141692"/>
                  </a:lnTo>
                  <a:lnTo>
                    <a:pt x="46528" y="136710"/>
                  </a:lnTo>
                  <a:lnTo>
                    <a:pt x="36972" y="131404"/>
                  </a:lnTo>
                  <a:lnTo>
                    <a:pt x="29609" y="126875"/>
                  </a:lnTo>
                  <a:lnTo>
                    <a:pt x="23708" y="122863"/>
                  </a:lnTo>
                  <a:lnTo>
                    <a:pt x="11849" y="114036"/>
                  </a:lnTo>
                  <a:lnTo>
                    <a:pt x="7581" y="112830"/>
                  </a:lnTo>
                  <a:lnTo>
                    <a:pt x="443" y="111920"/>
                  </a:lnTo>
                  <a:lnTo>
                    <a:pt x="197" y="109243"/>
                  </a:lnTo>
                  <a:lnTo>
                    <a:pt x="0" y="10293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Annotation291"/>
            <p:cNvSpPr/>
            <p:nvPr/>
          </p:nvSpPr>
          <p:spPr>
            <a:xfrm>
              <a:off x="2378984" y="2661047"/>
              <a:ext cx="353501" cy="526852"/>
            </a:xfrm>
            <a:custGeom>
              <a:avLst/>
              <a:gdLst/>
              <a:ahLst/>
              <a:cxnLst/>
              <a:rect l="0" t="0" r="0" b="0"/>
              <a:pathLst>
                <a:path w="353501" h="526852">
                  <a:moveTo>
                    <a:pt x="353500" y="0"/>
                  </a:moveTo>
                  <a:lnTo>
                    <a:pt x="329797" y="9481"/>
                  </a:lnTo>
                  <a:lnTo>
                    <a:pt x="317855" y="15250"/>
                  </a:lnTo>
                  <a:lnTo>
                    <a:pt x="304932" y="22072"/>
                  </a:lnTo>
                  <a:lnTo>
                    <a:pt x="291355" y="29598"/>
                  </a:lnTo>
                  <a:lnTo>
                    <a:pt x="275359" y="39575"/>
                  </a:lnTo>
                  <a:lnTo>
                    <a:pt x="239065" y="63891"/>
                  </a:lnTo>
                  <a:lnTo>
                    <a:pt x="220655" y="78313"/>
                  </a:lnTo>
                  <a:lnTo>
                    <a:pt x="202429" y="93880"/>
                  </a:lnTo>
                  <a:lnTo>
                    <a:pt x="184325" y="110211"/>
                  </a:lnTo>
                  <a:lnTo>
                    <a:pt x="166303" y="128044"/>
                  </a:lnTo>
                  <a:lnTo>
                    <a:pt x="148334" y="146878"/>
                  </a:lnTo>
                  <a:lnTo>
                    <a:pt x="112495" y="185334"/>
                  </a:lnTo>
                  <a:lnTo>
                    <a:pt x="76723" y="222269"/>
                  </a:lnTo>
                  <a:lnTo>
                    <a:pt x="60833" y="241445"/>
                  </a:lnTo>
                  <a:lnTo>
                    <a:pt x="46272" y="261174"/>
                  </a:lnTo>
                  <a:lnTo>
                    <a:pt x="32595" y="281272"/>
                  </a:lnTo>
                  <a:lnTo>
                    <a:pt x="21493" y="301616"/>
                  </a:lnTo>
                  <a:lnTo>
                    <a:pt x="12107" y="322124"/>
                  </a:lnTo>
                  <a:lnTo>
                    <a:pt x="3866" y="342741"/>
                  </a:lnTo>
                  <a:lnTo>
                    <a:pt x="356" y="361447"/>
                  </a:lnTo>
                  <a:lnTo>
                    <a:pt x="0" y="378879"/>
                  </a:lnTo>
                  <a:lnTo>
                    <a:pt x="1748" y="395461"/>
                  </a:lnTo>
                  <a:lnTo>
                    <a:pt x="7873" y="411476"/>
                  </a:lnTo>
                  <a:lnTo>
                    <a:pt x="16918" y="427114"/>
                  </a:lnTo>
                  <a:lnTo>
                    <a:pt x="27909" y="442501"/>
                  </a:lnTo>
                  <a:lnTo>
                    <a:pt x="41189" y="455735"/>
                  </a:lnTo>
                  <a:lnTo>
                    <a:pt x="55996" y="467534"/>
                  </a:lnTo>
                  <a:lnTo>
                    <a:pt x="71820" y="478377"/>
                  </a:lnTo>
                  <a:lnTo>
                    <a:pt x="89315" y="488582"/>
                  </a:lnTo>
                  <a:lnTo>
                    <a:pt x="107924" y="498362"/>
                  </a:lnTo>
                  <a:lnTo>
                    <a:pt x="165976" y="52685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Annotation292"/>
            <p:cNvSpPr/>
            <p:nvPr/>
          </p:nvSpPr>
          <p:spPr>
            <a:xfrm>
              <a:off x="4134445" y="2705695"/>
              <a:ext cx="87387" cy="437556"/>
            </a:xfrm>
            <a:custGeom>
              <a:avLst/>
              <a:gdLst/>
              <a:ahLst/>
              <a:cxnLst/>
              <a:rect l="0" t="0" r="0" b="0"/>
              <a:pathLst>
                <a:path w="87387" h="437556">
                  <a:moveTo>
                    <a:pt x="17859" y="0"/>
                  </a:moveTo>
                  <a:lnTo>
                    <a:pt x="27340" y="4740"/>
                  </a:lnTo>
                  <a:lnTo>
                    <a:pt x="32118" y="8121"/>
                  </a:lnTo>
                  <a:lnTo>
                    <a:pt x="37286" y="12359"/>
                  </a:lnTo>
                  <a:lnTo>
                    <a:pt x="42717" y="17169"/>
                  </a:lnTo>
                  <a:lnTo>
                    <a:pt x="48322" y="23352"/>
                  </a:lnTo>
                  <a:lnTo>
                    <a:pt x="54042" y="30451"/>
                  </a:lnTo>
                  <a:lnTo>
                    <a:pt x="59841" y="38160"/>
                  </a:lnTo>
                  <a:lnTo>
                    <a:pt x="64699" y="48260"/>
                  </a:lnTo>
                  <a:lnTo>
                    <a:pt x="68929" y="59955"/>
                  </a:lnTo>
                  <a:lnTo>
                    <a:pt x="72742" y="72712"/>
                  </a:lnTo>
                  <a:lnTo>
                    <a:pt x="76276" y="87170"/>
                  </a:lnTo>
                  <a:lnTo>
                    <a:pt x="79624" y="102762"/>
                  </a:lnTo>
                  <a:lnTo>
                    <a:pt x="82848" y="119109"/>
                  </a:lnTo>
                  <a:lnTo>
                    <a:pt x="84997" y="136953"/>
                  </a:lnTo>
                  <a:lnTo>
                    <a:pt x="86431" y="155794"/>
                  </a:lnTo>
                  <a:lnTo>
                    <a:pt x="87386" y="175300"/>
                  </a:lnTo>
                  <a:lnTo>
                    <a:pt x="86039" y="195250"/>
                  </a:lnTo>
                  <a:lnTo>
                    <a:pt x="83156" y="215495"/>
                  </a:lnTo>
                  <a:lnTo>
                    <a:pt x="79250" y="235937"/>
                  </a:lnTo>
                  <a:lnTo>
                    <a:pt x="74661" y="256510"/>
                  </a:lnTo>
                  <a:lnTo>
                    <a:pt x="64271" y="297890"/>
                  </a:lnTo>
                  <a:lnTo>
                    <a:pt x="57730" y="316664"/>
                  </a:lnTo>
                  <a:lnTo>
                    <a:pt x="50393" y="334140"/>
                  </a:lnTo>
                  <a:lnTo>
                    <a:pt x="42525" y="350752"/>
                  </a:lnTo>
                  <a:lnTo>
                    <a:pt x="35295" y="364804"/>
                  </a:lnTo>
                  <a:lnTo>
                    <a:pt x="28491" y="377148"/>
                  </a:lnTo>
                  <a:lnTo>
                    <a:pt x="21970" y="388354"/>
                  </a:lnTo>
                  <a:lnTo>
                    <a:pt x="16631" y="398801"/>
                  </a:lnTo>
                  <a:lnTo>
                    <a:pt x="12079" y="408742"/>
                  </a:lnTo>
                  <a:lnTo>
                    <a:pt x="0" y="43755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Annotation293"/>
            <p:cNvSpPr/>
            <p:nvPr/>
          </p:nvSpPr>
          <p:spPr>
            <a:xfrm>
              <a:off x="4766100" y="2858246"/>
              <a:ext cx="624075" cy="354124"/>
            </a:xfrm>
            <a:custGeom>
              <a:avLst/>
              <a:gdLst/>
              <a:ahLst/>
              <a:cxnLst/>
              <a:rect l="0" t="0" r="0" b="0"/>
              <a:pathLst>
                <a:path w="624075" h="354124">
                  <a:moveTo>
                    <a:pt x="234524" y="61761"/>
                  </a:moveTo>
                  <a:lnTo>
                    <a:pt x="239264" y="52280"/>
                  </a:lnTo>
                  <a:lnTo>
                    <a:pt x="246952" y="41644"/>
                  </a:lnTo>
                  <a:lnTo>
                    <a:pt x="250747" y="36443"/>
                  </a:lnTo>
                  <a:lnTo>
                    <a:pt x="260255" y="22728"/>
                  </a:lnTo>
                  <a:lnTo>
                    <a:pt x="268450" y="12002"/>
                  </a:lnTo>
                  <a:lnTo>
                    <a:pt x="272023" y="7752"/>
                  </a:lnTo>
                  <a:lnTo>
                    <a:pt x="275399" y="4919"/>
                  </a:lnTo>
                  <a:lnTo>
                    <a:pt x="278641" y="3031"/>
                  </a:lnTo>
                  <a:lnTo>
                    <a:pt x="281794" y="1772"/>
                  </a:lnTo>
                  <a:lnTo>
                    <a:pt x="281913" y="932"/>
                  </a:lnTo>
                  <a:lnTo>
                    <a:pt x="280007" y="373"/>
                  </a:lnTo>
                  <a:lnTo>
                    <a:pt x="276753" y="0"/>
                  </a:lnTo>
                  <a:lnTo>
                    <a:pt x="257950" y="4215"/>
                  </a:lnTo>
                  <a:lnTo>
                    <a:pt x="248157" y="6530"/>
                  </a:lnTo>
                  <a:lnTo>
                    <a:pt x="224046" y="11748"/>
                  </a:lnTo>
                  <a:lnTo>
                    <a:pt x="194149" y="17374"/>
                  </a:lnTo>
                  <a:lnTo>
                    <a:pt x="110880" y="32030"/>
                  </a:lnTo>
                  <a:lnTo>
                    <a:pt x="82998" y="37964"/>
                  </a:lnTo>
                  <a:lnTo>
                    <a:pt x="70007" y="41928"/>
                  </a:lnTo>
                  <a:lnTo>
                    <a:pt x="57377" y="46555"/>
                  </a:lnTo>
                  <a:lnTo>
                    <a:pt x="44988" y="51624"/>
                  </a:lnTo>
                  <a:lnTo>
                    <a:pt x="25932" y="59901"/>
                  </a:lnTo>
                  <a:lnTo>
                    <a:pt x="6693" y="70140"/>
                  </a:lnTo>
                  <a:lnTo>
                    <a:pt x="313" y="74415"/>
                  </a:lnTo>
                  <a:lnTo>
                    <a:pt x="0" y="74166"/>
                  </a:lnTo>
                  <a:lnTo>
                    <a:pt x="784" y="73008"/>
                  </a:lnTo>
                  <a:lnTo>
                    <a:pt x="9592" y="71721"/>
                  </a:lnTo>
                  <a:lnTo>
                    <a:pt x="26407" y="70156"/>
                  </a:lnTo>
                  <a:lnTo>
                    <a:pt x="53722" y="66154"/>
                  </a:lnTo>
                  <a:lnTo>
                    <a:pt x="102571" y="58322"/>
                  </a:lnTo>
                  <a:lnTo>
                    <a:pt x="121750" y="54508"/>
                  </a:lnTo>
                  <a:lnTo>
                    <a:pt x="164228" y="44978"/>
                  </a:lnTo>
                  <a:lnTo>
                    <a:pt x="186667" y="40650"/>
                  </a:lnTo>
                  <a:lnTo>
                    <a:pt x="209565" y="36773"/>
                  </a:lnTo>
                  <a:lnTo>
                    <a:pt x="232767" y="33196"/>
                  </a:lnTo>
                  <a:lnTo>
                    <a:pt x="254189" y="28827"/>
                  </a:lnTo>
                  <a:lnTo>
                    <a:pt x="274423" y="23930"/>
                  </a:lnTo>
                  <a:lnTo>
                    <a:pt x="340191" y="6553"/>
                  </a:lnTo>
                  <a:lnTo>
                    <a:pt x="358547" y="2498"/>
                  </a:lnTo>
                  <a:lnTo>
                    <a:pt x="364830" y="1417"/>
                  </a:lnTo>
                  <a:lnTo>
                    <a:pt x="368028" y="1688"/>
                  </a:lnTo>
                  <a:lnTo>
                    <a:pt x="369167" y="2860"/>
                  </a:lnTo>
                  <a:lnTo>
                    <a:pt x="368934" y="4635"/>
                  </a:lnTo>
                  <a:lnTo>
                    <a:pt x="358093" y="11898"/>
                  </a:lnTo>
                  <a:lnTo>
                    <a:pt x="339053" y="22733"/>
                  </a:lnTo>
                  <a:lnTo>
                    <a:pt x="272089" y="62502"/>
                  </a:lnTo>
                  <a:lnTo>
                    <a:pt x="256591" y="71185"/>
                  </a:lnTo>
                  <a:lnTo>
                    <a:pt x="223495" y="88770"/>
                  </a:lnTo>
                  <a:lnTo>
                    <a:pt x="208320" y="97626"/>
                  </a:lnTo>
                  <a:lnTo>
                    <a:pt x="194234" y="106507"/>
                  </a:lnTo>
                  <a:lnTo>
                    <a:pt x="147852" y="137407"/>
                  </a:lnTo>
                  <a:lnTo>
                    <a:pt x="139040" y="143942"/>
                  </a:lnTo>
                  <a:lnTo>
                    <a:pt x="131180" y="150283"/>
                  </a:lnTo>
                  <a:lnTo>
                    <a:pt x="123956" y="156494"/>
                  </a:lnTo>
                  <a:lnTo>
                    <a:pt x="115929" y="166042"/>
                  </a:lnTo>
                  <a:lnTo>
                    <a:pt x="113789" y="169977"/>
                  </a:lnTo>
                  <a:lnTo>
                    <a:pt x="114347" y="172600"/>
                  </a:lnTo>
                  <a:lnTo>
                    <a:pt x="116703" y="174349"/>
                  </a:lnTo>
                  <a:lnTo>
                    <a:pt x="120258" y="175515"/>
                  </a:lnTo>
                  <a:lnTo>
                    <a:pt x="137437" y="174165"/>
                  </a:lnTo>
                  <a:lnTo>
                    <a:pt x="148963" y="172416"/>
                  </a:lnTo>
                  <a:lnTo>
                    <a:pt x="174999" y="167826"/>
                  </a:lnTo>
                  <a:lnTo>
                    <a:pt x="188888" y="165214"/>
                  </a:lnTo>
                  <a:lnTo>
                    <a:pt x="204100" y="161487"/>
                  </a:lnTo>
                  <a:lnTo>
                    <a:pt x="220194" y="157019"/>
                  </a:lnTo>
                  <a:lnTo>
                    <a:pt x="236877" y="152055"/>
                  </a:lnTo>
                  <a:lnTo>
                    <a:pt x="254944" y="148747"/>
                  </a:lnTo>
                  <a:lnTo>
                    <a:pt x="273934" y="146540"/>
                  </a:lnTo>
                  <a:lnTo>
                    <a:pt x="293540" y="145070"/>
                  </a:lnTo>
                  <a:lnTo>
                    <a:pt x="313555" y="144090"/>
                  </a:lnTo>
                  <a:lnTo>
                    <a:pt x="354315" y="143000"/>
                  </a:lnTo>
                  <a:lnTo>
                    <a:pt x="444327" y="142205"/>
                  </a:lnTo>
                  <a:lnTo>
                    <a:pt x="451783" y="143172"/>
                  </a:lnTo>
                  <a:lnTo>
                    <a:pt x="456754" y="144808"/>
                  </a:lnTo>
                  <a:lnTo>
                    <a:pt x="460067" y="146892"/>
                  </a:lnTo>
                  <a:lnTo>
                    <a:pt x="460293" y="148280"/>
                  </a:lnTo>
                  <a:lnTo>
                    <a:pt x="458458" y="149206"/>
                  </a:lnTo>
                  <a:lnTo>
                    <a:pt x="448152" y="152220"/>
                  </a:lnTo>
                  <a:lnTo>
                    <a:pt x="427035" y="160173"/>
                  </a:lnTo>
                  <a:lnTo>
                    <a:pt x="415450" y="164080"/>
                  </a:lnTo>
                  <a:lnTo>
                    <a:pt x="403758" y="167677"/>
                  </a:lnTo>
                  <a:lnTo>
                    <a:pt x="380184" y="174319"/>
                  </a:lnTo>
                  <a:lnTo>
                    <a:pt x="356478" y="180579"/>
                  </a:lnTo>
                  <a:lnTo>
                    <a:pt x="344600" y="182645"/>
                  </a:lnTo>
                  <a:lnTo>
                    <a:pt x="332713" y="184022"/>
                  </a:lnTo>
                  <a:lnTo>
                    <a:pt x="320819" y="184940"/>
                  </a:lnTo>
                  <a:lnTo>
                    <a:pt x="304958" y="188606"/>
                  </a:lnTo>
                  <a:lnTo>
                    <a:pt x="291431" y="194304"/>
                  </a:lnTo>
                  <a:lnTo>
                    <a:pt x="293298" y="195764"/>
                  </a:lnTo>
                  <a:lnTo>
                    <a:pt x="303309" y="200031"/>
                  </a:lnTo>
                  <a:lnTo>
                    <a:pt x="320327" y="202590"/>
                  </a:lnTo>
                  <a:lnTo>
                    <a:pt x="330421" y="203272"/>
                  </a:lnTo>
                  <a:lnTo>
                    <a:pt x="343104" y="204719"/>
                  </a:lnTo>
                  <a:lnTo>
                    <a:pt x="373071" y="208972"/>
                  </a:lnTo>
                  <a:lnTo>
                    <a:pt x="390388" y="210503"/>
                  </a:lnTo>
                  <a:lnTo>
                    <a:pt x="408879" y="211524"/>
                  </a:lnTo>
                  <a:lnTo>
                    <a:pt x="447944" y="212658"/>
                  </a:lnTo>
                  <a:lnTo>
                    <a:pt x="488458" y="213163"/>
                  </a:lnTo>
                  <a:lnTo>
                    <a:pt x="508985" y="214289"/>
                  </a:lnTo>
                  <a:lnTo>
                    <a:pt x="529615" y="216033"/>
                  </a:lnTo>
                  <a:lnTo>
                    <a:pt x="550313" y="218187"/>
                  </a:lnTo>
                  <a:lnTo>
                    <a:pt x="567089" y="220615"/>
                  </a:lnTo>
                  <a:lnTo>
                    <a:pt x="581249" y="223226"/>
                  </a:lnTo>
                  <a:lnTo>
                    <a:pt x="593667" y="225959"/>
                  </a:lnTo>
                  <a:lnTo>
                    <a:pt x="612755" y="234288"/>
                  </a:lnTo>
                  <a:lnTo>
                    <a:pt x="620623" y="239287"/>
                  </a:lnTo>
                  <a:lnTo>
                    <a:pt x="623884" y="244604"/>
                  </a:lnTo>
                  <a:lnTo>
                    <a:pt x="624074" y="250133"/>
                  </a:lnTo>
                  <a:lnTo>
                    <a:pt x="622216" y="255803"/>
                  </a:lnTo>
                  <a:lnTo>
                    <a:pt x="618993" y="261568"/>
                  </a:lnTo>
                  <a:lnTo>
                    <a:pt x="614859" y="267395"/>
                  </a:lnTo>
                  <a:lnTo>
                    <a:pt x="610120" y="273265"/>
                  </a:lnTo>
                  <a:lnTo>
                    <a:pt x="602991" y="280154"/>
                  </a:lnTo>
                  <a:lnTo>
                    <a:pt x="594270" y="287723"/>
                  </a:lnTo>
                  <a:lnTo>
                    <a:pt x="584488" y="295747"/>
                  </a:lnTo>
                  <a:lnTo>
                    <a:pt x="573005" y="303080"/>
                  </a:lnTo>
                  <a:lnTo>
                    <a:pt x="560389" y="309953"/>
                  </a:lnTo>
                  <a:lnTo>
                    <a:pt x="547017" y="316519"/>
                  </a:lnTo>
                  <a:lnTo>
                    <a:pt x="533141" y="322881"/>
                  </a:lnTo>
                  <a:lnTo>
                    <a:pt x="504496" y="335242"/>
                  </a:lnTo>
                  <a:lnTo>
                    <a:pt x="490903" y="340324"/>
                  </a:lnTo>
                  <a:lnTo>
                    <a:pt x="477873" y="344704"/>
                  </a:lnTo>
                  <a:lnTo>
                    <a:pt x="465217" y="348616"/>
                  </a:lnTo>
                  <a:lnTo>
                    <a:pt x="453804" y="351224"/>
                  </a:lnTo>
                  <a:lnTo>
                    <a:pt x="443218" y="352963"/>
                  </a:lnTo>
                  <a:lnTo>
                    <a:pt x="433184" y="354123"/>
                  </a:lnTo>
                  <a:lnTo>
                    <a:pt x="425504" y="352911"/>
                  </a:lnTo>
                  <a:lnTo>
                    <a:pt x="419390" y="350119"/>
                  </a:lnTo>
                  <a:lnTo>
                    <a:pt x="404188" y="33858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Annotation294"/>
            <p:cNvSpPr/>
            <p:nvPr/>
          </p:nvSpPr>
          <p:spPr>
            <a:xfrm>
              <a:off x="857250" y="3655280"/>
              <a:ext cx="35719" cy="630587"/>
            </a:xfrm>
            <a:custGeom>
              <a:avLst/>
              <a:gdLst/>
              <a:ahLst/>
              <a:cxnLst/>
              <a:rect l="0" t="0" r="0" b="0"/>
              <a:pathLst>
                <a:path w="35719" h="630587">
                  <a:moveTo>
                    <a:pt x="0" y="41611"/>
                  </a:moveTo>
                  <a:lnTo>
                    <a:pt x="4740" y="41611"/>
                  </a:lnTo>
                  <a:lnTo>
                    <a:pt x="7129" y="39626"/>
                  </a:lnTo>
                  <a:lnTo>
                    <a:pt x="9713" y="36319"/>
                  </a:lnTo>
                  <a:lnTo>
                    <a:pt x="12428" y="32130"/>
                  </a:lnTo>
                  <a:lnTo>
                    <a:pt x="14238" y="28345"/>
                  </a:lnTo>
                  <a:lnTo>
                    <a:pt x="15445" y="24829"/>
                  </a:lnTo>
                  <a:lnTo>
                    <a:pt x="16250" y="21493"/>
                  </a:lnTo>
                  <a:lnTo>
                    <a:pt x="17778" y="17285"/>
                  </a:lnTo>
                  <a:lnTo>
                    <a:pt x="19790" y="12495"/>
                  </a:lnTo>
                  <a:lnTo>
                    <a:pt x="25406" y="30"/>
                  </a:lnTo>
                  <a:lnTo>
                    <a:pt x="25867" y="0"/>
                  </a:lnTo>
                  <a:lnTo>
                    <a:pt x="26174" y="972"/>
                  </a:lnTo>
                  <a:lnTo>
                    <a:pt x="26753" y="5604"/>
                  </a:lnTo>
                  <a:lnTo>
                    <a:pt x="25772" y="4707"/>
                  </a:lnTo>
                  <a:lnTo>
                    <a:pt x="22037" y="1066"/>
                  </a:lnTo>
                  <a:lnTo>
                    <a:pt x="20644" y="690"/>
                  </a:lnTo>
                  <a:lnTo>
                    <a:pt x="19716" y="1432"/>
                  </a:lnTo>
                  <a:lnTo>
                    <a:pt x="19097" y="2918"/>
                  </a:lnTo>
                  <a:lnTo>
                    <a:pt x="18022" y="12568"/>
                  </a:lnTo>
                  <a:lnTo>
                    <a:pt x="17967" y="13319"/>
                  </a:lnTo>
                  <a:lnTo>
                    <a:pt x="18924" y="15804"/>
                  </a:lnTo>
                  <a:lnTo>
                    <a:pt x="20553" y="19445"/>
                  </a:lnTo>
                  <a:lnTo>
                    <a:pt x="25010" y="28783"/>
                  </a:lnTo>
                  <a:lnTo>
                    <a:pt x="30297" y="39547"/>
                  </a:lnTo>
                  <a:lnTo>
                    <a:pt x="32104" y="47180"/>
                  </a:lnTo>
                  <a:lnTo>
                    <a:pt x="33309" y="56238"/>
                  </a:lnTo>
                  <a:lnTo>
                    <a:pt x="34112" y="66245"/>
                  </a:lnTo>
                  <a:lnTo>
                    <a:pt x="34647" y="78869"/>
                  </a:lnTo>
                  <a:lnTo>
                    <a:pt x="35242" y="108772"/>
                  </a:lnTo>
                  <a:lnTo>
                    <a:pt x="35706" y="289831"/>
                  </a:lnTo>
                  <a:lnTo>
                    <a:pt x="34718" y="313255"/>
                  </a:lnTo>
                  <a:lnTo>
                    <a:pt x="33067" y="336808"/>
                  </a:lnTo>
                  <a:lnTo>
                    <a:pt x="30974" y="360448"/>
                  </a:lnTo>
                  <a:lnTo>
                    <a:pt x="29579" y="385138"/>
                  </a:lnTo>
                  <a:lnTo>
                    <a:pt x="28029" y="436383"/>
                  </a:lnTo>
                  <a:lnTo>
                    <a:pt x="26897" y="556336"/>
                  </a:lnTo>
                  <a:lnTo>
                    <a:pt x="26821" y="591658"/>
                  </a:lnTo>
                  <a:lnTo>
                    <a:pt x="25818" y="600793"/>
                  </a:lnTo>
                  <a:lnTo>
                    <a:pt x="24157" y="608868"/>
                  </a:lnTo>
                  <a:lnTo>
                    <a:pt x="22058" y="616235"/>
                  </a:lnTo>
                  <a:lnTo>
                    <a:pt x="21650" y="621147"/>
                  </a:lnTo>
                  <a:lnTo>
                    <a:pt x="22371" y="624421"/>
                  </a:lnTo>
                  <a:lnTo>
                    <a:pt x="26530" y="630586"/>
                  </a:lnTo>
                  <a:lnTo>
                    <a:pt x="26712" y="626116"/>
                  </a:lnTo>
                  <a:lnTo>
                    <a:pt x="27730" y="624757"/>
                  </a:lnTo>
                  <a:lnTo>
                    <a:pt x="29401" y="623851"/>
                  </a:lnTo>
                  <a:lnTo>
                    <a:pt x="35718" y="62204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Annotation295"/>
            <p:cNvSpPr/>
            <p:nvPr/>
          </p:nvSpPr>
          <p:spPr>
            <a:xfrm>
              <a:off x="884039" y="4082694"/>
              <a:ext cx="164673" cy="156229"/>
            </a:xfrm>
            <a:custGeom>
              <a:avLst/>
              <a:gdLst/>
              <a:ahLst/>
              <a:cxnLst/>
              <a:rect l="0" t="0" r="0" b="0"/>
              <a:pathLst>
                <a:path w="164673" h="156229">
                  <a:moveTo>
                    <a:pt x="142875" y="33892"/>
                  </a:moveTo>
                  <a:lnTo>
                    <a:pt x="138134" y="24411"/>
                  </a:lnTo>
                  <a:lnTo>
                    <a:pt x="135745" y="20626"/>
                  </a:lnTo>
                  <a:lnTo>
                    <a:pt x="133161" y="17110"/>
                  </a:lnTo>
                  <a:lnTo>
                    <a:pt x="130446" y="13774"/>
                  </a:lnTo>
                  <a:lnTo>
                    <a:pt x="128636" y="10558"/>
                  </a:lnTo>
                  <a:lnTo>
                    <a:pt x="127429" y="7422"/>
                  </a:lnTo>
                  <a:lnTo>
                    <a:pt x="126624" y="4339"/>
                  </a:lnTo>
                  <a:lnTo>
                    <a:pt x="125096" y="2283"/>
                  </a:lnTo>
                  <a:lnTo>
                    <a:pt x="123084" y="914"/>
                  </a:lnTo>
                  <a:lnTo>
                    <a:pt x="120751" y="0"/>
                  </a:lnTo>
                  <a:lnTo>
                    <a:pt x="118204" y="383"/>
                  </a:lnTo>
                  <a:lnTo>
                    <a:pt x="115513" y="1631"/>
                  </a:lnTo>
                  <a:lnTo>
                    <a:pt x="112727" y="3455"/>
                  </a:lnTo>
                  <a:lnTo>
                    <a:pt x="109878" y="4670"/>
                  </a:lnTo>
                  <a:lnTo>
                    <a:pt x="106986" y="5481"/>
                  </a:lnTo>
                  <a:lnTo>
                    <a:pt x="104066" y="6021"/>
                  </a:lnTo>
                  <a:lnTo>
                    <a:pt x="101127" y="6381"/>
                  </a:lnTo>
                  <a:lnTo>
                    <a:pt x="98176" y="6622"/>
                  </a:lnTo>
                  <a:lnTo>
                    <a:pt x="95216" y="6782"/>
                  </a:lnTo>
                  <a:lnTo>
                    <a:pt x="89281" y="6960"/>
                  </a:lnTo>
                  <a:lnTo>
                    <a:pt x="86310" y="7008"/>
                  </a:lnTo>
                  <a:lnTo>
                    <a:pt x="82345" y="8031"/>
                  </a:lnTo>
                  <a:lnTo>
                    <a:pt x="77716" y="9706"/>
                  </a:lnTo>
                  <a:lnTo>
                    <a:pt x="72647" y="11814"/>
                  </a:lnTo>
                  <a:lnTo>
                    <a:pt x="68275" y="14213"/>
                  </a:lnTo>
                  <a:lnTo>
                    <a:pt x="64368" y="16803"/>
                  </a:lnTo>
                  <a:lnTo>
                    <a:pt x="60771" y="19523"/>
                  </a:lnTo>
                  <a:lnTo>
                    <a:pt x="57381" y="23320"/>
                  </a:lnTo>
                  <a:lnTo>
                    <a:pt x="54129" y="27836"/>
                  </a:lnTo>
                  <a:lnTo>
                    <a:pt x="50969" y="32831"/>
                  </a:lnTo>
                  <a:lnTo>
                    <a:pt x="47870" y="39138"/>
                  </a:lnTo>
                  <a:lnTo>
                    <a:pt x="44811" y="46319"/>
                  </a:lnTo>
                  <a:lnTo>
                    <a:pt x="41780" y="54082"/>
                  </a:lnTo>
                  <a:lnTo>
                    <a:pt x="39760" y="60251"/>
                  </a:lnTo>
                  <a:lnTo>
                    <a:pt x="38413" y="65355"/>
                  </a:lnTo>
                  <a:lnTo>
                    <a:pt x="37514" y="69750"/>
                  </a:lnTo>
                  <a:lnTo>
                    <a:pt x="36916" y="75656"/>
                  </a:lnTo>
                  <a:lnTo>
                    <a:pt x="36517" y="82571"/>
                  </a:lnTo>
                  <a:lnTo>
                    <a:pt x="36073" y="97199"/>
                  </a:lnTo>
                  <a:lnTo>
                    <a:pt x="35876" y="110315"/>
                  </a:lnTo>
                  <a:lnTo>
                    <a:pt x="36816" y="117582"/>
                  </a:lnTo>
                  <a:lnTo>
                    <a:pt x="38434" y="125404"/>
                  </a:lnTo>
                  <a:lnTo>
                    <a:pt x="40506" y="133595"/>
                  </a:lnTo>
                  <a:lnTo>
                    <a:pt x="42879" y="140048"/>
                  </a:lnTo>
                  <a:lnTo>
                    <a:pt x="45453" y="145343"/>
                  </a:lnTo>
                  <a:lnTo>
                    <a:pt x="48161" y="149864"/>
                  </a:lnTo>
                  <a:lnTo>
                    <a:pt x="52943" y="152878"/>
                  </a:lnTo>
                  <a:lnTo>
                    <a:pt x="59108" y="154888"/>
                  </a:lnTo>
                  <a:lnTo>
                    <a:pt x="66194" y="156228"/>
                  </a:lnTo>
                  <a:lnTo>
                    <a:pt x="72903" y="156129"/>
                  </a:lnTo>
                  <a:lnTo>
                    <a:pt x="79359" y="155071"/>
                  </a:lnTo>
                  <a:lnTo>
                    <a:pt x="85648" y="153373"/>
                  </a:lnTo>
                  <a:lnTo>
                    <a:pt x="91825" y="151249"/>
                  </a:lnTo>
                  <a:lnTo>
                    <a:pt x="97928" y="148841"/>
                  </a:lnTo>
                  <a:lnTo>
                    <a:pt x="103980" y="146243"/>
                  </a:lnTo>
                  <a:lnTo>
                    <a:pt x="110000" y="142527"/>
                  </a:lnTo>
                  <a:lnTo>
                    <a:pt x="115997" y="138066"/>
                  </a:lnTo>
                  <a:lnTo>
                    <a:pt x="121980" y="133106"/>
                  </a:lnTo>
                  <a:lnTo>
                    <a:pt x="126960" y="127816"/>
                  </a:lnTo>
                  <a:lnTo>
                    <a:pt x="131273" y="122305"/>
                  </a:lnTo>
                  <a:lnTo>
                    <a:pt x="135140" y="116646"/>
                  </a:lnTo>
                  <a:lnTo>
                    <a:pt x="138710" y="109897"/>
                  </a:lnTo>
                  <a:lnTo>
                    <a:pt x="142083" y="102421"/>
                  </a:lnTo>
                  <a:lnTo>
                    <a:pt x="145323" y="94461"/>
                  </a:lnTo>
                  <a:lnTo>
                    <a:pt x="148476" y="86177"/>
                  </a:lnTo>
                  <a:lnTo>
                    <a:pt x="154624" y="69036"/>
                  </a:lnTo>
                  <a:lnTo>
                    <a:pt x="163664" y="42651"/>
                  </a:lnTo>
                  <a:lnTo>
                    <a:pt x="164672" y="34770"/>
                  </a:lnTo>
                  <a:lnTo>
                    <a:pt x="164351" y="27532"/>
                  </a:lnTo>
                  <a:lnTo>
                    <a:pt x="163146" y="20722"/>
                  </a:lnTo>
                  <a:lnTo>
                    <a:pt x="159365" y="15190"/>
                  </a:lnTo>
                  <a:lnTo>
                    <a:pt x="153868" y="10510"/>
                  </a:lnTo>
                  <a:lnTo>
                    <a:pt x="147227" y="6397"/>
                  </a:lnTo>
                  <a:lnTo>
                    <a:pt x="139823" y="3656"/>
                  </a:lnTo>
                  <a:lnTo>
                    <a:pt x="131911" y="1828"/>
                  </a:lnTo>
                  <a:lnTo>
                    <a:pt x="123659" y="609"/>
                  </a:lnTo>
                  <a:lnTo>
                    <a:pt x="115181" y="1781"/>
                  </a:lnTo>
                  <a:lnTo>
                    <a:pt x="106553" y="4547"/>
                  </a:lnTo>
                  <a:lnTo>
                    <a:pt x="97824" y="8376"/>
                  </a:lnTo>
                  <a:lnTo>
                    <a:pt x="88036" y="13905"/>
                  </a:lnTo>
                  <a:lnTo>
                    <a:pt x="77542" y="20567"/>
                  </a:lnTo>
                  <a:lnTo>
                    <a:pt x="66577" y="27985"/>
                  </a:lnTo>
                  <a:lnTo>
                    <a:pt x="57283" y="34915"/>
                  </a:lnTo>
                  <a:lnTo>
                    <a:pt x="49103" y="41519"/>
                  </a:lnTo>
                  <a:lnTo>
                    <a:pt x="41665" y="47906"/>
                  </a:lnTo>
                  <a:lnTo>
                    <a:pt x="33729" y="54149"/>
                  </a:lnTo>
                  <a:lnTo>
                    <a:pt x="25463" y="60295"/>
                  </a:lnTo>
                  <a:lnTo>
                    <a:pt x="0" y="7854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Annotation296"/>
            <p:cNvSpPr/>
            <p:nvPr/>
          </p:nvSpPr>
          <p:spPr>
            <a:xfrm>
              <a:off x="1019196" y="4021059"/>
              <a:ext cx="257750" cy="478695"/>
            </a:xfrm>
            <a:custGeom>
              <a:avLst/>
              <a:gdLst/>
              <a:ahLst/>
              <a:cxnLst/>
              <a:rect l="0" t="0" r="0" b="0"/>
              <a:pathLst>
                <a:path w="257750" h="478695">
                  <a:moveTo>
                    <a:pt x="168452" y="50878"/>
                  </a:moveTo>
                  <a:lnTo>
                    <a:pt x="158971" y="50878"/>
                  </a:lnTo>
                  <a:lnTo>
                    <a:pt x="155186" y="49886"/>
                  </a:lnTo>
                  <a:lnTo>
                    <a:pt x="148335" y="46138"/>
                  </a:lnTo>
                  <a:lnTo>
                    <a:pt x="144126" y="45734"/>
                  </a:lnTo>
                  <a:lnTo>
                    <a:pt x="139336" y="46457"/>
                  </a:lnTo>
                  <a:lnTo>
                    <a:pt x="134159" y="47931"/>
                  </a:lnTo>
                  <a:lnTo>
                    <a:pt x="128723" y="49905"/>
                  </a:lnTo>
                  <a:lnTo>
                    <a:pt x="123114" y="52214"/>
                  </a:lnTo>
                  <a:lnTo>
                    <a:pt x="117391" y="54745"/>
                  </a:lnTo>
                  <a:lnTo>
                    <a:pt x="112583" y="56433"/>
                  </a:lnTo>
                  <a:lnTo>
                    <a:pt x="104595" y="58308"/>
                  </a:lnTo>
                  <a:lnTo>
                    <a:pt x="97738" y="61787"/>
                  </a:lnTo>
                  <a:lnTo>
                    <a:pt x="90391" y="66641"/>
                  </a:lnTo>
                  <a:lnTo>
                    <a:pt x="85653" y="69324"/>
                  </a:lnTo>
                  <a:lnTo>
                    <a:pt x="80511" y="72105"/>
                  </a:lnTo>
                  <a:lnTo>
                    <a:pt x="76090" y="74951"/>
                  </a:lnTo>
                  <a:lnTo>
                    <a:pt x="68532" y="80760"/>
                  </a:lnTo>
                  <a:lnTo>
                    <a:pt x="61866" y="89295"/>
                  </a:lnTo>
                  <a:lnTo>
                    <a:pt x="55596" y="100695"/>
                  </a:lnTo>
                  <a:lnTo>
                    <a:pt x="52535" y="107902"/>
                  </a:lnTo>
                  <a:lnTo>
                    <a:pt x="47480" y="122855"/>
                  </a:lnTo>
                  <a:lnTo>
                    <a:pt x="45234" y="136115"/>
                  </a:lnTo>
                  <a:lnTo>
                    <a:pt x="46881" y="148624"/>
                  </a:lnTo>
                  <a:lnTo>
                    <a:pt x="50920" y="160797"/>
                  </a:lnTo>
                  <a:lnTo>
                    <a:pt x="56023" y="172822"/>
                  </a:lnTo>
                  <a:lnTo>
                    <a:pt x="59765" y="176823"/>
                  </a:lnTo>
                  <a:lnTo>
                    <a:pt x="64244" y="179490"/>
                  </a:lnTo>
                  <a:lnTo>
                    <a:pt x="69214" y="181268"/>
                  </a:lnTo>
                  <a:lnTo>
                    <a:pt x="73520" y="181461"/>
                  </a:lnTo>
                  <a:lnTo>
                    <a:pt x="77383" y="180597"/>
                  </a:lnTo>
                  <a:lnTo>
                    <a:pt x="80950" y="179029"/>
                  </a:lnTo>
                  <a:lnTo>
                    <a:pt x="85313" y="176000"/>
                  </a:lnTo>
                  <a:lnTo>
                    <a:pt x="90206" y="171996"/>
                  </a:lnTo>
                  <a:lnTo>
                    <a:pt x="95452" y="167342"/>
                  </a:lnTo>
                  <a:lnTo>
                    <a:pt x="100934" y="161263"/>
                  </a:lnTo>
                  <a:lnTo>
                    <a:pt x="106572" y="154234"/>
                  </a:lnTo>
                  <a:lnTo>
                    <a:pt x="112316" y="146571"/>
                  </a:lnTo>
                  <a:lnTo>
                    <a:pt x="117137" y="138486"/>
                  </a:lnTo>
                  <a:lnTo>
                    <a:pt x="121344" y="130119"/>
                  </a:lnTo>
                  <a:lnTo>
                    <a:pt x="125140" y="121565"/>
                  </a:lnTo>
                  <a:lnTo>
                    <a:pt x="128663" y="112886"/>
                  </a:lnTo>
                  <a:lnTo>
                    <a:pt x="132004" y="104122"/>
                  </a:lnTo>
                  <a:lnTo>
                    <a:pt x="138362" y="86449"/>
                  </a:lnTo>
                  <a:lnTo>
                    <a:pt x="144495" y="68672"/>
                  </a:lnTo>
                  <a:lnTo>
                    <a:pt x="146528" y="60756"/>
                  </a:lnTo>
                  <a:lnTo>
                    <a:pt x="148786" y="46670"/>
                  </a:lnTo>
                  <a:lnTo>
                    <a:pt x="149388" y="39143"/>
                  </a:lnTo>
                  <a:lnTo>
                    <a:pt x="149790" y="31148"/>
                  </a:lnTo>
                  <a:lnTo>
                    <a:pt x="150057" y="22842"/>
                  </a:lnTo>
                  <a:lnTo>
                    <a:pt x="149243" y="16313"/>
                  </a:lnTo>
                  <a:lnTo>
                    <a:pt x="145694" y="6412"/>
                  </a:lnTo>
                  <a:lnTo>
                    <a:pt x="143358" y="3374"/>
                  </a:lnTo>
                  <a:lnTo>
                    <a:pt x="140808" y="1350"/>
                  </a:lnTo>
                  <a:lnTo>
                    <a:pt x="138117" y="0"/>
                  </a:lnTo>
                  <a:lnTo>
                    <a:pt x="136322" y="92"/>
                  </a:lnTo>
                  <a:lnTo>
                    <a:pt x="135126" y="1146"/>
                  </a:lnTo>
                  <a:lnTo>
                    <a:pt x="128465" y="14707"/>
                  </a:lnTo>
                  <a:lnTo>
                    <a:pt x="127904" y="20811"/>
                  </a:lnTo>
                  <a:lnTo>
                    <a:pt x="129925" y="35531"/>
                  </a:lnTo>
                  <a:lnTo>
                    <a:pt x="130861" y="44615"/>
                  </a:lnTo>
                  <a:lnTo>
                    <a:pt x="131485" y="54640"/>
                  </a:lnTo>
                  <a:lnTo>
                    <a:pt x="131901" y="65293"/>
                  </a:lnTo>
                  <a:lnTo>
                    <a:pt x="133171" y="76363"/>
                  </a:lnTo>
                  <a:lnTo>
                    <a:pt x="135009" y="87712"/>
                  </a:lnTo>
                  <a:lnTo>
                    <a:pt x="139698" y="112890"/>
                  </a:lnTo>
                  <a:lnTo>
                    <a:pt x="145089" y="143923"/>
                  </a:lnTo>
                  <a:lnTo>
                    <a:pt x="153702" y="199605"/>
                  </a:lnTo>
                  <a:lnTo>
                    <a:pt x="157627" y="219482"/>
                  </a:lnTo>
                  <a:lnTo>
                    <a:pt x="162227" y="239680"/>
                  </a:lnTo>
                  <a:lnTo>
                    <a:pt x="167279" y="260090"/>
                  </a:lnTo>
                  <a:lnTo>
                    <a:pt x="171638" y="279649"/>
                  </a:lnTo>
                  <a:lnTo>
                    <a:pt x="179129" y="317257"/>
                  </a:lnTo>
                  <a:lnTo>
                    <a:pt x="183507" y="334629"/>
                  </a:lnTo>
                  <a:lnTo>
                    <a:pt x="188411" y="351170"/>
                  </a:lnTo>
                  <a:lnTo>
                    <a:pt x="205798" y="403883"/>
                  </a:lnTo>
                  <a:lnTo>
                    <a:pt x="208232" y="413214"/>
                  </a:lnTo>
                  <a:lnTo>
                    <a:pt x="209855" y="421420"/>
                  </a:lnTo>
                  <a:lnTo>
                    <a:pt x="210937" y="428875"/>
                  </a:lnTo>
                  <a:lnTo>
                    <a:pt x="209674" y="436821"/>
                  </a:lnTo>
                  <a:lnTo>
                    <a:pt x="206847" y="445095"/>
                  </a:lnTo>
                  <a:lnTo>
                    <a:pt x="202979" y="453588"/>
                  </a:lnTo>
                  <a:lnTo>
                    <a:pt x="197423" y="460243"/>
                  </a:lnTo>
                  <a:lnTo>
                    <a:pt x="190742" y="465670"/>
                  </a:lnTo>
                  <a:lnTo>
                    <a:pt x="183312" y="470281"/>
                  </a:lnTo>
                  <a:lnTo>
                    <a:pt x="175382" y="473356"/>
                  </a:lnTo>
                  <a:lnTo>
                    <a:pt x="167119" y="475405"/>
                  </a:lnTo>
                  <a:lnTo>
                    <a:pt x="158634" y="476771"/>
                  </a:lnTo>
                  <a:lnTo>
                    <a:pt x="149008" y="477682"/>
                  </a:lnTo>
                  <a:lnTo>
                    <a:pt x="138622" y="478289"/>
                  </a:lnTo>
                  <a:lnTo>
                    <a:pt x="127729" y="478694"/>
                  </a:lnTo>
                  <a:lnTo>
                    <a:pt x="116499" y="476979"/>
                  </a:lnTo>
                  <a:lnTo>
                    <a:pt x="105043" y="473852"/>
                  </a:lnTo>
                  <a:lnTo>
                    <a:pt x="93437" y="469783"/>
                  </a:lnTo>
                  <a:lnTo>
                    <a:pt x="82723" y="464093"/>
                  </a:lnTo>
                  <a:lnTo>
                    <a:pt x="72604" y="457323"/>
                  </a:lnTo>
                  <a:lnTo>
                    <a:pt x="62882" y="449834"/>
                  </a:lnTo>
                  <a:lnTo>
                    <a:pt x="53423" y="441864"/>
                  </a:lnTo>
                  <a:lnTo>
                    <a:pt x="44141" y="433575"/>
                  </a:lnTo>
                  <a:lnTo>
                    <a:pt x="26882" y="417419"/>
                  </a:lnTo>
                  <a:lnTo>
                    <a:pt x="12597" y="403624"/>
                  </a:lnTo>
                  <a:lnTo>
                    <a:pt x="7994" y="396175"/>
                  </a:lnTo>
                  <a:lnTo>
                    <a:pt x="4925" y="388232"/>
                  </a:lnTo>
                  <a:lnTo>
                    <a:pt x="2879" y="379961"/>
                  </a:lnTo>
                  <a:lnTo>
                    <a:pt x="606" y="365479"/>
                  </a:lnTo>
                  <a:lnTo>
                    <a:pt x="0" y="358838"/>
                  </a:lnTo>
                  <a:lnTo>
                    <a:pt x="1972" y="346169"/>
                  </a:lnTo>
                  <a:lnTo>
                    <a:pt x="3887" y="340012"/>
                  </a:lnTo>
                  <a:lnTo>
                    <a:pt x="8141" y="334915"/>
                  </a:lnTo>
                  <a:lnTo>
                    <a:pt x="13953" y="330525"/>
                  </a:lnTo>
                  <a:lnTo>
                    <a:pt x="20804" y="326607"/>
                  </a:lnTo>
                  <a:lnTo>
                    <a:pt x="39000" y="316961"/>
                  </a:lnTo>
                  <a:lnTo>
                    <a:pt x="49408" y="311611"/>
                  </a:lnTo>
                  <a:lnTo>
                    <a:pt x="61308" y="306059"/>
                  </a:lnTo>
                  <a:lnTo>
                    <a:pt x="87760" y="294599"/>
                  </a:lnTo>
                  <a:lnTo>
                    <a:pt x="103743" y="289757"/>
                  </a:lnTo>
                  <a:lnTo>
                    <a:pt x="121344" y="285538"/>
                  </a:lnTo>
                  <a:lnTo>
                    <a:pt x="140023" y="281732"/>
                  </a:lnTo>
                  <a:lnTo>
                    <a:pt x="156445" y="277210"/>
                  </a:lnTo>
                  <a:lnTo>
                    <a:pt x="171361" y="272212"/>
                  </a:lnTo>
                  <a:lnTo>
                    <a:pt x="185274" y="266895"/>
                  </a:lnTo>
                  <a:lnTo>
                    <a:pt x="199511" y="260373"/>
                  </a:lnTo>
                  <a:lnTo>
                    <a:pt x="213962" y="253050"/>
                  </a:lnTo>
                  <a:lnTo>
                    <a:pt x="257749" y="22947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Annotation297"/>
            <p:cNvSpPr/>
            <p:nvPr/>
          </p:nvSpPr>
          <p:spPr>
            <a:xfrm>
              <a:off x="1360787" y="3687961"/>
              <a:ext cx="210839" cy="500063"/>
            </a:xfrm>
            <a:custGeom>
              <a:avLst/>
              <a:gdLst/>
              <a:ahLst/>
              <a:cxnLst/>
              <a:rect l="0" t="0" r="0" b="0"/>
              <a:pathLst>
                <a:path w="210839" h="500063">
                  <a:moveTo>
                    <a:pt x="210838" y="0"/>
                  </a:moveTo>
                  <a:lnTo>
                    <a:pt x="196616" y="14221"/>
                  </a:lnTo>
                  <a:lnTo>
                    <a:pt x="189450" y="20395"/>
                  </a:lnTo>
                  <a:lnTo>
                    <a:pt x="181697" y="26494"/>
                  </a:lnTo>
                  <a:lnTo>
                    <a:pt x="173551" y="32546"/>
                  </a:lnTo>
                  <a:lnTo>
                    <a:pt x="165144" y="39557"/>
                  </a:lnTo>
                  <a:lnTo>
                    <a:pt x="156563" y="47207"/>
                  </a:lnTo>
                  <a:lnTo>
                    <a:pt x="147865" y="55284"/>
                  </a:lnTo>
                  <a:lnTo>
                    <a:pt x="138098" y="65629"/>
                  </a:lnTo>
                  <a:lnTo>
                    <a:pt x="127618" y="77487"/>
                  </a:lnTo>
                  <a:lnTo>
                    <a:pt x="116663" y="90353"/>
                  </a:lnTo>
                  <a:lnTo>
                    <a:pt x="105390" y="104884"/>
                  </a:lnTo>
                  <a:lnTo>
                    <a:pt x="93906" y="120524"/>
                  </a:lnTo>
                  <a:lnTo>
                    <a:pt x="82282" y="136904"/>
                  </a:lnTo>
                  <a:lnTo>
                    <a:pt x="71555" y="154769"/>
                  </a:lnTo>
                  <a:lnTo>
                    <a:pt x="61428" y="173624"/>
                  </a:lnTo>
                  <a:lnTo>
                    <a:pt x="51700" y="193140"/>
                  </a:lnTo>
                  <a:lnTo>
                    <a:pt x="43230" y="213096"/>
                  </a:lnTo>
                  <a:lnTo>
                    <a:pt x="35599" y="233346"/>
                  </a:lnTo>
                  <a:lnTo>
                    <a:pt x="9094" y="311007"/>
                  </a:lnTo>
                  <a:lnTo>
                    <a:pt x="4904" y="328384"/>
                  </a:lnTo>
                  <a:lnTo>
                    <a:pt x="2111" y="344931"/>
                  </a:lnTo>
                  <a:lnTo>
                    <a:pt x="249" y="360922"/>
                  </a:lnTo>
                  <a:lnTo>
                    <a:pt x="0" y="376545"/>
                  </a:lnTo>
                  <a:lnTo>
                    <a:pt x="826" y="391920"/>
                  </a:lnTo>
                  <a:lnTo>
                    <a:pt x="2369" y="407131"/>
                  </a:lnTo>
                  <a:lnTo>
                    <a:pt x="4390" y="421241"/>
                  </a:lnTo>
                  <a:lnTo>
                    <a:pt x="6729" y="434617"/>
                  </a:lnTo>
                  <a:lnTo>
                    <a:pt x="9281" y="447502"/>
                  </a:lnTo>
                  <a:lnTo>
                    <a:pt x="11974" y="458077"/>
                  </a:lnTo>
                  <a:lnTo>
                    <a:pt x="14762" y="467111"/>
                  </a:lnTo>
                  <a:lnTo>
                    <a:pt x="17613" y="475118"/>
                  </a:lnTo>
                  <a:lnTo>
                    <a:pt x="21497" y="481448"/>
                  </a:lnTo>
                  <a:lnTo>
                    <a:pt x="26072" y="486661"/>
                  </a:lnTo>
                  <a:lnTo>
                    <a:pt x="31105" y="491128"/>
                  </a:lnTo>
                  <a:lnTo>
                    <a:pt x="37438" y="494106"/>
                  </a:lnTo>
                  <a:lnTo>
                    <a:pt x="44636" y="496091"/>
                  </a:lnTo>
                  <a:lnTo>
                    <a:pt x="67963" y="50006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Annotation298"/>
            <p:cNvSpPr/>
            <p:nvPr/>
          </p:nvSpPr>
          <p:spPr>
            <a:xfrm>
              <a:off x="1469555" y="3965314"/>
              <a:ext cx="128750" cy="158606"/>
            </a:xfrm>
            <a:custGeom>
              <a:avLst/>
              <a:gdLst/>
              <a:ahLst/>
              <a:cxnLst/>
              <a:rect l="0" t="0" r="0" b="0"/>
              <a:pathLst>
                <a:path w="128750" h="158606">
                  <a:moveTo>
                    <a:pt x="119929" y="97694"/>
                  </a:moveTo>
                  <a:lnTo>
                    <a:pt x="119929" y="76703"/>
                  </a:lnTo>
                  <a:lnTo>
                    <a:pt x="120921" y="72786"/>
                  </a:lnTo>
                  <a:lnTo>
                    <a:pt x="122575" y="68190"/>
                  </a:lnTo>
                  <a:lnTo>
                    <a:pt x="124669" y="63142"/>
                  </a:lnTo>
                  <a:lnTo>
                    <a:pt x="126066" y="58784"/>
                  </a:lnTo>
                  <a:lnTo>
                    <a:pt x="126997" y="54887"/>
                  </a:lnTo>
                  <a:lnTo>
                    <a:pt x="127617" y="51296"/>
                  </a:lnTo>
                  <a:lnTo>
                    <a:pt x="128031" y="46918"/>
                  </a:lnTo>
                  <a:lnTo>
                    <a:pt x="128307" y="42015"/>
                  </a:lnTo>
                  <a:lnTo>
                    <a:pt x="128613" y="32268"/>
                  </a:lnTo>
                  <a:lnTo>
                    <a:pt x="128749" y="24628"/>
                  </a:lnTo>
                  <a:lnTo>
                    <a:pt x="127794" y="21202"/>
                  </a:lnTo>
                  <a:lnTo>
                    <a:pt x="126164" y="17926"/>
                  </a:lnTo>
                  <a:lnTo>
                    <a:pt x="124086" y="14749"/>
                  </a:lnTo>
                  <a:lnTo>
                    <a:pt x="121708" y="11640"/>
                  </a:lnTo>
                  <a:lnTo>
                    <a:pt x="119131" y="8574"/>
                  </a:lnTo>
                  <a:lnTo>
                    <a:pt x="116420" y="5538"/>
                  </a:lnTo>
                  <a:lnTo>
                    <a:pt x="111636" y="3515"/>
                  </a:lnTo>
                  <a:lnTo>
                    <a:pt x="105471" y="2165"/>
                  </a:lnTo>
                  <a:lnTo>
                    <a:pt x="98384" y="1266"/>
                  </a:lnTo>
                  <a:lnTo>
                    <a:pt x="91675" y="666"/>
                  </a:lnTo>
                  <a:lnTo>
                    <a:pt x="85218" y="266"/>
                  </a:lnTo>
                  <a:lnTo>
                    <a:pt x="78929" y="0"/>
                  </a:lnTo>
                  <a:lnTo>
                    <a:pt x="71760" y="1807"/>
                  </a:lnTo>
                  <a:lnTo>
                    <a:pt x="64004" y="4995"/>
                  </a:lnTo>
                  <a:lnTo>
                    <a:pt x="34909" y="19631"/>
                  </a:lnTo>
                  <a:lnTo>
                    <a:pt x="29514" y="24816"/>
                  </a:lnTo>
                  <a:lnTo>
                    <a:pt x="24926" y="31249"/>
                  </a:lnTo>
                  <a:lnTo>
                    <a:pt x="20875" y="38514"/>
                  </a:lnTo>
                  <a:lnTo>
                    <a:pt x="17182" y="46334"/>
                  </a:lnTo>
                  <a:lnTo>
                    <a:pt x="13728" y="54525"/>
                  </a:lnTo>
                  <a:lnTo>
                    <a:pt x="10433" y="62961"/>
                  </a:lnTo>
                  <a:lnTo>
                    <a:pt x="4126" y="80273"/>
                  </a:lnTo>
                  <a:lnTo>
                    <a:pt x="1055" y="89057"/>
                  </a:lnTo>
                  <a:lnTo>
                    <a:pt x="0" y="97888"/>
                  </a:lnTo>
                  <a:lnTo>
                    <a:pt x="289" y="106753"/>
                  </a:lnTo>
                  <a:lnTo>
                    <a:pt x="1473" y="115640"/>
                  </a:lnTo>
                  <a:lnTo>
                    <a:pt x="2263" y="123548"/>
                  </a:lnTo>
                  <a:lnTo>
                    <a:pt x="2790" y="130805"/>
                  </a:lnTo>
                  <a:lnTo>
                    <a:pt x="3141" y="137628"/>
                  </a:lnTo>
                  <a:lnTo>
                    <a:pt x="4367" y="142175"/>
                  </a:lnTo>
                  <a:lnTo>
                    <a:pt x="6177" y="145208"/>
                  </a:lnTo>
                  <a:lnTo>
                    <a:pt x="8375" y="147229"/>
                  </a:lnTo>
                  <a:lnTo>
                    <a:pt x="12818" y="149569"/>
                  </a:lnTo>
                  <a:lnTo>
                    <a:pt x="18756" y="152121"/>
                  </a:lnTo>
                  <a:lnTo>
                    <a:pt x="25691" y="154815"/>
                  </a:lnTo>
                  <a:lnTo>
                    <a:pt x="32299" y="156610"/>
                  </a:lnTo>
                  <a:lnTo>
                    <a:pt x="38689" y="157807"/>
                  </a:lnTo>
                  <a:lnTo>
                    <a:pt x="44933" y="158605"/>
                  </a:lnTo>
                  <a:lnTo>
                    <a:pt x="51080" y="158145"/>
                  </a:lnTo>
                  <a:lnTo>
                    <a:pt x="57162" y="156846"/>
                  </a:lnTo>
                  <a:lnTo>
                    <a:pt x="63202" y="154988"/>
                  </a:lnTo>
                  <a:lnTo>
                    <a:pt x="70204" y="153749"/>
                  </a:lnTo>
                  <a:lnTo>
                    <a:pt x="77849" y="152923"/>
                  </a:lnTo>
                  <a:lnTo>
                    <a:pt x="102070" y="15127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Annotation299"/>
            <p:cNvSpPr/>
            <p:nvPr/>
          </p:nvSpPr>
          <p:spPr>
            <a:xfrm>
              <a:off x="1607989" y="3985326"/>
              <a:ext cx="140302" cy="140029"/>
            </a:xfrm>
            <a:custGeom>
              <a:avLst/>
              <a:gdLst/>
              <a:ahLst/>
              <a:cxnLst/>
              <a:rect l="0" t="0" r="0" b="0"/>
              <a:pathLst>
                <a:path w="140302" h="140029">
                  <a:moveTo>
                    <a:pt x="133300" y="15174"/>
                  </a:moveTo>
                  <a:lnTo>
                    <a:pt x="128559" y="15174"/>
                  </a:lnTo>
                  <a:lnTo>
                    <a:pt x="126170" y="16166"/>
                  </a:lnTo>
                  <a:lnTo>
                    <a:pt x="123586" y="17819"/>
                  </a:lnTo>
                  <a:lnTo>
                    <a:pt x="120870" y="19914"/>
                  </a:lnTo>
                  <a:lnTo>
                    <a:pt x="117076" y="21311"/>
                  </a:lnTo>
                  <a:lnTo>
                    <a:pt x="112562" y="22242"/>
                  </a:lnTo>
                  <a:lnTo>
                    <a:pt x="107568" y="22862"/>
                  </a:lnTo>
                  <a:lnTo>
                    <a:pt x="101263" y="23276"/>
                  </a:lnTo>
                  <a:lnTo>
                    <a:pt x="94082" y="23552"/>
                  </a:lnTo>
                  <a:lnTo>
                    <a:pt x="72401" y="23940"/>
                  </a:lnTo>
                  <a:lnTo>
                    <a:pt x="47297" y="24071"/>
                  </a:lnTo>
                  <a:lnTo>
                    <a:pt x="42230" y="27058"/>
                  </a:lnTo>
                  <a:lnTo>
                    <a:pt x="37860" y="32027"/>
                  </a:lnTo>
                  <a:lnTo>
                    <a:pt x="33954" y="38315"/>
                  </a:lnTo>
                  <a:lnTo>
                    <a:pt x="29366" y="44492"/>
                  </a:lnTo>
                  <a:lnTo>
                    <a:pt x="24323" y="50594"/>
                  </a:lnTo>
                  <a:lnTo>
                    <a:pt x="18977" y="56647"/>
                  </a:lnTo>
                  <a:lnTo>
                    <a:pt x="14420" y="62666"/>
                  </a:lnTo>
                  <a:lnTo>
                    <a:pt x="10390" y="68664"/>
                  </a:lnTo>
                  <a:lnTo>
                    <a:pt x="6712" y="74646"/>
                  </a:lnTo>
                  <a:lnTo>
                    <a:pt x="4259" y="81611"/>
                  </a:lnTo>
                  <a:lnTo>
                    <a:pt x="2624" y="89231"/>
                  </a:lnTo>
                  <a:lnTo>
                    <a:pt x="1534" y="97287"/>
                  </a:lnTo>
                  <a:lnTo>
                    <a:pt x="807" y="103650"/>
                  </a:lnTo>
                  <a:lnTo>
                    <a:pt x="323" y="108884"/>
                  </a:lnTo>
                  <a:lnTo>
                    <a:pt x="0" y="113367"/>
                  </a:lnTo>
                  <a:lnTo>
                    <a:pt x="777" y="117347"/>
                  </a:lnTo>
                  <a:lnTo>
                    <a:pt x="2287" y="120992"/>
                  </a:lnTo>
                  <a:lnTo>
                    <a:pt x="4286" y="124415"/>
                  </a:lnTo>
                  <a:lnTo>
                    <a:pt x="7603" y="127688"/>
                  </a:lnTo>
                  <a:lnTo>
                    <a:pt x="11799" y="130863"/>
                  </a:lnTo>
                  <a:lnTo>
                    <a:pt x="16580" y="133972"/>
                  </a:lnTo>
                  <a:lnTo>
                    <a:pt x="21752" y="136044"/>
                  </a:lnTo>
                  <a:lnTo>
                    <a:pt x="27185" y="137426"/>
                  </a:lnTo>
                  <a:lnTo>
                    <a:pt x="32791" y="138347"/>
                  </a:lnTo>
                  <a:lnTo>
                    <a:pt x="38512" y="138961"/>
                  </a:lnTo>
                  <a:lnTo>
                    <a:pt x="44311" y="139371"/>
                  </a:lnTo>
                  <a:lnTo>
                    <a:pt x="50162" y="139644"/>
                  </a:lnTo>
                  <a:lnTo>
                    <a:pt x="64599" y="139947"/>
                  </a:lnTo>
                  <a:lnTo>
                    <a:pt x="72616" y="140028"/>
                  </a:lnTo>
                  <a:lnTo>
                    <a:pt x="79946" y="139089"/>
                  </a:lnTo>
                  <a:lnTo>
                    <a:pt x="86816" y="137471"/>
                  </a:lnTo>
                  <a:lnTo>
                    <a:pt x="93381" y="135401"/>
                  </a:lnTo>
                  <a:lnTo>
                    <a:pt x="99742" y="132036"/>
                  </a:lnTo>
                  <a:lnTo>
                    <a:pt x="105967" y="127808"/>
                  </a:lnTo>
                  <a:lnTo>
                    <a:pt x="112101" y="123006"/>
                  </a:lnTo>
                  <a:lnTo>
                    <a:pt x="117183" y="117819"/>
                  </a:lnTo>
                  <a:lnTo>
                    <a:pt x="121563" y="112378"/>
                  </a:lnTo>
                  <a:lnTo>
                    <a:pt x="125475" y="106766"/>
                  </a:lnTo>
                  <a:lnTo>
                    <a:pt x="129076" y="101039"/>
                  </a:lnTo>
                  <a:lnTo>
                    <a:pt x="132468" y="95238"/>
                  </a:lnTo>
                  <a:lnTo>
                    <a:pt x="135722" y="89386"/>
                  </a:lnTo>
                  <a:lnTo>
                    <a:pt x="137891" y="82508"/>
                  </a:lnTo>
                  <a:lnTo>
                    <a:pt x="139337" y="74946"/>
                  </a:lnTo>
                  <a:lnTo>
                    <a:pt x="140301" y="66928"/>
                  </a:lnTo>
                  <a:lnTo>
                    <a:pt x="139951" y="59599"/>
                  </a:lnTo>
                  <a:lnTo>
                    <a:pt x="138726" y="52727"/>
                  </a:lnTo>
                  <a:lnTo>
                    <a:pt x="136917" y="46163"/>
                  </a:lnTo>
                  <a:lnTo>
                    <a:pt x="132262" y="30931"/>
                  </a:lnTo>
                  <a:lnTo>
                    <a:pt x="129631" y="22702"/>
                  </a:lnTo>
                  <a:lnTo>
                    <a:pt x="125893" y="16224"/>
                  </a:lnTo>
                  <a:lnTo>
                    <a:pt x="121416" y="10913"/>
                  </a:lnTo>
                  <a:lnTo>
                    <a:pt x="116448" y="6380"/>
                  </a:lnTo>
                  <a:lnTo>
                    <a:pt x="111151" y="3358"/>
                  </a:lnTo>
                  <a:lnTo>
                    <a:pt x="105635" y="1343"/>
                  </a:lnTo>
                  <a:lnTo>
                    <a:pt x="99974" y="0"/>
                  </a:lnTo>
                  <a:lnTo>
                    <a:pt x="94215" y="97"/>
                  </a:lnTo>
                  <a:lnTo>
                    <a:pt x="88392" y="1154"/>
                  </a:lnTo>
                  <a:lnTo>
                    <a:pt x="82525" y="2851"/>
                  </a:lnTo>
                  <a:lnTo>
                    <a:pt x="76630" y="5966"/>
                  </a:lnTo>
                  <a:lnTo>
                    <a:pt x="70715" y="10027"/>
                  </a:lnTo>
                  <a:lnTo>
                    <a:pt x="64787" y="14719"/>
                  </a:lnTo>
                  <a:lnTo>
                    <a:pt x="59843" y="19832"/>
                  </a:lnTo>
                  <a:lnTo>
                    <a:pt x="55555" y="25224"/>
                  </a:lnTo>
                  <a:lnTo>
                    <a:pt x="51704" y="30804"/>
                  </a:lnTo>
                  <a:lnTo>
                    <a:pt x="49137" y="36507"/>
                  </a:lnTo>
                  <a:lnTo>
                    <a:pt x="47426" y="42295"/>
                  </a:lnTo>
                  <a:lnTo>
                    <a:pt x="46285" y="48137"/>
                  </a:lnTo>
                  <a:lnTo>
                    <a:pt x="45524" y="55009"/>
                  </a:lnTo>
                  <a:lnTo>
                    <a:pt x="45017" y="62566"/>
                  </a:lnTo>
                  <a:lnTo>
                    <a:pt x="44003" y="8661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Annotation300"/>
            <p:cNvSpPr/>
            <p:nvPr/>
          </p:nvSpPr>
          <p:spPr>
            <a:xfrm>
              <a:off x="1769722" y="3982641"/>
              <a:ext cx="114239" cy="124456"/>
            </a:xfrm>
            <a:custGeom>
              <a:avLst/>
              <a:gdLst/>
              <a:ahLst/>
              <a:cxnLst/>
              <a:rect l="0" t="0" r="0" b="0"/>
              <a:pathLst>
                <a:path w="114239" h="124456">
                  <a:moveTo>
                    <a:pt x="34074" y="0"/>
                  </a:moveTo>
                  <a:lnTo>
                    <a:pt x="29334" y="4740"/>
                  </a:lnTo>
                  <a:lnTo>
                    <a:pt x="27938" y="7129"/>
                  </a:lnTo>
                  <a:lnTo>
                    <a:pt x="27007" y="9713"/>
                  </a:lnTo>
                  <a:lnTo>
                    <a:pt x="26386" y="12428"/>
                  </a:lnTo>
                  <a:lnTo>
                    <a:pt x="24980" y="16223"/>
                  </a:lnTo>
                  <a:lnTo>
                    <a:pt x="23050" y="20737"/>
                  </a:lnTo>
                  <a:lnTo>
                    <a:pt x="20772" y="25731"/>
                  </a:lnTo>
                  <a:lnTo>
                    <a:pt x="19253" y="32036"/>
                  </a:lnTo>
                  <a:lnTo>
                    <a:pt x="18240" y="39216"/>
                  </a:lnTo>
                  <a:lnTo>
                    <a:pt x="17565" y="46980"/>
                  </a:lnTo>
                  <a:lnTo>
                    <a:pt x="16123" y="54140"/>
                  </a:lnTo>
                  <a:lnTo>
                    <a:pt x="14169" y="60898"/>
                  </a:lnTo>
                  <a:lnTo>
                    <a:pt x="11874" y="67388"/>
                  </a:lnTo>
                  <a:lnTo>
                    <a:pt x="9353" y="72706"/>
                  </a:lnTo>
                  <a:lnTo>
                    <a:pt x="6679" y="77244"/>
                  </a:lnTo>
                  <a:lnTo>
                    <a:pt x="3905" y="81261"/>
                  </a:lnTo>
                  <a:lnTo>
                    <a:pt x="2055" y="85924"/>
                  </a:lnTo>
                  <a:lnTo>
                    <a:pt x="822" y="91017"/>
                  </a:lnTo>
                  <a:lnTo>
                    <a:pt x="0" y="96396"/>
                  </a:lnTo>
                  <a:lnTo>
                    <a:pt x="444" y="100975"/>
                  </a:lnTo>
                  <a:lnTo>
                    <a:pt x="1732" y="105019"/>
                  </a:lnTo>
                  <a:lnTo>
                    <a:pt x="3583" y="108708"/>
                  </a:lnTo>
                  <a:lnTo>
                    <a:pt x="5809" y="112159"/>
                  </a:lnTo>
                  <a:lnTo>
                    <a:pt x="8286" y="115452"/>
                  </a:lnTo>
                  <a:lnTo>
                    <a:pt x="10929" y="118640"/>
                  </a:lnTo>
                  <a:lnTo>
                    <a:pt x="13683" y="120765"/>
                  </a:lnTo>
                  <a:lnTo>
                    <a:pt x="16511" y="122182"/>
                  </a:lnTo>
                  <a:lnTo>
                    <a:pt x="19389" y="123126"/>
                  </a:lnTo>
                  <a:lnTo>
                    <a:pt x="23292" y="123756"/>
                  </a:lnTo>
                  <a:lnTo>
                    <a:pt x="27878" y="124175"/>
                  </a:lnTo>
                  <a:lnTo>
                    <a:pt x="32920" y="124455"/>
                  </a:lnTo>
                  <a:lnTo>
                    <a:pt x="39258" y="123650"/>
                  </a:lnTo>
                  <a:lnTo>
                    <a:pt x="46460" y="122120"/>
                  </a:lnTo>
                  <a:lnTo>
                    <a:pt x="54238" y="120108"/>
                  </a:lnTo>
                  <a:lnTo>
                    <a:pt x="61407" y="117775"/>
                  </a:lnTo>
                  <a:lnTo>
                    <a:pt x="68171" y="115227"/>
                  </a:lnTo>
                  <a:lnTo>
                    <a:pt x="74665" y="112537"/>
                  </a:lnTo>
                  <a:lnTo>
                    <a:pt x="80979" y="107766"/>
                  </a:lnTo>
                  <a:lnTo>
                    <a:pt x="87172" y="101610"/>
                  </a:lnTo>
                  <a:lnTo>
                    <a:pt x="93285" y="94529"/>
                  </a:lnTo>
                  <a:lnTo>
                    <a:pt x="98353" y="87823"/>
                  </a:lnTo>
                  <a:lnTo>
                    <a:pt x="102724" y="81369"/>
                  </a:lnTo>
                  <a:lnTo>
                    <a:pt x="106630" y="75082"/>
                  </a:lnTo>
                  <a:lnTo>
                    <a:pt x="109234" y="67914"/>
                  </a:lnTo>
                  <a:lnTo>
                    <a:pt x="110970" y="60158"/>
                  </a:lnTo>
                  <a:lnTo>
                    <a:pt x="112127" y="52011"/>
                  </a:lnTo>
                  <a:lnTo>
                    <a:pt x="112898" y="44596"/>
                  </a:lnTo>
                  <a:lnTo>
                    <a:pt x="113413" y="37668"/>
                  </a:lnTo>
                  <a:lnTo>
                    <a:pt x="113984" y="25670"/>
                  </a:lnTo>
                  <a:lnTo>
                    <a:pt x="114238" y="17031"/>
                  </a:lnTo>
                  <a:lnTo>
                    <a:pt x="112322" y="13338"/>
                  </a:lnTo>
                  <a:lnTo>
                    <a:pt x="109060" y="9884"/>
                  </a:lnTo>
                  <a:lnTo>
                    <a:pt x="99047" y="1952"/>
                  </a:lnTo>
                  <a:lnTo>
                    <a:pt x="97233" y="1301"/>
                  </a:lnTo>
                  <a:lnTo>
                    <a:pt x="95032" y="867"/>
                  </a:lnTo>
                  <a:lnTo>
                    <a:pt x="92572" y="578"/>
                  </a:lnTo>
                  <a:lnTo>
                    <a:pt x="91924" y="2369"/>
                  </a:lnTo>
                  <a:lnTo>
                    <a:pt x="92485" y="5548"/>
                  </a:lnTo>
                  <a:lnTo>
                    <a:pt x="96582" y="1785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Annotation301"/>
            <p:cNvSpPr/>
            <p:nvPr/>
          </p:nvSpPr>
          <p:spPr>
            <a:xfrm>
              <a:off x="1912562" y="3964985"/>
              <a:ext cx="203774" cy="150299"/>
            </a:xfrm>
            <a:custGeom>
              <a:avLst/>
              <a:gdLst/>
              <a:ahLst/>
              <a:cxnLst/>
              <a:rect l="0" t="0" r="0" b="0"/>
              <a:pathLst>
                <a:path w="203774" h="150299">
                  <a:moveTo>
                    <a:pt x="16250" y="26585"/>
                  </a:moveTo>
                  <a:lnTo>
                    <a:pt x="11510" y="36066"/>
                  </a:lnTo>
                  <a:lnTo>
                    <a:pt x="9121" y="41835"/>
                  </a:lnTo>
                  <a:lnTo>
                    <a:pt x="6536" y="48658"/>
                  </a:lnTo>
                  <a:lnTo>
                    <a:pt x="3821" y="56183"/>
                  </a:lnTo>
                  <a:lnTo>
                    <a:pt x="2011" y="64176"/>
                  </a:lnTo>
                  <a:lnTo>
                    <a:pt x="804" y="72482"/>
                  </a:lnTo>
                  <a:lnTo>
                    <a:pt x="0" y="80995"/>
                  </a:lnTo>
                  <a:lnTo>
                    <a:pt x="455" y="90640"/>
                  </a:lnTo>
                  <a:lnTo>
                    <a:pt x="1752" y="101038"/>
                  </a:lnTo>
                  <a:lnTo>
                    <a:pt x="3608" y="111939"/>
                  </a:lnTo>
                  <a:lnTo>
                    <a:pt x="5838" y="121191"/>
                  </a:lnTo>
                  <a:lnTo>
                    <a:pt x="8316" y="129344"/>
                  </a:lnTo>
                  <a:lnTo>
                    <a:pt x="15786" y="150298"/>
                  </a:lnTo>
                  <a:lnTo>
                    <a:pt x="15941" y="149740"/>
                  </a:lnTo>
                  <a:lnTo>
                    <a:pt x="16112" y="146474"/>
                  </a:lnTo>
                  <a:lnTo>
                    <a:pt x="17151" y="144214"/>
                  </a:lnTo>
                  <a:lnTo>
                    <a:pt x="18835" y="141715"/>
                  </a:lnTo>
                  <a:lnTo>
                    <a:pt x="20950" y="139057"/>
                  </a:lnTo>
                  <a:lnTo>
                    <a:pt x="23352" y="136293"/>
                  </a:lnTo>
                  <a:lnTo>
                    <a:pt x="25945" y="133459"/>
                  </a:lnTo>
                  <a:lnTo>
                    <a:pt x="28667" y="130576"/>
                  </a:lnTo>
                  <a:lnTo>
                    <a:pt x="30481" y="126670"/>
                  </a:lnTo>
                  <a:lnTo>
                    <a:pt x="31690" y="122082"/>
                  </a:lnTo>
                  <a:lnTo>
                    <a:pt x="32497" y="117039"/>
                  </a:lnTo>
                  <a:lnTo>
                    <a:pt x="32042" y="111692"/>
                  </a:lnTo>
                  <a:lnTo>
                    <a:pt x="30747" y="106144"/>
                  </a:lnTo>
                  <a:lnTo>
                    <a:pt x="28891" y="100460"/>
                  </a:lnTo>
                  <a:lnTo>
                    <a:pt x="27654" y="94687"/>
                  </a:lnTo>
                  <a:lnTo>
                    <a:pt x="26829" y="88853"/>
                  </a:lnTo>
                  <a:lnTo>
                    <a:pt x="26279" y="82980"/>
                  </a:lnTo>
                  <a:lnTo>
                    <a:pt x="25913" y="76088"/>
                  </a:lnTo>
                  <a:lnTo>
                    <a:pt x="25505" y="60492"/>
                  </a:lnTo>
                  <a:lnTo>
                    <a:pt x="25208" y="20995"/>
                  </a:lnTo>
                  <a:lnTo>
                    <a:pt x="26191" y="15913"/>
                  </a:lnTo>
                  <a:lnTo>
                    <a:pt x="27838" y="11533"/>
                  </a:lnTo>
                  <a:lnTo>
                    <a:pt x="32870" y="2114"/>
                  </a:lnTo>
                  <a:lnTo>
                    <a:pt x="34276" y="1341"/>
                  </a:lnTo>
                  <a:lnTo>
                    <a:pt x="38483" y="483"/>
                  </a:lnTo>
                  <a:lnTo>
                    <a:pt x="43660" y="101"/>
                  </a:lnTo>
                  <a:lnTo>
                    <a:pt x="46430" y="0"/>
                  </a:lnTo>
                  <a:lnTo>
                    <a:pt x="50260" y="924"/>
                  </a:lnTo>
                  <a:lnTo>
                    <a:pt x="54799" y="2532"/>
                  </a:lnTo>
                  <a:lnTo>
                    <a:pt x="59808" y="4597"/>
                  </a:lnTo>
                  <a:lnTo>
                    <a:pt x="66125" y="5973"/>
                  </a:lnTo>
                  <a:lnTo>
                    <a:pt x="73312" y="6891"/>
                  </a:lnTo>
                  <a:lnTo>
                    <a:pt x="81081" y="7502"/>
                  </a:lnTo>
                  <a:lnTo>
                    <a:pt x="89236" y="8902"/>
                  </a:lnTo>
                  <a:lnTo>
                    <a:pt x="97650" y="10828"/>
                  </a:lnTo>
                  <a:lnTo>
                    <a:pt x="106235" y="13104"/>
                  </a:lnTo>
                  <a:lnTo>
                    <a:pt x="115928" y="14621"/>
                  </a:lnTo>
                  <a:lnTo>
                    <a:pt x="126358" y="15632"/>
                  </a:lnTo>
                  <a:lnTo>
                    <a:pt x="137280" y="16306"/>
                  </a:lnTo>
                  <a:lnTo>
                    <a:pt x="157354" y="17056"/>
                  </a:lnTo>
                  <a:lnTo>
                    <a:pt x="203773" y="17656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Annotation302"/>
            <p:cNvSpPr/>
            <p:nvPr/>
          </p:nvSpPr>
          <p:spPr>
            <a:xfrm>
              <a:off x="2038283" y="3964781"/>
              <a:ext cx="108399" cy="133796"/>
            </a:xfrm>
            <a:custGeom>
              <a:avLst/>
              <a:gdLst/>
              <a:ahLst/>
              <a:cxnLst/>
              <a:rect l="0" t="0" r="0" b="0"/>
              <a:pathLst>
                <a:path w="108399" h="133796">
                  <a:moveTo>
                    <a:pt x="95912" y="0"/>
                  </a:moveTo>
                  <a:lnTo>
                    <a:pt x="91171" y="0"/>
                  </a:lnTo>
                  <a:lnTo>
                    <a:pt x="88783" y="992"/>
                  </a:lnTo>
                  <a:lnTo>
                    <a:pt x="86198" y="2646"/>
                  </a:lnTo>
                  <a:lnTo>
                    <a:pt x="83483" y="4741"/>
                  </a:lnTo>
                  <a:lnTo>
                    <a:pt x="80681" y="5144"/>
                  </a:lnTo>
                  <a:lnTo>
                    <a:pt x="77820" y="4422"/>
                  </a:lnTo>
                  <a:lnTo>
                    <a:pt x="74921" y="2948"/>
                  </a:lnTo>
                  <a:lnTo>
                    <a:pt x="71004" y="1966"/>
                  </a:lnTo>
                  <a:lnTo>
                    <a:pt x="66408" y="1310"/>
                  </a:lnTo>
                  <a:lnTo>
                    <a:pt x="61360" y="873"/>
                  </a:lnTo>
                  <a:lnTo>
                    <a:pt x="57002" y="582"/>
                  </a:lnTo>
                  <a:lnTo>
                    <a:pt x="49514" y="259"/>
                  </a:lnTo>
                  <a:lnTo>
                    <a:pt x="39721" y="76"/>
                  </a:lnTo>
                  <a:lnTo>
                    <a:pt x="30535" y="23"/>
                  </a:lnTo>
                  <a:lnTo>
                    <a:pt x="27523" y="1999"/>
                  </a:lnTo>
                  <a:lnTo>
                    <a:pt x="24522" y="5301"/>
                  </a:lnTo>
                  <a:lnTo>
                    <a:pt x="21530" y="9487"/>
                  </a:lnTo>
                  <a:lnTo>
                    <a:pt x="18543" y="13270"/>
                  </a:lnTo>
                  <a:lnTo>
                    <a:pt x="15559" y="16784"/>
                  </a:lnTo>
                  <a:lnTo>
                    <a:pt x="12578" y="20119"/>
                  </a:lnTo>
                  <a:lnTo>
                    <a:pt x="10590" y="23335"/>
                  </a:lnTo>
                  <a:lnTo>
                    <a:pt x="9265" y="26470"/>
                  </a:lnTo>
                  <a:lnTo>
                    <a:pt x="8382" y="29553"/>
                  </a:lnTo>
                  <a:lnTo>
                    <a:pt x="7793" y="32600"/>
                  </a:lnTo>
                  <a:lnTo>
                    <a:pt x="7400" y="35624"/>
                  </a:lnTo>
                  <a:lnTo>
                    <a:pt x="7138" y="38632"/>
                  </a:lnTo>
                  <a:lnTo>
                    <a:pt x="7956" y="41629"/>
                  </a:lnTo>
                  <a:lnTo>
                    <a:pt x="9493" y="44620"/>
                  </a:lnTo>
                  <a:lnTo>
                    <a:pt x="11511" y="47606"/>
                  </a:lnTo>
                  <a:lnTo>
                    <a:pt x="13847" y="52573"/>
                  </a:lnTo>
                  <a:lnTo>
                    <a:pt x="16398" y="58862"/>
                  </a:lnTo>
                  <a:lnTo>
                    <a:pt x="19090" y="66030"/>
                  </a:lnTo>
                  <a:lnTo>
                    <a:pt x="21877" y="71801"/>
                  </a:lnTo>
                  <a:lnTo>
                    <a:pt x="24727" y="76641"/>
                  </a:lnTo>
                  <a:lnTo>
                    <a:pt x="27619" y="80859"/>
                  </a:lnTo>
                  <a:lnTo>
                    <a:pt x="31532" y="84664"/>
                  </a:lnTo>
                  <a:lnTo>
                    <a:pt x="36125" y="88193"/>
                  </a:lnTo>
                  <a:lnTo>
                    <a:pt x="41171" y="91538"/>
                  </a:lnTo>
                  <a:lnTo>
                    <a:pt x="47512" y="94759"/>
                  </a:lnTo>
                  <a:lnTo>
                    <a:pt x="54715" y="97899"/>
                  </a:lnTo>
                  <a:lnTo>
                    <a:pt x="62495" y="100985"/>
                  </a:lnTo>
                  <a:lnTo>
                    <a:pt x="69665" y="103042"/>
                  </a:lnTo>
                  <a:lnTo>
                    <a:pt x="76430" y="104414"/>
                  </a:lnTo>
                  <a:lnTo>
                    <a:pt x="82924" y="105328"/>
                  </a:lnTo>
                  <a:lnTo>
                    <a:pt x="88245" y="105937"/>
                  </a:lnTo>
                  <a:lnTo>
                    <a:pt x="92785" y="106344"/>
                  </a:lnTo>
                  <a:lnTo>
                    <a:pt x="96804" y="106615"/>
                  </a:lnTo>
                  <a:lnTo>
                    <a:pt x="100475" y="106795"/>
                  </a:lnTo>
                  <a:lnTo>
                    <a:pt x="108398" y="107049"/>
                  </a:lnTo>
                  <a:lnTo>
                    <a:pt x="108205" y="107085"/>
                  </a:lnTo>
                  <a:lnTo>
                    <a:pt x="107084" y="107109"/>
                  </a:lnTo>
                  <a:lnTo>
                    <a:pt x="105344" y="108117"/>
                  </a:lnTo>
                  <a:lnTo>
                    <a:pt x="103192" y="109781"/>
                  </a:lnTo>
                  <a:lnTo>
                    <a:pt x="100765" y="111883"/>
                  </a:lnTo>
                  <a:lnTo>
                    <a:pt x="98155" y="114276"/>
                  </a:lnTo>
                  <a:lnTo>
                    <a:pt x="92609" y="119581"/>
                  </a:lnTo>
                  <a:lnTo>
                    <a:pt x="88749" y="122385"/>
                  </a:lnTo>
                  <a:lnTo>
                    <a:pt x="84192" y="125246"/>
                  </a:lnTo>
                  <a:lnTo>
                    <a:pt x="79169" y="128146"/>
                  </a:lnTo>
                  <a:lnTo>
                    <a:pt x="72844" y="130079"/>
                  </a:lnTo>
                  <a:lnTo>
                    <a:pt x="65650" y="131368"/>
                  </a:lnTo>
                  <a:lnTo>
                    <a:pt x="57878" y="132227"/>
                  </a:lnTo>
                  <a:lnTo>
                    <a:pt x="50712" y="132800"/>
                  </a:lnTo>
                  <a:lnTo>
                    <a:pt x="43951" y="133182"/>
                  </a:lnTo>
                  <a:lnTo>
                    <a:pt x="31146" y="133606"/>
                  </a:lnTo>
                  <a:lnTo>
                    <a:pt x="18841" y="133795"/>
                  </a:lnTo>
                  <a:lnTo>
                    <a:pt x="13773" y="132852"/>
                  </a:lnTo>
                  <a:lnTo>
                    <a:pt x="9403" y="131232"/>
                  </a:lnTo>
                  <a:lnTo>
                    <a:pt x="5497" y="129160"/>
                  </a:lnTo>
                  <a:lnTo>
                    <a:pt x="2893" y="126787"/>
                  </a:lnTo>
                  <a:lnTo>
                    <a:pt x="1157" y="124212"/>
                  </a:lnTo>
                  <a:lnTo>
                    <a:pt x="0" y="121503"/>
                  </a:lnTo>
                  <a:lnTo>
                    <a:pt x="221" y="117713"/>
                  </a:lnTo>
                  <a:lnTo>
                    <a:pt x="1360" y="113202"/>
                  </a:lnTo>
                  <a:lnTo>
                    <a:pt x="3111" y="108210"/>
                  </a:lnTo>
                  <a:lnTo>
                    <a:pt x="9240" y="103890"/>
                  </a:lnTo>
                  <a:lnTo>
                    <a:pt x="18287" y="100018"/>
                  </a:lnTo>
                  <a:lnTo>
                    <a:pt x="29279" y="96444"/>
                  </a:lnTo>
                  <a:lnTo>
                    <a:pt x="40576" y="93069"/>
                  </a:lnTo>
                  <a:lnTo>
                    <a:pt x="86982" y="8036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Annotation303"/>
            <p:cNvSpPr/>
            <p:nvPr/>
          </p:nvSpPr>
          <p:spPr>
            <a:xfrm>
              <a:off x="2170708" y="3899465"/>
              <a:ext cx="114615" cy="199262"/>
            </a:xfrm>
            <a:custGeom>
              <a:avLst/>
              <a:gdLst/>
              <a:ahLst/>
              <a:cxnLst/>
              <a:rect l="0" t="0" r="0" b="0"/>
              <a:pathLst>
                <a:path w="114615" h="199262">
                  <a:moveTo>
                    <a:pt x="8135" y="109965"/>
                  </a:moveTo>
                  <a:lnTo>
                    <a:pt x="8135" y="127424"/>
                  </a:lnTo>
                  <a:lnTo>
                    <a:pt x="10781" y="125000"/>
                  </a:lnTo>
                  <a:lnTo>
                    <a:pt x="12876" y="122964"/>
                  </a:lnTo>
                  <a:lnTo>
                    <a:pt x="16256" y="120615"/>
                  </a:lnTo>
                  <a:lnTo>
                    <a:pt x="20495" y="118057"/>
                  </a:lnTo>
                  <a:lnTo>
                    <a:pt x="25305" y="115360"/>
                  </a:lnTo>
                  <a:lnTo>
                    <a:pt x="30496" y="111577"/>
                  </a:lnTo>
                  <a:lnTo>
                    <a:pt x="35941" y="107070"/>
                  </a:lnTo>
                  <a:lnTo>
                    <a:pt x="41555" y="102082"/>
                  </a:lnTo>
                  <a:lnTo>
                    <a:pt x="47282" y="98756"/>
                  </a:lnTo>
                  <a:lnTo>
                    <a:pt x="53085" y="96539"/>
                  </a:lnTo>
                  <a:lnTo>
                    <a:pt x="58937" y="95061"/>
                  </a:lnTo>
                  <a:lnTo>
                    <a:pt x="64824" y="92091"/>
                  </a:lnTo>
                  <a:lnTo>
                    <a:pt x="70732" y="88128"/>
                  </a:lnTo>
                  <a:lnTo>
                    <a:pt x="76655" y="83500"/>
                  </a:lnTo>
                  <a:lnTo>
                    <a:pt x="82589" y="79423"/>
                  </a:lnTo>
                  <a:lnTo>
                    <a:pt x="88529" y="75713"/>
                  </a:lnTo>
                  <a:lnTo>
                    <a:pt x="94473" y="72247"/>
                  </a:lnTo>
                  <a:lnTo>
                    <a:pt x="99428" y="67952"/>
                  </a:lnTo>
                  <a:lnTo>
                    <a:pt x="103724" y="63105"/>
                  </a:lnTo>
                  <a:lnTo>
                    <a:pt x="107580" y="57889"/>
                  </a:lnTo>
                  <a:lnTo>
                    <a:pt x="110150" y="51434"/>
                  </a:lnTo>
                  <a:lnTo>
                    <a:pt x="111864" y="44156"/>
                  </a:lnTo>
                  <a:lnTo>
                    <a:pt x="113007" y="36326"/>
                  </a:lnTo>
                  <a:lnTo>
                    <a:pt x="113768" y="30114"/>
                  </a:lnTo>
                  <a:lnTo>
                    <a:pt x="114276" y="24981"/>
                  </a:lnTo>
                  <a:lnTo>
                    <a:pt x="114614" y="20567"/>
                  </a:lnTo>
                  <a:lnTo>
                    <a:pt x="113848" y="16632"/>
                  </a:lnTo>
                  <a:lnTo>
                    <a:pt x="112345" y="13016"/>
                  </a:lnTo>
                  <a:lnTo>
                    <a:pt x="110351" y="9613"/>
                  </a:lnTo>
                  <a:lnTo>
                    <a:pt x="108028" y="6353"/>
                  </a:lnTo>
                  <a:lnTo>
                    <a:pt x="105489" y="3187"/>
                  </a:lnTo>
                  <a:lnTo>
                    <a:pt x="102803" y="84"/>
                  </a:lnTo>
                  <a:lnTo>
                    <a:pt x="99028" y="0"/>
                  </a:lnTo>
                  <a:lnTo>
                    <a:pt x="94527" y="1928"/>
                  </a:lnTo>
                  <a:lnTo>
                    <a:pt x="89543" y="5198"/>
                  </a:lnTo>
                  <a:lnTo>
                    <a:pt x="83243" y="8370"/>
                  </a:lnTo>
                  <a:lnTo>
                    <a:pt x="76066" y="11477"/>
                  </a:lnTo>
                  <a:lnTo>
                    <a:pt x="68305" y="14541"/>
                  </a:lnTo>
                  <a:lnTo>
                    <a:pt x="61147" y="19560"/>
                  </a:lnTo>
                  <a:lnTo>
                    <a:pt x="54390" y="25882"/>
                  </a:lnTo>
                  <a:lnTo>
                    <a:pt x="47902" y="33074"/>
                  </a:lnTo>
                  <a:lnTo>
                    <a:pt x="32754" y="49002"/>
                  </a:lnTo>
                  <a:lnTo>
                    <a:pt x="24548" y="57416"/>
                  </a:lnTo>
                  <a:lnTo>
                    <a:pt x="18085" y="66003"/>
                  </a:lnTo>
                  <a:lnTo>
                    <a:pt x="12784" y="74704"/>
                  </a:lnTo>
                  <a:lnTo>
                    <a:pt x="8258" y="83481"/>
                  </a:lnTo>
                  <a:lnTo>
                    <a:pt x="5240" y="92309"/>
                  </a:lnTo>
                  <a:lnTo>
                    <a:pt x="3229" y="101171"/>
                  </a:lnTo>
                  <a:lnTo>
                    <a:pt x="1888" y="110055"/>
                  </a:lnTo>
                  <a:lnTo>
                    <a:pt x="994" y="118954"/>
                  </a:lnTo>
                  <a:lnTo>
                    <a:pt x="398" y="127864"/>
                  </a:lnTo>
                  <a:lnTo>
                    <a:pt x="0" y="136780"/>
                  </a:lnTo>
                  <a:lnTo>
                    <a:pt x="1720" y="144709"/>
                  </a:lnTo>
                  <a:lnTo>
                    <a:pt x="4850" y="151979"/>
                  </a:lnTo>
                  <a:lnTo>
                    <a:pt x="8922" y="158810"/>
                  </a:lnTo>
                  <a:lnTo>
                    <a:pt x="13621" y="165348"/>
                  </a:lnTo>
                  <a:lnTo>
                    <a:pt x="18738" y="171691"/>
                  </a:lnTo>
                  <a:lnTo>
                    <a:pt x="24133" y="177905"/>
                  </a:lnTo>
                  <a:lnTo>
                    <a:pt x="30707" y="182047"/>
                  </a:lnTo>
                  <a:lnTo>
                    <a:pt x="38066" y="184808"/>
                  </a:lnTo>
                  <a:lnTo>
                    <a:pt x="45948" y="186650"/>
                  </a:lnTo>
                  <a:lnTo>
                    <a:pt x="54180" y="188869"/>
                  </a:lnTo>
                  <a:lnTo>
                    <a:pt x="88502" y="19926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Annotation304"/>
            <p:cNvSpPr/>
            <p:nvPr/>
          </p:nvSpPr>
          <p:spPr>
            <a:xfrm>
              <a:off x="2294929" y="4161266"/>
              <a:ext cx="89298" cy="8899"/>
            </a:xfrm>
            <a:custGeom>
              <a:avLst/>
              <a:gdLst/>
              <a:ahLst/>
              <a:cxnLst/>
              <a:rect l="0" t="0" r="0" b="0"/>
              <a:pathLst>
                <a:path w="89298" h="8899">
                  <a:moveTo>
                    <a:pt x="0" y="8898"/>
                  </a:moveTo>
                  <a:lnTo>
                    <a:pt x="0" y="4158"/>
                  </a:lnTo>
                  <a:lnTo>
                    <a:pt x="992" y="2761"/>
                  </a:lnTo>
                  <a:lnTo>
                    <a:pt x="2646" y="1830"/>
                  </a:lnTo>
                  <a:lnTo>
                    <a:pt x="4741" y="1209"/>
                  </a:lnTo>
                  <a:lnTo>
                    <a:pt x="7129" y="795"/>
                  </a:lnTo>
                  <a:lnTo>
                    <a:pt x="9714" y="520"/>
                  </a:lnTo>
                  <a:lnTo>
                    <a:pt x="16251" y="77"/>
                  </a:lnTo>
                  <a:lnTo>
                    <a:pt x="26863" y="0"/>
                  </a:lnTo>
                  <a:lnTo>
                    <a:pt x="31800" y="982"/>
                  </a:lnTo>
                  <a:lnTo>
                    <a:pt x="37075" y="2628"/>
                  </a:lnTo>
                  <a:lnTo>
                    <a:pt x="42576" y="4718"/>
                  </a:lnTo>
                  <a:lnTo>
                    <a:pt x="48228" y="6111"/>
                  </a:lnTo>
                  <a:lnTo>
                    <a:pt x="53980" y="7040"/>
                  </a:lnTo>
                  <a:lnTo>
                    <a:pt x="59799" y="7659"/>
                  </a:lnTo>
                  <a:lnTo>
                    <a:pt x="65663" y="8072"/>
                  </a:lnTo>
                  <a:lnTo>
                    <a:pt x="71556" y="8347"/>
                  </a:lnTo>
                  <a:lnTo>
                    <a:pt x="89297" y="889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Annotation305"/>
            <p:cNvSpPr/>
            <p:nvPr/>
          </p:nvSpPr>
          <p:spPr>
            <a:xfrm>
              <a:off x="2474873" y="3895597"/>
              <a:ext cx="132596" cy="166840"/>
            </a:xfrm>
            <a:custGeom>
              <a:avLst/>
              <a:gdLst/>
              <a:ahLst/>
              <a:cxnLst/>
              <a:rect l="0" t="0" r="0" b="0"/>
              <a:pathLst>
                <a:path w="132596" h="166840">
                  <a:moveTo>
                    <a:pt x="16509" y="95973"/>
                  </a:moveTo>
                  <a:lnTo>
                    <a:pt x="11768" y="95973"/>
                  </a:lnTo>
                  <a:lnTo>
                    <a:pt x="10372" y="96965"/>
                  </a:lnTo>
                  <a:lnTo>
                    <a:pt x="9441" y="98619"/>
                  </a:lnTo>
                  <a:lnTo>
                    <a:pt x="8821" y="100714"/>
                  </a:lnTo>
                  <a:lnTo>
                    <a:pt x="7415" y="102110"/>
                  </a:lnTo>
                  <a:lnTo>
                    <a:pt x="5485" y="103041"/>
                  </a:lnTo>
                  <a:lnTo>
                    <a:pt x="3207" y="103661"/>
                  </a:lnTo>
                  <a:lnTo>
                    <a:pt x="1688" y="105067"/>
                  </a:lnTo>
                  <a:lnTo>
                    <a:pt x="675" y="106997"/>
                  </a:lnTo>
                  <a:lnTo>
                    <a:pt x="0" y="109275"/>
                  </a:lnTo>
                  <a:lnTo>
                    <a:pt x="542" y="110794"/>
                  </a:lnTo>
                  <a:lnTo>
                    <a:pt x="1895" y="111807"/>
                  </a:lnTo>
                  <a:lnTo>
                    <a:pt x="3790" y="112482"/>
                  </a:lnTo>
                  <a:lnTo>
                    <a:pt x="6046" y="111940"/>
                  </a:lnTo>
                  <a:lnTo>
                    <a:pt x="8541" y="110586"/>
                  </a:lnTo>
                  <a:lnTo>
                    <a:pt x="11197" y="108692"/>
                  </a:lnTo>
                  <a:lnTo>
                    <a:pt x="15945" y="106437"/>
                  </a:lnTo>
                  <a:lnTo>
                    <a:pt x="22086" y="103941"/>
                  </a:lnTo>
                  <a:lnTo>
                    <a:pt x="29157" y="101285"/>
                  </a:lnTo>
                  <a:lnTo>
                    <a:pt x="35855" y="99514"/>
                  </a:lnTo>
                  <a:lnTo>
                    <a:pt x="42305" y="98334"/>
                  </a:lnTo>
                  <a:lnTo>
                    <a:pt x="48589" y="97547"/>
                  </a:lnTo>
                  <a:lnTo>
                    <a:pt x="55755" y="96030"/>
                  </a:lnTo>
                  <a:lnTo>
                    <a:pt x="63509" y="94027"/>
                  </a:lnTo>
                  <a:lnTo>
                    <a:pt x="71655" y="91699"/>
                  </a:lnTo>
                  <a:lnTo>
                    <a:pt x="79070" y="88163"/>
                  </a:lnTo>
                  <a:lnTo>
                    <a:pt x="85998" y="83821"/>
                  </a:lnTo>
                  <a:lnTo>
                    <a:pt x="92601" y="78942"/>
                  </a:lnTo>
                  <a:lnTo>
                    <a:pt x="97994" y="73705"/>
                  </a:lnTo>
                  <a:lnTo>
                    <a:pt x="102583" y="68229"/>
                  </a:lnTo>
                  <a:lnTo>
                    <a:pt x="106634" y="62594"/>
                  </a:lnTo>
                  <a:lnTo>
                    <a:pt x="109334" y="57846"/>
                  </a:lnTo>
                  <a:lnTo>
                    <a:pt x="111135" y="53687"/>
                  </a:lnTo>
                  <a:lnTo>
                    <a:pt x="112335" y="49923"/>
                  </a:lnTo>
                  <a:lnTo>
                    <a:pt x="112143" y="45429"/>
                  </a:lnTo>
                  <a:lnTo>
                    <a:pt x="111023" y="40449"/>
                  </a:lnTo>
                  <a:lnTo>
                    <a:pt x="109284" y="35145"/>
                  </a:lnTo>
                  <a:lnTo>
                    <a:pt x="107133" y="29624"/>
                  </a:lnTo>
                  <a:lnTo>
                    <a:pt x="104706" y="23959"/>
                  </a:lnTo>
                  <a:lnTo>
                    <a:pt x="102096" y="18198"/>
                  </a:lnTo>
                  <a:lnTo>
                    <a:pt x="98372" y="13365"/>
                  </a:lnTo>
                  <a:lnTo>
                    <a:pt x="93905" y="9151"/>
                  </a:lnTo>
                  <a:lnTo>
                    <a:pt x="88942" y="5350"/>
                  </a:lnTo>
                  <a:lnTo>
                    <a:pt x="83649" y="2815"/>
                  </a:lnTo>
                  <a:lnTo>
                    <a:pt x="78137" y="1126"/>
                  </a:lnTo>
                  <a:lnTo>
                    <a:pt x="72477" y="0"/>
                  </a:lnTo>
                  <a:lnTo>
                    <a:pt x="67712" y="1233"/>
                  </a:lnTo>
                  <a:lnTo>
                    <a:pt x="63542" y="4039"/>
                  </a:lnTo>
                  <a:lnTo>
                    <a:pt x="49723" y="18062"/>
                  </a:lnTo>
                  <a:lnTo>
                    <a:pt x="46589" y="23196"/>
                  </a:lnTo>
                  <a:lnTo>
                    <a:pt x="43507" y="29596"/>
                  </a:lnTo>
                  <a:lnTo>
                    <a:pt x="40461" y="36839"/>
                  </a:lnTo>
                  <a:lnTo>
                    <a:pt x="37438" y="43652"/>
                  </a:lnTo>
                  <a:lnTo>
                    <a:pt x="31433" y="56514"/>
                  </a:lnTo>
                  <a:lnTo>
                    <a:pt x="27451" y="62721"/>
                  </a:lnTo>
                  <a:lnTo>
                    <a:pt x="22811" y="68845"/>
                  </a:lnTo>
                  <a:lnTo>
                    <a:pt x="17734" y="74911"/>
                  </a:lnTo>
                  <a:lnTo>
                    <a:pt x="14349" y="81931"/>
                  </a:lnTo>
                  <a:lnTo>
                    <a:pt x="12093" y="89589"/>
                  </a:lnTo>
                  <a:lnTo>
                    <a:pt x="10588" y="97670"/>
                  </a:lnTo>
                  <a:lnTo>
                    <a:pt x="10578" y="105042"/>
                  </a:lnTo>
                  <a:lnTo>
                    <a:pt x="11562" y="111941"/>
                  </a:lnTo>
                  <a:lnTo>
                    <a:pt x="13211" y="118524"/>
                  </a:lnTo>
                  <a:lnTo>
                    <a:pt x="15303" y="124898"/>
                  </a:lnTo>
                  <a:lnTo>
                    <a:pt x="17689" y="131131"/>
                  </a:lnTo>
                  <a:lnTo>
                    <a:pt x="20273" y="137271"/>
                  </a:lnTo>
                  <a:lnTo>
                    <a:pt x="23979" y="142357"/>
                  </a:lnTo>
                  <a:lnTo>
                    <a:pt x="28434" y="146739"/>
                  </a:lnTo>
                  <a:lnTo>
                    <a:pt x="33389" y="150653"/>
                  </a:lnTo>
                  <a:lnTo>
                    <a:pt x="39669" y="154255"/>
                  </a:lnTo>
                  <a:lnTo>
                    <a:pt x="46831" y="157648"/>
                  </a:lnTo>
                  <a:lnTo>
                    <a:pt x="54584" y="160902"/>
                  </a:lnTo>
                  <a:lnTo>
                    <a:pt x="61736" y="163071"/>
                  </a:lnTo>
                  <a:lnTo>
                    <a:pt x="68488" y="164518"/>
                  </a:lnTo>
                  <a:lnTo>
                    <a:pt x="74975" y="165482"/>
                  </a:lnTo>
                  <a:lnTo>
                    <a:pt x="81283" y="166125"/>
                  </a:lnTo>
                  <a:lnTo>
                    <a:pt x="87473" y="166553"/>
                  </a:lnTo>
                  <a:lnTo>
                    <a:pt x="93584" y="166839"/>
                  </a:lnTo>
                  <a:lnTo>
                    <a:pt x="100635" y="166037"/>
                  </a:lnTo>
                  <a:lnTo>
                    <a:pt x="108312" y="164510"/>
                  </a:lnTo>
                  <a:lnTo>
                    <a:pt x="132595" y="15848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Annotation306"/>
            <p:cNvSpPr/>
            <p:nvPr/>
          </p:nvSpPr>
          <p:spPr>
            <a:xfrm>
              <a:off x="2616398" y="3911203"/>
              <a:ext cx="151806" cy="202958"/>
            </a:xfrm>
            <a:custGeom>
              <a:avLst/>
              <a:gdLst/>
              <a:ahLst/>
              <a:cxnLst/>
              <a:rect l="0" t="0" r="0" b="0"/>
              <a:pathLst>
                <a:path w="151806" h="202958">
                  <a:moveTo>
                    <a:pt x="0" y="80367"/>
                  </a:moveTo>
                  <a:lnTo>
                    <a:pt x="0" y="113787"/>
                  </a:lnTo>
                  <a:lnTo>
                    <a:pt x="992" y="120506"/>
                  </a:lnTo>
                  <a:lnTo>
                    <a:pt x="2646" y="127962"/>
                  </a:lnTo>
                  <a:lnTo>
                    <a:pt x="4740" y="135910"/>
                  </a:lnTo>
                  <a:lnTo>
                    <a:pt x="6137" y="144184"/>
                  </a:lnTo>
                  <a:lnTo>
                    <a:pt x="7068" y="152678"/>
                  </a:lnTo>
                  <a:lnTo>
                    <a:pt x="7688" y="161317"/>
                  </a:lnTo>
                  <a:lnTo>
                    <a:pt x="9094" y="169060"/>
                  </a:lnTo>
                  <a:lnTo>
                    <a:pt x="11024" y="176206"/>
                  </a:lnTo>
                  <a:lnTo>
                    <a:pt x="13302" y="182956"/>
                  </a:lnTo>
                  <a:lnTo>
                    <a:pt x="15814" y="188447"/>
                  </a:lnTo>
                  <a:lnTo>
                    <a:pt x="18480" y="193100"/>
                  </a:lnTo>
                  <a:lnTo>
                    <a:pt x="21249" y="197194"/>
                  </a:lnTo>
                  <a:lnTo>
                    <a:pt x="24088" y="199923"/>
                  </a:lnTo>
                  <a:lnTo>
                    <a:pt x="26973" y="201743"/>
                  </a:lnTo>
                  <a:lnTo>
                    <a:pt x="29888" y="202957"/>
                  </a:lnTo>
                  <a:lnTo>
                    <a:pt x="32824" y="202773"/>
                  </a:lnTo>
                  <a:lnTo>
                    <a:pt x="35773" y="201659"/>
                  </a:lnTo>
                  <a:lnTo>
                    <a:pt x="38731" y="199923"/>
                  </a:lnTo>
                  <a:lnTo>
                    <a:pt x="40704" y="196782"/>
                  </a:lnTo>
                  <a:lnTo>
                    <a:pt x="42019" y="192704"/>
                  </a:lnTo>
                  <a:lnTo>
                    <a:pt x="42895" y="188001"/>
                  </a:lnTo>
                  <a:lnTo>
                    <a:pt x="44472" y="182881"/>
                  </a:lnTo>
                  <a:lnTo>
                    <a:pt x="46515" y="177483"/>
                  </a:lnTo>
                  <a:lnTo>
                    <a:pt x="48869" y="171900"/>
                  </a:lnTo>
                  <a:lnTo>
                    <a:pt x="51431" y="166194"/>
                  </a:lnTo>
                  <a:lnTo>
                    <a:pt x="56923" y="154562"/>
                  </a:lnTo>
                  <a:lnTo>
                    <a:pt x="59777" y="147689"/>
                  </a:lnTo>
                  <a:lnTo>
                    <a:pt x="62672" y="140131"/>
                  </a:lnTo>
                  <a:lnTo>
                    <a:pt x="68534" y="123796"/>
                  </a:lnTo>
                  <a:lnTo>
                    <a:pt x="74446" y="106614"/>
                  </a:lnTo>
                  <a:lnTo>
                    <a:pt x="78404" y="97865"/>
                  </a:lnTo>
                  <a:lnTo>
                    <a:pt x="83028" y="89056"/>
                  </a:lnTo>
                  <a:lnTo>
                    <a:pt x="88094" y="80206"/>
                  </a:lnTo>
                  <a:lnTo>
                    <a:pt x="93455" y="72322"/>
                  </a:lnTo>
                  <a:lnTo>
                    <a:pt x="99015" y="65082"/>
                  </a:lnTo>
                  <a:lnTo>
                    <a:pt x="104705" y="58271"/>
                  </a:lnTo>
                  <a:lnTo>
                    <a:pt x="109491" y="50753"/>
                  </a:lnTo>
                  <a:lnTo>
                    <a:pt x="113674" y="42765"/>
                  </a:lnTo>
                  <a:lnTo>
                    <a:pt x="117454" y="34463"/>
                  </a:lnTo>
                  <a:lnTo>
                    <a:pt x="120967" y="27936"/>
                  </a:lnTo>
                  <a:lnTo>
                    <a:pt x="124301" y="22593"/>
                  </a:lnTo>
                  <a:lnTo>
                    <a:pt x="127515" y="18038"/>
                  </a:lnTo>
                  <a:lnTo>
                    <a:pt x="130651" y="14010"/>
                  </a:lnTo>
                  <a:lnTo>
                    <a:pt x="133734" y="10332"/>
                  </a:lnTo>
                  <a:lnTo>
                    <a:pt x="141069" y="2041"/>
                  </a:lnTo>
                  <a:lnTo>
                    <a:pt x="142663" y="1360"/>
                  </a:lnTo>
                  <a:lnTo>
                    <a:pt x="144718" y="907"/>
                  </a:lnTo>
                  <a:lnTo>
                    <a:pt x="151805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Annotation307"/>
            <p:cNvSpPr/>
            <p:nvPr/>
          </p:nvSpPr>
          <p:spPr>
            <a:xfrm>
              <a:off x="2759586" y="3920887"/>
              <a:ext cx="142563" cy="159981"/>
            </a:xfrm>
            <a:custGeom>
              <a:avLst/>
              <a:gdLst/>
              <a:ahLst/>
              <a:cxnLst/>
              <a:rect l="0" t="0" r="0" b="0"/>
              <a:pathLst>
                <a:path w="142563" h="159981">
                  <a:moveTo>
                    <a:pt x="142562" y="43894"/>
                  </a:moveTo>
                  <a:lnTo>
                    <a:pt x="137822" y="34413"/>
                  </a:lnTo>
                  <a:lnTo>
                    <a:pt x="134441" y="30628"/>
                  </a:lnTo>
                  <a:lnTo>
                    <a:pt x="130202" y="27113"/>
                  </a:lnTo>
                  <a:lnTo>
                    <a:pt x="125392" y="23777"/>
                  </a:lnTo>
                  <a:lnTo>
                    <a:pt x="120202" y="20561"/>
                  </a:lnTo>
                  <a:lnTo>
                    <a:pt x="114757" y="17424"/>
                  </a:lnTo>
                  <a:lnTo>
                    <a:pt x="109142" y="14342"/>
                  </a:lnTo>
                  <a:lnTo>
                    <a:pt x="103415" y="12286"/>
                  </a:lnTo>
                  <a:lnTo>
                    <a:pt x="97613" y="10916"/>
                  </a:lnTo>
                  <a:lnTo>
                    <a:pt x="91760" y="10002"/>
                  </a:lnTo>
                  <a:lnTo>
                    <a:pt x="84881" y="11378"/>
                  </a:lnTo>
                  <a:lnTo>
                    <a:pt x="77319" y="14279"/>
                  </a:lnTo>
                  <a:lnTo>
                    <a:pt x="48536" y="28453"/>
                  </a:lnTo>
                  <a:lnTo>
                    <a:pt x="42175" y="32608"/>
                  </a:lnTo>
                  <a:lnTo>
                    <a:pt x="35950" y="37362"/>
                  </a:lnTo>
                  <a:lnTo>
                    <a:pt x="29815" y="42516"/>
                  </a:lnTo>
                  <a:lnTo>
                    <a:pt x="23741" y="48928"/>
                  </a:lnTo>
                  <a:lnTo>
                    <a:pt x="17707" y="56180"/>
                  </a:lnTo>
                  <a:lnTo>
                    <a:pt x="11701" y="63991"/>
                  </a:lnTo>
                  <a:lnTo>
                    <a:pt x="7696" y="71182"/>
                  </a:lnTo>
                  <a:lnTo>
                    <a:pt x="5026" y="77961"/>
                  </a:lnTo>
                  <a:lnTo>
                    <a:pt x="3246" y="84465"/>
                  </a:lnTo>
                  <a:lnTo>
                    <a:pt x="2060" y="90785"/>
                  </a:lnTo>
                  <a:lnTo>
                    <a:pt x="1269" y="96983"/>
                  </a:lnTo>
                  <a:lnTo>
                    <a:pt x="741" y="103099"/>
                  </a:lnTo>
                  <a:lnTo>
                    <a:pt x="390" y="109161"/>
                  </a:lnTo>
                  <a:lnTo>
                    <a:pt x="0" y="121188"/>
                  </a:lnTo>
                  <a:lnTo>
                    <a:pt x="887" y="126181"/>
                  </a:lnTo>
                  <a:lnTo>
                    <a:pt x="2472" y="130502"/>
                  </a:lnTo>
                  <a:lnTo>
                    <a:pt x="7403" y="139825"/>
                  </a:lnTo>
                  <a:lnTo>
                    <a:pt x="9792" y="141583"/>
                  </a:lnTo>
                  <a:lnTo>
                    <a:pt x="13369" y="143746"/>
                  </a:lnTo>
                  <a:lnTo>
                    <a:pt x="17738" y="146181"/>
                  </a:lnTo>
                  <a:lnTo>
                    <a:pt x="22635" y="146812"/>
                  </a:lnTo>
                  <a:lnTo>
                    <a:pt x="27884" y="146241"/>
                  </a:lnTo>
                  <a:lnTo>
                    <a:pt x="33368" y="144867"/>
                  </a:lnTo>
                  <a:lnTo>
                    <a:pt x="39008" y="142959"/>
                  </a:lnTo>
                  <a:lnTo>
                    <a:pt x="44753" y="140696"/>
                  </a:lnTo>
                  <a:lnTo>
                    <a:pt x="50566" y="138194"/>
                  </a:lnTo>
                  <a:lnTo>
                    <a:pt x="56427" y="134542"/>
                  </a:lnTo>
                  <a:lnTo>
                    <a:pt x="62318" y="130123"/>
                  </a:lnTo>
                  <a:lnTo>
                    <a:pt x="68230" y="125193"/>
                  </a:lnTo>
                  <a:lnTo>
                    <a:pt x="74156" y="118929"/>
                  </a:lnTo>
                  <a:lnTo>
                    <a:pt x="80091" y="111776"/>
                  </a:lnTo>
                  <a:lnTo>
                    <a:pt x="86032" y="104032"/>
                  </a:lnTo>
                  <a:lnTo>
                    <a:pt x="89992" y="95892"/>
                  </a:lnTo>
                  <a:lnTo>
                    <a:pt x="92632" y="87489"/>
                  </a:lnTo>
                  <a:lnTo>
                    <a:pt x="94393" y="78910"/>
                  </a:lnTo>
                  <a:lnTo>
                    <a:pt x="95566" y="69222"/>
                  </a:lnTo>
                  <a:lnTo>
                    <a:pt x="96349" y="58796"/>
                  </a:lnTo>
                  <a:lnTo>
                    <a:pt x="96870" y="47875"/>
                  </a:lnTo>
                  <a:lnTo>
                    <a:pt x="98210" y="38610"/>
                  </a:lnTo>
                  <a:lnTo>
                    <a:pt x="100096" y="30450"/>
                  </a:lnTo>
                  <a:lnTo>
                    <a:pt x="102345" y="23025"/>
                  </a:lnTo>
                  <a:lnTo>
                    <a:pt x="103844" y="17083"/>
                  </a:lnTo>
                  <a:lnTo>
                    <a:pt x="104844" y="12129"/>
                  </a:lnTo>
                  <a:lnTo>
                    <a:pt x="106726" y="0"/>
                  </a:lnTo>
                  <a:lnTo>
                    <a:pt x="106791" y="4872"/>
                  </a:lnTo>
                  <a:lnTo>
                    <a:pt x="106808" y="8950"/>
                  </a:lnTo>
                  <a:lnTo>
                    <a:pt x="105828" y="14645"/>
                  </a:lnTo>
                  <a:lnTo>
                    <a:pt x="104182" y="21418"/>
                  </a:lnTo>
                  <a:lnTo>
                    <a:pt x="102092" y="28910"/>
                  </a:lnTo>
                  <a:lnTo>
                    <a:pt x="100699" y="36881"/>
                  </a:lnTo>
                  <a:lnTo>
                    <a:pt x="99771" y="45172"/>
                  </a:lnTo>
                  <a:lnTo>
                    <a:pt x="99152" y="53676"/>
                  </a:lnTo>
                  <a:lnTo>
                    <a:pt x="97747" y="62321"/>
                  </a:lnTo>
                  <a:lnTo>
                    <a:pt x="95818" y="71061"/>
                  </a:lnTo>
                  <a:lnTo>
                    <a:pt x="93540" y="79865"/>
                  </a:lnTo>
                  <a:lnTo>
                    <a:pt x="93013" y="87719"/>
                  </a:lnTo>
                  <a:lnTo>
                    <a:pt x="93655" y="94938"/>
                  </a:lnTo>
                  <a:lnTo>
                    <a:pt x="95074" y="101736"/>
                  </a:lnTo>
                  <a:lnTo>
                    <a:pt x="97013" y="108252"/>
                  </a:lnTo>
                  <a:lnTo>
                    <a:pt x="99297" y="114581"/>
                  </a:lnTo>
                  <a:lnTo>
                    <a:pt x="101812" y="120784"/>
                  </a:lnTo>
                  <a:lnTo>
                    <a:pt x="104482" y="126904"/>
                  </a:lnTo>
                  <a:lnTo>
                    <a:pt x="110093" y="138996"/>
                  </a:lnTo>
                  <a:lnTo>
                    <a:pt x="112978" y="144006"/>
                  </a:lnTo>
                  <a:lnTo>
                    <a:pt x="115894" y="148339"/>
                  </a:lnTo>
                  <a:lnTo>
                    <a:pt x="118830" y="152219"/>
                  </a:lnTo>
                  <a:lnTo>
                    <a:pt x="121780" y="154806"/>
                  </a:lnTo>
                  <a:lnTo>
                    <a:pt x="124739" y="156531"/>
                  </a:lnTo>
                  <a:lnTo>
                    <a:pt x="133632" y="15998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Annotation308"/>
            <p:cNvSpPr/>
            <p:nvPr/>
          </p:nvSpPr>
          <p:spPr>
            <a:xfrm>
              <a:off x="3018234" y="3690443"/>
              <a:ext cx="53579" cy="407830"/>
            </a:xfrm>
            <a:custGeom>
              <a:avLst/>
              <a:gdLst/>
              <a:ahLst/>
              <a:cxnLst/>
              <a:rect l="0" t="0" r="0" b="0"/>
              <a:pathLst>
                <a:path w="53579" h="407830">
                  <a:moveTo>
                    <a:pt x="53578" y="15377"/>
                  </a:moveTo>
                  <a:lnTo>
                    <a:pt x="48837" y="5896"/>
                  </a:lnTo>
                  <a:lnTo>
                    <a:pt x="46449" y="3103"/>
                  </a:lnTo>
                  <a:lnTo>
                    <a:pt x="43864" y="1242"/>
                  </a:lnTo>
                  <a:lnTo>
                    <a:pt x="41149" y="0"/>
                  </a:lnTo>
                  <a:lnTo>
                    <a:pt x="39339" y="1157"/>
                  </a:lnTo>
                  <a:lnTo>
                    <a:pt x="38132" y="3913"/>
                  </a:lnTo>
                  <a:lnTo>
                    <a:pt x="37328" y="7734"/>
                  </a:lnTo>
                  <a:lnTo>
                    <a:pt x="35799" y="13258"/>
                  </a:lnTo>
                  <a:lnTo>
                    <a:pt x="31455" y="27334"/>
                  </a:lnTo>
                  <a:lnTo>
                    <a:pt x="29900" y="35255"/>
                  </a:lnTo>
                  <a:lnTo>
                    <a:pt x="28863" y="43512"/>
                  </a:lnTo>
                  <a:lnTo>
                    <a:pt x="28171" y="51992"/>
                  </a:lnTo>
                  <a:lnTo>
                    <a:pt x="27711" y="60624"/>
                  </a:lnTo>
                  <a:lnTo>
                    <a:pt x="27198" y="78151"/>
                  </a:lnTo>
                  <a:lnTo>
                    <a:pt x="26792" y="239712"/>
                  </a:lnTo>
                  <a:lnTo>
                    <a:pt x="25799" y="257207"/>
                  </a:lnTo>
                  <a:lnTo>
                    <a:pt x="24144" y="274824"/>
                  </a:lnTo>
                  <a:lnTo>
                    <a:pt x="22049" y="292521"/>
                  </a:lnTo>
                  <a:lnTo>
                    <a:pt x="19661" y="308288"/>
                  </a:lnTo>
                  <a:lnTo>
                    <a:pt x="17075" y="322768"/>
                  </a:lnTo>
                  <a:lnTo>
                    <a:pt x="14360" y="336391"/>
                  </a:lnTo>
                  <a:lnTo>
                    <a:pt x="12550" y="347456"/>
                  </a:lnTo>
                  <a:lnTo>
                    <a:pt x="11343" y="356818"/>
                  </a:lnTo>
                  <a:lnTo>
                    <a:pt x="10539" y="365043"/>
                  </a:lnTo>
                  <a:lnTo>
                    <a:pt x="10002" y="373503"/>
                  </a:lnTo>
                  <a:lnTo>
                    <a:pt x="9406" y="390841"/>
                  </a:lnTo>
                  <a:lnTo>
                    <a:pt x="8255" y="396655"/>
                  </a:lnTo>
                  <a:lnTo>
                    <a:pt x="6495" y="400531"/>
                  </a:lnTo>
                  <a:lnTo>
                    <a:pt x="380" y="407829"/>
                  </a:lnTo>
                  <a:lnTo>
                    <a:pt x="50" y="398510"/>
                  </a:lnTo>
                  <a:lnTo>
                    <a:pt x="0" y="39042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Annotation309"/>
            <p:cNvSpPr/>
            <p:nvPr/>
          </p:nvSpPr>
          <p:spPr>
            <a:xfrm>
              <a:off x="3109993" y="3634383"/>
              <a:ext cx="202312" cy="594723"/>
            </a:xfrm>
            <a:custGeom>
              <a:avLst/>
              <a:gdLst/>
              <a:ahLst/>
              <a:cxnLst/>
              <a:rect l="0" t="0" r="0" b="0"/>
              <a:pathLst>
                <a:path w="202312" h="594723">
                  <a:moveTo>
                    <a:pt x="113624" y="0"/>
                  </a:moveTo>
                  <a:lnTo>
                    <a:pt x="108883" y="4740"/>
                  </a:lnTo>
                  <a:lnTo>
                    <a:pt x="106494" y="6137"/>
                  </a:lnTo>
                  <a:lnTo>
                    <a:pt x="101195" y="7688"/>
                  </a:lnTo>
                  <a:lnTo>
                    <a:pt x="95845" y="8684"/>
                  </a:lnTo>
                  <a:lnTo>
                    <a:pt x="89945" y="8857"/>
                  </a:lnTo>
                  <a:lnTo>
                    <a:pt x="88217" y="8897"/>
                  </a:lnTo>
                  <a:lnTo>
                    <a:pt x="88748" y="9900"/>
                  </a:lnTo>
                  <a:lnTo>
                    <a:pt x="94236" y="17044"/>
                  </a:lnTo>
                  <a:lnTo>
                    <a:pt x="99385" y="26095"/>
                  </a:lnTo>
                  <a:lnTo>
                    <a:pt x="104980" y="36733"/>
                  </a:lnTo>
                  <a:lnTo>
                    <a:pt x="107861" y="42348"/>
                  </a:lnTo>
                  <a:lnTo>
                    <a:pt x="111766" y="48075"/>
                  </a:lnTo>
                  <a:lnTo>
                    <a:pt x="116354" y="53878"/>
                  </a:lnTo>
                  <a:lnTo>
                    <a:pt x="121397" y="59731"/>
                  </a:lnTo>
                  <a:lnTo>
                    <a:pt x="127736" y="67602"/>
                  </a:lnTo>
                  <a:lnTo>
                    <a:pt x="150878" y="97641"/>
                  </a:lnTo>
                  <a:lnTo>
                    <a:pt x="167884" y="120125"/>
                  </a:lnTo>
                  <a:lnTo>
                    <a:pt x="174602" y="133661"/>
                  </a:lnTo>
                  <a:lnTo>
                    <a:pt x="180072" y="148639"/>
                  </a:lnTo>
                  <a:lnTo>
                    <a:pt x="184712" y="164576"/>
                  </a:lnTo>
                  <a:lnTo>
                    <a:pt x="188797" y="180163"/>
                  </a:lnTo>
                  <a:lnTo>
                    <a:pt x="195982" y="210710"/>
                  </a:lnTo>
                  <a:lnTo>
                    <a:pt x="198294" y="225801"/>
                  </a:lnTo>
                  <a:lnTo>
                    <a:pt x="199837" y="240823"/>
                  </a:lnTo>
                  <a:lnTo>
                    <a:pt x="200864" y="255799"/>
                  </a:lnTo>
                  <a:lnTo>
                    <a:pt x="201550" y="271735"/>
                  </a:lnTo>
                  <a:lnTo>
                    <a:pt x="202311" y="305318"/>
                  </a:lnTo>
                  <a:lnTo>
                    <a:pt x="200530" y="322608"/>
                  </a:lnTo>
                  <a:lnTo>
                    <a:pt x="197358" y="340087"/>
                  </a:lnTo>
                  <a:lnTo>
                    <a:pt x="193259" y="357693"/>
                  </a:lnTo>
                  <a:lnTo>
                    <a:pt x="187550" y="374392"/>
                  </a:lnTo>
                  <a:lnTo>
                    <a:pt x="180767" y="390485"/>
                  </a:lnTo>
                  <a:lnTo>
                    <a:pt x="173268" y="406175"/>
                  </a:lnTo>
                  <a:lnTo>
                    <a:pt x="164301" y="422588"/>
                  </a:lnTo>
                  <a:lnTo>
                    <a:pt x="154354" y="439483"/>
                  </a:lnTo>
                  <a:lnTo>
                    <a:pt x="143754" y="456699"/>
                  </a:lnTo>
                  <a:lnTo>
                    <a:pt x="131726" y="472146"/>
                  </a:lnTo>
                  <a:lnTo>
                    <a:pt x="118747" y="486412"/>
                  </a:lnTo>
                  <a:lnTo>
                    <a:pt x="105133" y="499891"/>
                  </a:lnTo>
                  <a:lnTo>
                    <a:pt x="93080" y="512847"/>
                  </a:lnTo>
                  <a:lnTo>
                    <a:pt x="82068" y="525453"/>
                  </a:lnTo>
                  <a:lnTo>
                    <a:pt x="71751" y="537825"/>
                  </a:lnTo>
                  <a:lnTo>
                    <a:pt x="61896" y="548057"/>
                  </a:lnTo>
                  <a:lnTo>
                    <a:pt x="52349" y="556864"/>
                  </a:lnTo>
                  <a:lnTo>
                    <a:pt x="43008" y="564719"/>
                  </a:lnTo>
                  <a:lnTo>
                    <a:pt x="34797" y="571940"/>
                  </a:lnTo>
                  <a:lnTo>
                    <a:pt x="20381" y="585255"/>
                  </a:lnTo>
                  <a:lnTo>
                    <a:pt x="14751" y="589599"/>
                  </a:lnTo>
                  <a:lnTo>
                    <a:pt x="10005" y="592496"/>
                  </a:lnTo>
                  <a:lnTo>
                    <a:pt x="5850" y="594427"/>
                  </a:lnTo>
                  <a:lnTo>
                    <a:pt x="3079" y="594722"/>
                  </a:lnTo>
                  <a:lnTo>
                    <a:pt x="1232" y="593926"/>
                  </a:lnTo>
                  <a:lnTo>
                    <a:pt x="0" y="592404"/>
                  </a:lnTo>
                  <a:lnTo>
                    <a:pt x="172" y="591389"/>
                  </a:lnTo>
                  <a:lnTo>
                    <a:pt x="1278" y="590712"/>
                  </a:lnTo>
                  <a:lnTo>
                    <a:pt x="3008" y="590261"/>
                  </a:lnTo>
                  <a:lnTo>
                    <a:pt x="5153" y="587976"/>
                  </a:lnTo>
                  <a:lnTo>
                    <a:pt x="7576" y="584468"/>
                  </a:lnTo>
                  <a:lnTo>
                    <a:pt x="15397" y="57149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Annotation310"/>
            <p:cNvSpPr/>
            <p:nvPr/>
          </p:nvSpPr>
          <p:spPr>
            <a:xfrm>
              <a:off x="3500569" y="3955851"/>
              <a:ext cx="44517" cy="26791"/>
            </a:xfrm>
            <a:custGeom>
              <a:avLst/>
              <a:gdLst/>
              <a:ahLst/>
              <a:cxnLst/>
              <a:rect l="0" t="0" r="0" b="0"/>
              <a:pathLst>
                <a:path w="44517" h="26791">
                  <a:moveTo>
                    <a:pt x="44516" y="26790"/>
                  </a:moveTo>
                  <a:lnTo>
                    <a:pt x="39776" y="26790"/>
                  </a:lnTo>
                  <a:lnTo>
                    <a:pt x="37387" y="24805"/>
                  </a:lnTo>
                  <a:lnTo>
                    <a:pt x="34803" y="21498"/>
                  </a:lnTo>
                  <a:lnTo>
                    <a:pt x="32088" y="17308"/>
                  </a:lnTo>
                  <a:lnTo>
                    <a:pt x="28293" y="14515"/>
                  </a:lnTo>
                  <a:lnTo>
                    <a:pt x="23779" y="12654"/>
                  </a:lnTo>
                  <a:lnTo>
                    <a:pt x="18785" y="11413"/>
                  </a:lnTo>
                  <a:lnTo>
                    <a:pt x="15456" y="9593"/>
                  </a:lnTo>
                  <a:lnTo>
                    <a:pt x="13237" y="7388"/>
                  </a:lnTo>
                  <a:lnTo>
                    <a:pt x="11757" y="4925"/>
                  </a:lnTo>
                  <a:lnTo>
                    <a:pt x="9778" y="3283"/>
                  </a:lnTo>
                  <a:lnTo>
                    <a:pt x="7467" y="2189"/>
                  </a:lnTo>
                  <a:lnTo>
                    <a:pt x="4934" y="1460"/>
                  </a:lnTo>
                  <a:lnTo>
                    <a:pt x="3245" y="1965"/>
                  </a:lnTo>
                  <a:lnTo>
                    <a:pt x="2119" y="3295"/>
                  </a:lnTo>
                  <a:lnTo>
                    <a:pt x="0" y="8600"/>
                  </a:lnTo>
                  <a:lnTo>
                    <a:pt x="948" y="7718"/>
                  </a:lnTo>
                  <a:lnTo>
                    <a:pt x="879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Annotation311"/>
            <p:cNvSpPr/>
            <p:nvPr/>
          </p:nvSpPr>
          <p:spPr>
            <a:xfrm>
              <a:off x="3446891" y="3939341"/>
              <a:ext cx="213069" cy="16511"/>
            </a:xfrm>
            <a:custGeom>
              <a:avLst/>
              <a:gdLst/>
              <a:ahLst/>
              <a:cxnLst/>
              <a:rect l="0" t="0" r="0" b="0"/>
              <a:pathLst>
                <a:path w="213069" h="16511">
                  <a:moveTo>
                    <a:pt x="8898" y="7581"/>
                  </a:moveTo>
                  <a:lnTo>
                    <a:pt x="77" y="16401"/>
                  </a:lnTo>
                  <a:lnTo>
                    <a:pt x="41" y="15445"/>
                  </a:lnTo>
                  <a:lnTo>
                    <a:pt x="0" y="11737"/>
                  </a:lnTo>
                  <a:lnTo>
                    <a:pt x="982" y="10352"/>
                  </a:lnTo>
                  <a:lnTo>
                    <a:pt x="2628" y="9428"/>
                  </a:lnTo>
                  <a:lnTo>
                    <a:pt x="4718" y="8812"/>
                  </a:lnTo>
                  <a:lnTo>
                    <a:pt x="7103" y="7409"/>
                  </a:lnTo>
                  <a:lnTo>
                    <a:pt x="9686" y="5482"/>
                  </a:lnTo>
                  <a:lnTo>
                    <a:pt x="12400" y="3205"/>
                  </a:lnTo>
                  <a:lnTo>
                    <a:pt x="16193" y="1687"/>
                  </a:lnTo>
                  <a:lnTo>
                    <a:pt x="20707" y="675"/>
                  </a:lnTo>
                  <a:lnTo>
                    <a:pt x="25700" y="0"/>
                  </a:lnTo>
                  <a:lnTo>
                    <a:pt x="30021" y="542"/>
                  </a:lnTo>
                  <a:lnTo>
                    <a:pt x="33894" y="1897"/>
                  </a:lnTo>
                  <a:lnTo>
                    <a:pt x="37468" y="3791"/>
                  </a:lnTo>
                  <a:lnTo>
                    <a:pt x="42827" y="5054"/>
                  </a:lnTo>
                  <a:lnTo>
                    <a:pt x="49376" y="5896"/>
                  </a:lnTo>
                  <a:lnTo>
                    <a:pt x="56720" y="6458"/>
                  </a:lnTo>
                  <a:lnTo>
                    <a:pt x="65584" y="6832"/>
                  </a:lnTo>
                  <a:lnTo>
                    <a:pt x="86016" y="7248"/>
                  </a:lnTo>
                  <a:lnTo>
                    <a:pt x="200476" y="7578"/>
                  </a:lnTo>
                  <a:lnTo>
                    <a:pt x="205077" y="8571"/>
                  </a:lnTo>
                  <a:lnTo>
                    <a:pt x="208145" y="10225"/>
                  </a:lnTo>
                  <a:lnTo>
                    <a:pt x="213068" y="15269"/>
                  </a:lnTo>
                  <a:lnTo>
                    <a:pt x="211488" y="15683"/>
                  </a:lnTo>
                  <a:lnTo>
                    <a:pt x="208450" y="15958"/>
                  </a:lnTo>
                  <a:lnTo>
                    <a:pt x="200775" y="16265"/>
                  </a:lnTo>
                  <a:lnTo>
                    <a:pt x="187491" y="1651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Annotation312"/>
            <p:cNvSpPr/>
            <p:nvPr/>
          </p:nvSpPr>
          <p:spPr>
            <a:xfrm>
              <a:off x="3402210" y="4027289"/>
              <a:ext cx="321470" cy="35720"/>
            </a:xfrm>
            <a:custGeom>
              <a:avLst/>
              <a:gdLst/>
              <a:ahLst/>
              <a:cxnLst/>
              <a:rect l="0" t="0" r="0" b="0"/>
              <a:pathLst>
                <a:path w="321470" h="35720">
                  <a:moveTo>
                    <a:pt x="0" y="35719"/>
                  </a:moveTo>
                  <a:lnTo>
                    <a:pt x="12429" y="23290"/>
                  </a:lnTo>
                  <a:lnTo>
                    <a:pt x="16224" y="21480"/>
                  </a:lnTo>
                  <a:lnTo>
                    <a:pt x="20738" y="20273"/>
                  </a:lnTo>
                  <a:lnTo>
                    <a:pt x="25732" y="19469"/>
                  </a:lnTo>
                  <a:lnTo>
                    <a:pt x="30053" y="19924"/>
                  </a:lnTo>
                  <a:lnTo>
                    <a:pt x="33926" y="21220"/>
                  </a:lnTo>
                  <a:lnTo>
                    <a:pt x="52012" y="30429"/>
                  </a:lnTo>
                  <a:lnTo>
                    <a:pt x="58487" y="32192"/>
                  </a:lnTo>
                  <a:lnTo>
                    <a:pt x="65781" y="33367"/>
                  </a:lnTo>
                  <a:lnTo>
                    <a:pt x="73619" y="34151"/>
                  </a:lnTo>
                  <a:lnTo>
                    <a:pt x="81822" y="34674"/>
                  </a:lnTo>
                  <a:lnTo>
                    <a:pt x="90267" y="35022"/>
                  </a:lnTo>
                  <a:lnTo>
                    <a:pt x="108580" y="35409"/>
                  </a:lnTo>
                  <a:lnTo>
                    <a:pt x="129948" y="35581"/>
                  </a:lnTo>
                  <a:lnTo>
                    <a:pt x="141202" y="34635"/>
                  </a:lnTo>
                  <a:lnTo>
                    <a:pt x="152674" y="33012"/>
                  </a:lnTo>
                  <a:lnTo>
                    <a:pt x="164291" y="30937"/>
                  </a:lnTo>
                  <a:lnTo>
                    <a:pt x="175011" y="29554"/>
                  </a:lnTo>
                  <a:lnTo>
                    <a:pt x="185136" y="28633"/>
                  </a:lnTo>
                  <a:lnTo>
                    <a:pt x="194861" y="28018"/>
                  </a:lnTo>
                  <a:lnTo>
                    <a:pt x="205314" y="27608"/>
                  </a:lnTo>
                  <a:lnTo>
                    <a:pt x="237994" y="27032"/>
                  </a:lnTo>
                  <a:lnTo>
                    <a:pt x="257580" y="26897"/>
                  </a:lnTo>
                  <a:lnTo>
                    <a:pt x="265978" y="25869"/>
                  </a:lnTo>
                  <a:lnTo>
                    <a:pt x="273561" y="24191"/>
                  </a:lnTo>
                  <a:lnTo>
                    <a:pt x="280601" y="22080"/>
                  </a:lnTo>
                  <a:lnTo>
                    <a:pt x="288270" y="18689"/>
                  </a:lnTo>
                  <a:lnTo>
                    <a:pt x="296360" y="14444"/>
                  </a:lnTo>
                  <a:lnTo>
                    <a:pt x="32146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Annotation313"/>
            <p:cNvSpPr/>
            <p:nvPr/>
          </p:nvSpPr>
          <p:spPr>
            <a:xfrm>
              <a:off x="3895826" y="3750468"/>
              <a:ext cx="46972" cy="289645"/>
            </a:xfrm>
            <a:custGeom>
              <a:avLst/>
              <a:gdLst/>
              <a:ahLst/>
              <a:cxnLst/>
              <a:rect l="0" t="0" r="0" b="0"/>
              <a:pathLst>
                <a:path w="46972" h="289645">
                  <a:moveTo>
                    <a:pt x="15377" y="0"/>
                  </a:moveTo>
                  <a:lnTo>
                    <a:pt x="5896" y="4741"/>
                  </a:lnTo>
                  <a:lnTo>
                    <a:pt x="3103" y="5145"/>
                  </a:lnTo>
                  <a:lnTo>
                    <a:pt x="1241" y="4422"/>
                  </a:lnTo>
                  <a:lnTo>
                    <a:pt x="0" y="2949"/>
                  </a:lnTo>
                  <a:lnTo>
                    <a:pt x="164" y="1966"/>
                  </a:lnTo>
                  <a:lnTo>
                    <a:pt x="1266" y="1311"/>
                  </a:lnTo>
                  <a:lnTo>
                    <a:pt x="2994" y="874"/>
                  </a:lnTo>
                  <a:lnTo>
                    <a:pt x="5137" y="2567"/>
                  </a:lnTo>
                  <a:lnTo>
                    <a:pt x="7558" y="5680"/>
                  </a:lnTo>
                  <a:lnTo>
                    <a:pt x="10164" y="9740"/>
                  </a:lnTo>
                  <a:lnTo>
                    <a:pt x="11902" y="14431"/>
                  </a:lnTo>
                  <a:lnTo>
                    <a:pt x="13060" y="19543"/>
                  </a:lnTo>
                  <a:lnTo>
                    <a:pt x="13832" y="24935"/>
                  </a:lnTo>
                  <a:lnTo>
                    <a:pt x="14347" y="32498"/>
                  </a:lnTo>
                  <a:lnTo>
                    <a:pt x="14690" y="41510"/>
                  </a:lnTo>
                  <a:lnTo>
                    <a:pt x="15173" y="73154"/>
                  </a:lnTo>
                  <a:lnTo>
                    <a:pt x="15241" y="84488"/>
                  </a:lnTo>
                  <a:lnTo>
                    <a:pt x="16279" y="95021"/>
                  </a:lnTo>
                  <a:lnTo>
                    <a:pt x="17962" y="105019"/>
                  </a:lnTo>
                  <a:lnTo>
                    <a:pt x="22479" y="125059"/>
                  </a:lnTo>
                  <a:lnTo>
                    <a:pt x="27794" y="147194"/>
                  </a:lnTo>
                  <a:lnTo>
                    <a:pt x="30600" y="157660"/>
                  </a:lnTo>
                  <a:lnTo>
                    <a:pt x="36364" y="177228"/>
                  </a:lnTo>
                  <a:lnTo>
                    <a:pt x="38298" y="185621"/>
                  </a:lnTo>
                  <a:lnTo>
                    <a:pt x="39587" y="193200"/>
                  </a:lnTo>
                  <a:lnTo>
                    <a:pt x="40447" y="200238"/>
                  </a:lnTo>
                  <a:lnTo>
                    <a:pt x="42012" y="206914"/>
                  </a:lnTo>
                  <a:lnTo>
                    <a:pt x="44048" y="213349"/>
                  </a:lnTo>
                  <a:lnTo>
                    <a:pt x="46397" y="219624"/>
                  </a:lnTo>
                  <a:lnTo>
                    <a:pt x="46971" y="224799"/>
                  </a:lnTo>
                  <a:lnTo>
                    <a:pt x="46361" y="229241"/>
                  </a:lnTo>
                  <a:lnTo>
                    <a:pt x="44962" y="233195"/>
                  </a:lnTo>
                  <a:lnTo>
                    <a:pt x="43039" y="236823"/>
                  </a:lnTo>
                  <a:lnTo>
                    <a:pt x="40763" y="240233"/>
                  </a:lnTo>
                  <a:lnTo>
                    <a:pt x="38254" y="243500"/>
                  </a:lnTo>
                  <a:lnTo>
                    <a:pt x="35589" y="247661"/>
                  </a:lnTo>
                  <a:lnTo>
                    <a:pt x="32821" y="252420"/>
                  </a:lnTo>
                  <a:lnTo>
                    <a:pt x="29982" y="257577"/>
                  </a:lnTo>
                  <a:lnTo>
                    <a:pt x="27098" y="262007"/>
                  </a:lnTo>
                  <a:lnTo>
                    <a:pt x="24183" y="265953"/>
                  </a:lnTo>
                  <a:lnTo>
                    <a:pt x="21248" y="269576"/>
                  </a:lnTo>
                  <a:lnTo>
                    <a:pt x="19291" y="272983"/>
                  </a:lnTo>
                  <a:lnTo>
                    <a:pt x="17986" y="276247"/>
                  </a:lnTo>
                  <a:lnTo>
                    <a:pt x="16537" y="282519"/>
                  </a:lnTo>
                  <a:lnTo>
                    <a:pt x="15892" y="288614"/>
                  </a:lnTo>
                  <a:lnTo>
                    <a:pt x="16713" y="289644"/>
                  </a:lnTo>
                  <a:lnTo>
                    <a:pt x="18251" y="289338"/>
                  </a:lnTo>
                  <a:lnTo>
                    <a:pt x="20270" y="288142"/>
                  </a:lnTo>
                  <a:lnTo>
                    <a:pt x="22608" y="285361"/>
                  </a:lnTo>
                  <a:lnTo>
                    <a:pt x="25158" y="281522"/>
                  </a:lnTo>
                  <a:lnTo>
                    <a:pt x="33236" y="26789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Annotation314"/>
            <p:cNvSpPr/>
            <p:nvPr/>
          </p:nvSpPr>
          <p:spPr>
            <a:xfrm>
              <a:off x="4071937" y="4027289"/>
              <a:ext cx="53579" cy="53579"/>
            </a:xfrm>
            <a:custGeom>
              <a:avLst/>
              <a:gdLst/>
              <a:ahLst/>
              <a:cxnLst/>
              <a:rect l="0" t="0" r="0" b="0"/>
              <a:pathLst>
                <a:path w="53579" h="53579">
                  <a:moveTo>
                    <a:pt x="53578" y="53578"/>
                  </a:moveTo>
                  <a:lnTo>
                    <a:pt x="53578" y="44097"/>
                  </a:lnTo>
                  <a:lnTo>
                    <a:pt x="52586" y="40312"/>
                  </a:lnTo>
                  <a:lnTo>
                    <a:pt x="50933" y="36797"/>
                  </a:lnTo>
                  <a:lnTo>
                    <a:pt x="48838" y="33461"/>
                  </a:lnTo>
                  <a:lnTo>
                    <a:pt x="47441" y="30245"/>
                  </a:lnTo>
                  <a:lnTo>
                    <a:pt x="46510" y="27108"/>
                  </a:lnTo>
                  <a:lnTo>
                    <a:pt x="45889" y="24025"/>
                  </a:lnTo>
                  <a:lnTo>
                    <a:pt x="43492" y="19986"/>
                  </a:lnTo>
                  <a:lnTo>
                    <a:pt x="39908" y="15308"/>
                  </a:lnTo>
                  <a:lnTo>
                    <a:pt x="35535" y="10206"/>
                  </a:lnTo>
                  <a:lnTo>
                    <a:pt x="31628" y="6803"/>
                  </a:lnTo>
                  <a:lnTo>
                    <a:pt x="28030" y="4536"/>
                  </a:lnTo>
                  <a:lnTo>
                    <a:pt x="24640" y="3024"/>
                  </a:lnTo>
                  <a:lnTo>
                    <a:pt x="21387" y="2016"/>
                  </a:lnTo>
                  <a:lnTo>
                    <a:pt x="18227" y="1344"/>
                  </a:lnTo>
                  <a:lnTo>
                    <a:pt x="15128" y="896"/>
                  </a:lnTo>
                  <a:lnTo>
                    <a:pt x="12070" y="597"/>
                  </a:lnTo>
                  <a:lnTo>
                    <a:pt x="9039" y="398"/>
                  </a:ln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Annotation315"/>
            <p:cNvSpPr/>
            <p:nvPr/>
          </p:nvSpPr>
          <p:spPr>
            <a:xfrm>
              <a:off x="4054078" y="4009430"/>
              <a:ext cx="1" cy="8930"/>
            </a:xfrm>
            <a:custGeom>
              <a:avLst/>
              <a:gdLst/>
              <a:ahLst/>
              <a:cxnLst/>
              <a:rect l="0" t="0" r="0" b="0"/>
              <a:pathLst>
                <a:path w="1" h="8930">
                  <a:moveTo>
                    <a:pt x="0" y="8929"/>
                  </a:move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Annotation316"/>
            <p:cNvSpPr/>
            <p:nvPr/>
          </p:nvSpPr>
          <p:spPr>
            <a:xfrm>
              <a:off x="4188758" y="3719119"/>
              <a:ext cx="233568" cy="326030"/>
            </a:xfrm>
            <a:custGeom>
              <a:avLst/>
              <a:gdLst/>
              <a:ahLst/>
              <a:cxnLst/>
              <a:rect l="0" t="0" r="0" b="0"/>
              <a:pathLst>
                <a:path w="233568" h="326030">
                  <a:moveTo>
                    <a:pt x="17124" y="40279"/>
                  </a:moveTo>
                  <a:lnTo>
                    <a:pt x="0" y="40279"/>
                  </a:lnTo>
                  <a:lnTo>
                    <a:pt x="4223" y="40279"/>
                  </a:lnTo>
                  <a:lnTo>
                    <a:pt x="7531" y="39287"/>
                  </a:lnTo>
                  <a:lnTo>
                    <a:pt x="11721" y="37633"/>
                  </a:lnTo>
                  <a:lnTo>
                    <a:pt x="16498" y="35539"/>
                  </a:lnTo>
                  <a:lnTo>
                    <a:pt x="27099" y="30566"/>
                  </a:lnTo>
                  <a:lnTo>
                    <a:pt x="32704" y="27850"/>
                  </a:lnTo>
                  <a:lnTo>
                    <a:pt x="38425" y="24056"/>
                  </a:lnTo>
                  <a:lnTo>
                    <a:pt x="44223" y="19541"/>
                  </a:lnTo>
                  <a:lnTo>
                    <a:pt x="50073" y="14548"/>
                  </a:lnTo>
                  <a:lnTo>
                    <a:pt x="55957" y="11218"/>
                  </a:lnTo>
                  <a:lnTo>
                    <a:pt x="61864" y="8999"/>
                  </a:lnTo>
                  <a:lnTo>
                    <a:pt x="67786" y="7519"/>
                  </a:lnTo>
                  <a:lnTo>
                    <a:pt x="73720" y="5541"/>
                  </a:lnTo>
                  <a:lnTo>
                    <a:pt x="79659" y="3230"/>
                  </a:lnTo>
                  <a:lnTo>
                    <a:pt x="85603" y="696"/>
                  </a:lnTo>
                  <a:lnTo>
                    <a:pt x="91550" y="0"/>
                  </a:lnTo>
                  <a:lnTo>
                    <a:pt x="97500" y="528"/>
                  </a:lnTo>
                  <a:lnTo>
                    <a:pt x="103450" y="1872"/>
                  </a:lnTo>
                  <a:lnTo>
                    <a:pt x="110393" y="3760"/>
                  </a:lnTo>
                  <a:lnTo>
                    <a:pt x="126046" y="8504"/>
                  </a:lnTo>
                  <a:lnTo>
                    <a:pt x="133395" y="11159"/>
                  </a:lnTo>
                  <a:lnTo>
                    <a:pt x="140278" y="13920"/>
                  </a:lnTo>
                  <a:lnTo>
                    <a:pt x="146852" y="16754"/>
                  </a:lnTo>
                  <a:lnTo>
                    <a:pt x="152227" y="19634"/>
                  </a:lnTo>
                  <a:lnTo>
                    <a:pt x="156802" y="22547"/>
                  </a:lnTo>
                  <a:lnTo>
                    <a:pt x="160844" y="25481"/>
                  </a:lnTo>
                  <a:lnTo>
                    <a:pt x="167981" y="34033"/>
                  </a:lnTo>
                  <a:lnTo>
                    <a:pt x="173469" y="43456"/>
                  </a:lnTo>
                  <a:lnTo>
                    <a:pt x="175907" y="50951"/>
                  </a:lnTo>
                  <a:lnTo>
                    <a:pt x="175566" y="55332"/>
                  </a:lnTo>
                  <a:lnTo>
                    <a:pt x="172540" y="65490"/>
                  </a:lnTo>
                  <a:lnTo>
                    <a:pt x="169352" y="69984"/>
                  </a:lnTo>
                  <a:lnTo>
                    <a:pt x="165242" y="73974"/>
                  </a:lnTo>
                  <a:lnTo>
                    <a:pt x="160518" y="77625"/>
                  </a:lnTo>
                  <a:lnTo>
                    <a:pt x="155384" y="81051"/>
                  </a:lnTo>
                  <a:lnTo>
                    <a:pt x="149977" y="84328"/>
                  </a:lnTo>
                  <a:lnTo>
                    <a:pt x="144388" y="87504"/>
                  </a:lnTo>
                  <a:lnTo>
                    <a:pt x="138678" y="91606"/>
                  </a:lnTo>
                  <a:lnTo>
                    <a:pt x="132887" y="96325"/>
                  </a:lnTo>
                  <a:lnTo>
                    <a:pt x="127041" y="101456"/>
                  </a:lnTo>
                  <a:lnTo>
                    <a:pt x="121160" y="105868"/>
                  </a:lnTo>
                  <a:lnTo>
                    <a:pt x="115255" y="109802"/>
                  </a:lnTo>
                  <a:lnTo>
                    <a:pt x="109333" y="113417"/>
                  </a:lnTo>
                  <a:lnTo>
                    <a:pt x="105386" y="116819"/>
                  </a:lnTo>
                  <a:lnTo>
                    <a:pt x="102755" y="120079"/>
                  </a:lnTo>
                  <a:lnTo>
                    <a:pt x="97800" y="129020"/>
                  </a:lnTo>
                  <a:lnTo>
                    <a:pt x="104681" y="136596"/>
                  </a:lnTo>
                  <a:lnTo>
                    <a:pt x="127305" y="159383"/>
                  </a:lnTo>
                  <a:lnTo>
                    <a:pt x="132250" y="162346"/>
                  </a:lnTo>
                  <a:lnTo>
                    <a:pt x="138523" y="165313"/>
                  </a:lnTo>
                  <a:lnTo>
                    <a:pt x="145682" y="168284"/>
                  </a:lnTo>
                  <a:lnTo>
                    <a:pt x="152439" y="170264"/>
                  </a:lnTo>
                  <a:lnTo>
                    <a:pt x="158928" y="171584"/>
                  </a:lnTo>
                  <a:lnTo>
                    <a:pt x="165238" y="172464"/>
                  </a:lnTo>
                  <a:lnTo>
                    <a:pt x="172421" y="174043"/>
                  </a:lnTo>
                  <a:lnTo>
                    <a:pt x="180187" y="176088"/>
                  </a:lnTo>
                  <a:lnTo>
                    <a:pt x="188340" y="178443"/>
                  </a:lnTo>
                  <a:lnTo>
                    <a:pt x="196752" y="181998"/>
                  </a:lnTo>
                  <a:lnTo>
                    <a:pt x="205338" y="186352"/>
                  </a:lnTo>
                  <a:lnTo>
                    <a:pt x="214037" y="191239"/>
                  </a:lnTo>
                  <a:lnTo>
                    <a:pt x="220829" y="196481"/>
                  </a:lnTo>
                  <a:lnTo>
                    <a:pt x="226350" y="201961"/>
                  </a:lnTo>
                  <a:lnTo>
                    <a:pt x="231022" y="207599"/>
                  </a:lnTo>
                  <a:lnTo>
                    <a:pt x="233144" y="213341"/>
                  </a:lnTo>
                  <a:lnTo>
                    <a:pt x="233567" y="219153"/>
                  </a:lnTo>
                  <a:lnTo>
                    <a:pt x="232857" y="225013"/>
                  </a:lnTo>
                  <a:lnTo>
                    <a:pt x="230399" y="230904"/>
                  </a:lnTo>
                  <a:lnTo>
                    <a:pt x="226776" y="236815"/>
                  </a:lnTo>
                  <a:lnTo>
                    <a:pt x="222377" y="242741"/>
                  </a:lnTo>
                  <a:lnTo>
                    <a:pt x="215475" y="248675"/>
                  </a:lnTo>
                  <a:lnTo>
                    <a:pt x="206905" y="254616"/>
                  </a:lnTo>
                  <a:lnTo>
                    <a:pt x="197223" y="260561"/>
                  </a:lnTo>
                  <a:lnTo>
                    <a:pt x="186799" y="266509"/>
                  </a:lnTo>
                  <a:lnTo>
                    <a:pt x="164634" y="278409"/>
                  </a:lnTo>
                  <a:lnTo>
                    <a:pt x="154159" y="283368"/>
                  </a:lnTo>
                  <a:lnTo>
                    <a:pt x="144200" y="287667"/>
                  </a:lnTo>
                  <a:lnTo>
                    <a:pt x="134583" y="291524"/>
                  </a:lnTo>
                  <a:lnTo>
                    <a:pt x="126188" y="296081"/>
                  </a:lnTo>
                  <a:lnTo>
                    <a:pt x="118607" y="301103"/>
                  </a:lnTo>
                  <a:lnTo>
                    <a:pt x="111568" y="306435"/>
                  </a:lnTo>
                  <a:lnTo>
                    <a:pt x="105884" y="310981"/>
                  </a:lnTo>
                  <a:lnTo>
                    <a:pt x="101102" y="315005"/>
                  </a:lnTo>
                  <a:lnTo>
                    <a:pt x="96922" y="318680"/>
                  </a:lnTo>
                  <a:lnTo>
                    <a:pt x="89631" y="322763"/>
                  </a:lnTo>
                  <a:lnTo>
                    <a:pt x="86298" y="323851"/>
                  </a:lnTo>
                  <a:lnTo>
                    <a:pt x="85069" y="324577"/>
                  </a:lnTo>
                  <a:lnTo>
                    <a:pt x="85241" y="325062"/>
                  </a:lnTo>
                  <a:lnTo>
                    <a:pt x="88562" y="32602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Annotation317"/>
            <p:cNvSpPr/>
            <p:nvPr/>
          </p:nvSpPr>
          <p:spPr>
            <a:xfrm>
              <a:off x="4652367" y="3884414"/>
              <a:ext cx="35719" cy="133946"/>
            </a:xfrm>
            <a:custGeom>
              <a:avLst/>
              <a:gdLst/>
              <a:ahLst/>
              <a:cxnLst/>
              <a:rect l="0" t="0" r="0" b="0"/>
              <a:pathLst>
                <a:path w="35719" h="133946">
                  <a:moveTo>
                    <a:pt x="35718" y="0"/>
                  </a:moveTo>
                  <a:lnTo>
                    <a:pt x="30978" y="0"/>
                  </a:lnTo>
                  <a:lnTo>
                    <a:pt x="29581" y="992"/>
                  </a:lnTo>
                  <a:lnTo>
                    <a:pt x="28651" y="2646"/>
                  </a:lnTo>
                  <a:lnTo>
                    <a:pt x="28030" y="4740"/>
                  </a:lnTo>
                  <a:lnTo>
                    <a:pt x="27616" y="5144"/>
                  </a:lnTo>
                  <a:lnTo>
                    <a:pt x="27340" y="4422"/>
                  </a:lnTo>
                  <a:lnTo>
                    <a:pt x="27157" y="2948"/>
                  </a:lnTo>
                  <a:lnTo>
                    <a:pt x="27034" y="2957"/>
                  </a:lnTo>
                  <a:lnTo>
                    <a:pt x="26861" y="6719"/>
                  </a:lnTo>
                  <a:lnTo>
                    <a:pt x="26798" y="8639"/>
                  </a:lnTo>
                  <a:lnTo>
                    <a:pt x="22051" y="18324"/>
                  </a:lnTo>
                  <a:lnTo>
                    <a:pt x="20654" y="22138"/>
                  </a:lnTo>
                  <a:lnTo>
                    <a:pt x="19723" y="25672"/>
                  </a:lnTo>
                  <a:lnTo>
                    <a:pt x="19101" y="29021"/>
                  </a:lnTo>
                  <a:lnTo>
                    <a:pt x="18687" y="33238"/>
                  </a:lnTo>
                  <a:lnTo>
                    <a:pt x="18411" y="38033"/>
                  </a:lnTo>
                  <a:lnTo>
                    <a:pt x="18227" y="43215"/>
                  </a:lnTo>
                  <a:lnTo>
                    <a:pt x="19097" y="48654"/>
                  </a:lnTo>
                  <a:lnTo>
                    <a:pt x="20669" y="54264"/>
                  </a:lnTo>
                  <a:lnTo>
                    <a:pt x="22708" y="59989"/>
                  </a:lnTo>
                  <a:lnTo>
                    <a:pt x="24068" y="65789"/>
                  </a:lnTo>
                  <a:lnTo>
                    <a:pt x="24975" y="71641"/>
                  </a:lnTo>
                  <a:lnTo>
                    <a:pt x="25580" y="77526"/>
                  </a:lnTo>
                  <a:lnTo>
                    <a:pt x="24991" y="83434"/>
                  </a:lnTo>
                  <a:lnTo>
                    <a:pt x="23606" y="89357"/>
                  </a:lnTo>
                  <a:lnTo>
                    <a:pt x="21690" y="95290"/>
                  </a:lnTo>
                  <a:lnTo>
                    <a:pt x="20413" y="101230"/>
                  </a:lnTo>
                  <a:lnTo>
                    <a:pt x="19562" y="107174"/>
                  </a:lnTo>
                  <a:lnTo>
                    <a:pt x="18994" y="113121"/>
                  </a:lnTo>
                  <a:lnTo>
                    <a:pt x="17624" y="118078"/>
                  </a:lnTo>
                  <a:lnTo>
                    <a:pt x="15718" y="122374"/>
                  </a:lnTo>
                  <a:lnTo>
                    <a:pt x="13455" y="126232"/>
                  </a:lnTo>
                  <a:lnTo>
                    <a:pt x="10954" y="128803"/>
                  </a:lnTo>
                  <a:lnTo>
                    <a:pt x="8295" y="130516"/>
                  </a:lnTo>
                  <a:lnTo>
                    <a:pt x="0" y="13394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Annotation318"/>
            <p:cNvSpPr/>
            <p:nvPr/>
          </p:nvSpPr>
          <p:spPr>
            <a:xfrm>
              <a:off x="4625578" y="3893344"/>
              <a:ext cx="169665" cy="44075"/>
            </a:xfrm>
            <a:custGeom>
              <a:avLst/>
              <a:gdLst/>
              <a:ahLst/>
              <a:cxnLst/>
              <a:rect l="0" t="0" r="0" b="0"/>
              <a:pathLst>
                <a:path w="169665" h="44075">
                  <a:moveTo>
                    <a:pt x="0" y="0"/>
                  </a:moveTo>
                  <a:lnTo>
                    <a:pt x="4740" y="14221"/>
                  </a:lnTo>
                  <a:lnTo>
                    <a:pt x="7128" y="19403"/>
                  </a:lnTo>
                  <a:lnTo>
                    <a:pt x="9713" y="23849"/>
                  </a:lnTo>
                  <a:lnTo>
                    <a:pt x="12428" y="27806"/>
                  </a:lnTo>
                  <a:lnTo>
                    <a:pt x="16223" y="31435"/>
                  </a:lnTo>
                  <a:lnTo>
                    <a:pt x="20737" y="34847"/>
                  </a:lnTo>
                  <a:lnTo>
                    <a:pt x="25731" y="38114"/>
                  </a:lnTo>
                  <a:lnTo>
                    <a:pt x="32036" y="40292"/>
                  </a:lnTo>
                  <a:lnTo>
                    <a:pt x="39217" y="41744"/>
                  </a:lnTo>
                  <a:lnTo>
                    <a:pt x="46981" y="42712"/>
                  </a:lnTo>
                  <a:lnTo>
                    <a:pt x="56125" y="43357"/>
                  </a:lnTo>
                  <a:lnTo>
                    <a:pt x="66189" y="43788"/>
                  </a:lnTo>
                  <a:lnTo>
                    <a:pt x="76869" y="44074"/>
                  </a:lnTo>
                  <a:lnTo>
                    <a:pt x="87957" y="43274"/>
                  </a:lnTo>
                  <a:lnTo>
                    <a:pt x="99318" y="41747"/>
                  </a:lnTo>
                  <a:lnTo>
                    <a:pt x="110860" y="39738"/>
                  </a:lnTo>
                  <a:lnTo>
                    <a:pt x="120539" y="36413"/>
                  </a:lnTo>
                  <a:lnTo>
                    <a:pt x="128976" y="32213"/>
                  </a:lnTo>
                  <a:lnTo>
                    <a:pt x="136586" y="27428"/>
                  </a:lnTo>
                  <a:lnTo>
                    <a:pt x="143643" y="23246"/>
                  </a:lnTo>
                  <a:lnTo>
                    <a:pt x="150332" y="19466"/>
                  </a:lnTo>
                  <a:lnTo>
                    <a:pt x="169664" y="892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Annotation319"/>
            <p:cNvSpPr/>
            <p:nvPr/>
          </p:nvSpPr>
          <p:spPr>
            <a:xfrm>
              <a:off x="4915008" y="3690443"/>
              <a:ext cx="286938" cy="294925"/>
            </a:xfrm>
            <a:custGeom>
              <a:avLst/>
              <a:gdLst/>
              <a:ahLst/>
              <a:cxnLst/>
              <a:rect l="0" t="0" r="0" b="0"/>
              <a:pathLst>
                <a:path w="286938" h="294925">
                  <a:moveTo>
                    <a:pt x="183843" y="15377"/>
                  </a:moveTo>
                  <a:lnTo>
                    <a:pt x="179103" y="5896"/>
                  </a:lnTo>
                  <a:lnTo>
                    <a:pt x="176714" y="3103"/>
                  </a:lnTo>
                  <a:lnTo>
                    <a:pt x="174129" y="1242"/>
                  </a:lnTo>
                  <a:lnTo>
                    <a:pt x="171414" y="0"/>
                  </a:lnTo>
                  <a:lnTo>
                    <a:pt x="167620" y="165"/>
                  </a:lnTo>
                  <a:lnTo>
                    <a:pt x="163105" y="1267"/>
                  </a:lnTo>
                  <a:lnTo>
                    <a:pt x="158112" y="2994"/>
                  </a:lnTo>
                  <a:lnTo>
                    <a:pt x="149917" y="4912"/>
                  </a:lnTo>
                  <a:lnTo>
                    <a:pt x="141975" y="5765"/>
                  </a:lnTo>
                  <a:lnTo>
                    <a:pt x="137080" y="5993"/>
                  </a:lnTo>
                  <a:lnTo>
                    <a:pt x="131832" y="6144"/>
                  </a:lnTo>
                  <a:lnTo>
                    <a:pt x="127341" y="8230"/>
                  </a:lnTo>
                  <a:lnTo>
                    <a:pt x="123354" y="11605"/>
                  </a:lnTo>
                  <a:lnTo>
                    <a:pt x="115288" y="19653"/>
                  </a:lnTo>
                  <a:lnTo>
                    <a:pt x="110358" y="23189"/>
                  </a:lnTo>
                  <a:lnTo>
                    <a:pt x="105087" y="26538"/>
                  </a:lnTo>
                  <a:lnTo>
                    <a:pt x="98597" y="31748"/>
                  </a:lnTo>
                  <a:lnTo>
                    <a:pt x="91294" y="38197"/>
                  </a:lnTo>
                  <a:lnTo>
                    <a:pt x="75241" y="53300"/>
                  </a:lnTo>
                  <a:lnTo>
                    <a:pt x="31848" y="96035"/>
                  </a:lnTo>
                  <a:lnTo>
                    <a:pt x="23974" y="105860"/>
                  </a:lnTo>
                  <a:lnTo>
                    <a:pt x="16740" y="116378"/>
                  </a:lnTo>
                  <a:lnTo>
                    <a:pt x="9933" y="127360"/>
                  </a:lnTo>
                  <a:lnTo>
                    <a:pt x="5395" y="139642"/>
                  </a:lnTo>
                  <a:lnTo>
                    <a:pt x="2370" y="152791"/>
                  </a:lnTo>
                  <a:lnTo>
                    <a:pt x="353" y="166517"/>
                  </a:lnTo>
                  <a:lnTo>
                    <a:pt x="0" y="178645"/>
                  </a:lnTo>
                  <a:lnTo>
                    <a:pt x="758" y="189707"/>
                  </a:lnTo>
                  <a:lnTo>
                    <a:pt x="2255" y="200058"/>
                  </a:lnTo>
                  <a:lnTo>
                    <a:pt x="5238" y="210927"/>
                  </a:lnTo>
                  <a:lnTo>
                    <a:pt x="9210" y="222142"/>
                  </a:lnTo>
                  <a:lnTo>
                    <a:pt x="13843" y="233588"/>
                  </a:lnTo>
                  <a:lnTo>
                    <a:pt x="19908" y="243202"/>
                  </a:lnTo>
                  <a:lnTo>
                    <a:pt x="26928" y="251597"/>
                  </a:lnTo>
                  <a:lnTo>
                    <a:pt x="34585" y="259177"/>
                  </a:lnTo>
                  <a:lnTo>
                    <a:pt x="43658" y="266215"/>
                  </a:lnTo>
                  <a:lnTo>
                    <a:pt x="53675" y="272892"/>
                  </a:lnTo>
                  <a:lnTo>
                    <a:pt x="64322" y="279327"/>
                  </a:lnTo>
                  <a:lnTo>
                    <a:pt x="75389" y="284609"/>
                  </a:lnTo>
                  <a:lnTo>
                    <a:pt x="86735" y="289123"/>
                  </a:lnTo>
                  <a:lnTo>
                    <a:pt x="98269" y="293124"/>
                  </a:lnTo>
                  <a:lnTo>
                    <a:pt x="109926" y="294800"/>
                  </a:lnTo>
                  <a:lnTo>
                    <a:pt x="121667" y="294924"/>
                  </a:lnTo>
                  <a:lnTo>
                    <a:pt x="133462" y="294015"/>
                  </a:lnTo>
                  <a:lnTo>
                    <a:pt x="146287" y="291425"/>
                  </a:lnTo>
                  <a:lnTo>
                    <a:pt x="159798" y="287714"/>
                  </a:lnTo>
                  <a:lnTo>
                    <a:pt x="173766" y="283255"/>
                  </a:lnTo>
                  <a:lnTo>
                    <a:pt x="187047" y="278298"/>
                  </a:lnTo>
                  <a:lnTo>
                    <a:pt x="199869" y="273010"/>
                  </a:lnTo>
                  <a:lnTo>
                    <a:pt x="212387" y="267499"/>
                  </a:lnTo>
                  <a:lnTo>
                    <a:pt x="224700" y="259857"/>
                  </a:lnTo>
                  <a:lnTo>
                    <a:pt x="236878" y="250793"/>
                  </a:lnTo>
                  <a:lnTo>
                    <a:pt x="248965" y="240782"/>
                  </a:lnTo>
                  <a:lnTo>
                    <a:pt x="259008" y="230140"/>
                  </a:lnTo>
                  <a:lnTo>
                    <a:pt x="267687" y="219076"/>
                  </a:lnTo>
                  <a:lnTo>
                    <a:pt x="275458" y="207731"/>
                  </a:lnTo>
                  <a:lnTo>
                    <a:pt x="280638" y="195207"/>
                  </a:lnTo>
                  <a:lnTo>
                    <a:pt x="284092" y="181896"/>
                  </a:lnTo>
                  <a:lnTo>
                    <a:pt x="286395" y="168062"/>
                  </a:lnTo>
                  <a:lnTo>
                    <a:pt x="286937" y="154870"/>
                  </a:lnTo>
                  <a:lnTo>
                    <a:pt x="286307" y="142107"/>
                  </a:lnTo>
                  <a:lnTo>
                    <a:pt x="284894" y="129630"/>
                  </a:lnTo>
                  <a:lnTo>
                    <a:pt x="281968" y="118334"/>
                  </a:lnTo>
                  <a:lnTo>
                    <a:pt x="278033" y="107827"/>
                  </a:lnTo>
                  <a:lnTo>
                    <a:pt x="273425" y="97847"/>
                  </a:lnTo>
                  <a:lnTo>
                    <a:pt x="268369" y="88216"/>
                  </a:lnTo>
                  <a:lnTo>
                    <a:pt x="263014" y="78819"/>
                  </a:lnTo>
                  <a:lnTo>
                    <a:pt x="257460" y="69579"/>
                  </a:lnTo>
                  <a:lnTo>
                    <a:pt x="250780" y="61433"/>
                  </a:lnTo>
                  <a:lnTo>
                    <a:pt x="243350" y="54019"/>
                  </a:lnTo>
                  <a:lnTo>
                    <a:pt x="235421" y="47091"/>
                  </a:lnTo>
                  <a:lnTo>
                    <a:pt x="226166" y="42473"/>
                  </a:lnTo>
                  <a:lnTo>
                    <a:pt x="216027" y="39394"/>
                  </a:lnTo>
                  <a:lnTo>
                    <a:pt x="205299" y="37342"/>
                  </a:lnTo>
                  <a:lnTo>
                    <a:pt x="195170" y="35973"/>
                  </a:lnTo>
                  <a:lnTo>
                    <a:pt x="185441" y="35061"/>
                  </a:lnTo>
                  <a:lnTo>
                    <a:pt x="175979" y="34453"/>
                  </a:lnTo>
                  <a:lnTo>
                    <a:pt x="166694" y="36032"/>
                  </a:lnTo>
                  <a:lnTo>
                    <a:pt x="157528" y="39069"/>
                  </a:lnTo>
                  <a:lnTo>
                    <a:pt x="148440" y="43077"/>
                  </a:lnTo>
                  <a:lnTo>
                    <a:pt x="141389" y="46743"/>
                  </a:lnTo>
                  <a:lnTo>
                    <a:pt x="135696" y="50178"/>
                  </a:lnTo>
                  <a:lnTo>
                    <a:pt x="121335" y="60026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Annotation320"/>
            <p:cNvSpPr/>
            <p:nvPr/>
          </p:nvSpPr>
          <p:spPr>
            <a:xfrm>
              <a:off x="5322656" y="4018359"/>
              <a:ext cx="58161" cy="35720"/>
            </a:xfrm>
            <a:custGeom>
              <a:avLst/>
              <a:gdLst/>
              <a:ahLst/>
              <a:cxnLst/>
              <a:rect l="0" t="0" r="0" b="0"/>
              <a:pathLst>
                <a:path w="58161" h="35720">
                  <a:moveTo>
                    <a:pt x="53015" y="35719"/>
                  </a:moveTo>
                  <a:lnTo>
                    <a:pt x="58160" y="35719"/>
                  </a:lnTo>
                  <a:lnTo>
                    <a:pt x="55963" y="35719"/>
                  </a:lnTo>
                  <a:lnTo>
                    <a:pt x="52996" y="34726"/>
                  </a:lnTo>
                  <a:lnTo>
                    <a:pt x="49034" y="33073"/>
                  </a:lnTo>
                  <a:lnTo>
                    <a:pt x="44408" y="30978"/>
                  </a:lnTo>
                  <a:lnTo>
                    <a:pt x="28416" y="23290"/>
                  </a:lnTo>
                  <a:lnTo>
                    <a:pt x="23717" y="20488"/>
                  </a:lnTo>
                  <a:lnTo>
                    <a:pt x="19593" y="17627"/>
                  </a:lnTo>
                  <a:lnTo>
                    <a:pt x="15851" y="14728"/>
                  </a:lnTo>
                  <a:lnTo>
                    <a:pt x="12364" y="11803"/>
                  </a:lnTo>
                  <a:lnTo>
                    <a:pt x="9047" y="8861"/>
                  </a:lnTo>
                  <a:lnTo>
                    <a:pt x="0" y="518"/>
                  </a:lnTo>
                  <a:lnTo>
                    <a:pt x="804" y="346"/>
                  </a:lnTo>
                  <a:lnTo>
                    <a:pt x="2333" y="230"/>
                  </a:lnTo>
                  <a:lnTo>
                    <a:pt x="8367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Annotation321"/>
            <p:cNvSpPr/>
            <p:nvPr/>
          </p:nvSpPr>
          <p:spPr>
            <a:xfrm>
              <a:off x="5476691" y="3723679"/>
              <a:ext cx="244561" cy="262396"/>
            </a:xfrm>
            <a:custGeom>
              <a:avLst/>
              <a:gdLst/>
              <a:ahLst/>
              <a:cxnLst/>
              <a:rect l="0" t="0" r="0" b="0"/>
              <a:pathLst>
                <a:path w="244561" h="262396">
                  <a:moveTo>
                    <a:pt x="131152" y="0"/>
                  </a:moveTo>
                  <a:lnTo>
                    <a:pt x="102709" y="14222"/>
                  </a:lnTo>
                  <a:lnTo>
                    <a:pt x="92346" y="21387"/>
                  </a:lnTo>
                  <a:lnTo>
                    <a:pt x="83454" y="29141"/>
                  </a:lnTo>
                  <a:lnTo>
                    <a:pt x="75541" y="37287"/>
                  </a:lnTo>
                  <a:lnTo>
                    <a:pt x="67289" y="46686"/>
                  </a:lnTo>
                  <a:lnTo>
                    <a:pt x="58811" y="56921"/>
                  </a:lnTo>
                  <a:lnTo>
                    <a:pt x="50183" y="67713"/>
                  </a:lnTo>
                  <a:lnTo>
                    <a:pt x="41453" y="79869"/>
                  </a:lnTo>
                  <a:lnTo>
                    <a:pt x="32657" y="92933"/>
                  </a:lnTo>
                  <a:lnTo>
                    <a:pt x="23817" y="106604"/>
                  </a:lnTo>
                  <a:lnTo>
                    <a:pt x="16931" y="119686"/>
                  </a:lnTo>
                  <a:lnTo>
                    <a:pt x="11349" y="132377"/>
                  </a:lnTo>
                  <a:lnTo>
                    <a:pt x="6635" y="144806"/>
                  </a:lnTo>
                  <a:lnTo>
                    <a:pt x="3492" y="156069"/>
                  </a:lnTo>
                  <a:lnTo>
                    <a:pt x="1397" y="166554"/>
                  </a:lnTo>
                  <a:lnTo>
                    <a:pt x="0" y="176520"/>
                  </a:lnTo>
                  <a:lnTo>
                    <a:pt x="1054" y="187133"/>
                  </a:lnTo>
                  <a:lnTo>
                    <a:pt x="3740" y="198178"/>
                  </a:lnTo>
                  <a:lnTo>
                    <a:pt x="7516" y="209509"/>
                  </a:lnTo>
                  <a:lnTo>
                    <a:pt x="13009" y="219048"/>
                  </a:lnTo>
                  <a:lnTo>
                    <a:pt x="19647" y="227392"/>
                  </a:lnTo>
                  <a:lnTo>
                    <a:pt x="27050" y="234938"/>
                  </a:lnTo>
                  <a:lnTo>
                    <a:pt x="35955" y="240961"/>
                  </a:lnTo>
                  <a:lnTo>
                    <a:pt x="45859" y="245969"/>
                  </a:lnTo>
                  <a:lnTo>
                    <a:pt x="56430" y="250300"/>
                  </a:lnTo>
                  <a:lnTo>
                    <a:pt x="67447" y="254179"/>
                  </a:lnTo>
                  <a:lnTo>
                    <a:pt x="78760" y="257757"/>
                  </a:lnTo>
                  <a:lnTo>
                    <a:pt x="90271" y="261135"/>
                  </a:lnTo>
                  <a:lnTo>
                    <a:pt x="100921" y="262395"/>
                  </a:lnTo>
                  <a:lnTo>
                    <a:pt x="110998" y="262243"/>
                  </a:lnTo>
                  <a:lnTo>
                    <a:pt x="120692" y="261149"/>
                  </a:lnTo>
                  <a:lnTo>
                    <a:pt x="131124" y="258435"/>
                  </a:lnTo>
                  <a:lnTo>
                    <a:pt x="142048" y="254642"/>
                  </a:lnTo>
                  <a:lnTo>
                    <a:pt x="153299" y="250129"/>
                  </a:lnTo>
                  <a:lnTo>
                    <a:pt x="162784" y="245135"/>
                  </a:lnTo>
                  <a:lnTo>
                    <a:pt x="171092" y="239822"/>
                  </a:lnTo>
                  <a:lnTo>
                    <a:pt x="178615" y="234295"/>
                  </a:lnTo>
                  <a:lnTo>
                    <a:pt x="185614" y="227634"/>
                  </a:lnTo>
                  <a:lnTo>
                    <a:pt x="192265" y="220217"/>
                  </a:lnTo>
                  <a:lnTo>
                    <a:pt x="198683" y="212296"/>
                  </a:lnTo>
                  <a:lnTo>
                    <a:pt x="221938" y="182186"/>
                  </a:lnTo>
                  <a:lnTo>
                    <a:pt x="228387" y="170075"/>
                  </a:lnTo>
                  <a:lnTo>
                    <a:pt x="233679" y="157039"/>
                  </a:lnTo>
                  <a:lnTo>
                    <a:pt x="238198" y="143388"/>
                  </a:lnTo>
                  <a:lnTo>
                    <a:pt x="241212" y="129327"/>
                  </a:lnTo>
                  <a:lnTo>
                    <a:pt x="243221" y="114991"/>
                  </a:lnTo>
                  <a:lnTo>
                    <a:pt x="244560" y="100474"/>
                  </a:lnTo>
                  <a:lnTo>
                    <a:pt x="243468" y="86826"/>
                  </a:lnTo>
                  <a:lnTo>
                    <a:pt x="240756" y="73759"/>
                  </a:lnTo>
                  <a:lnTo>
                    <a:pt x="236963" y="61079"/>
                  </a:lnTo>
                  <a:lnTo>
                    <a:pt x="231459" y="51633"/>
                  </a:lnTo>
                  <a:lnTo>
                    <a:pt x="224812" y="44344"/>
                  </a:lnTo>
                  <a:lnTo>
                    <a:pt x="217405" y="38493"/>
                  </a:lnTo>
                  <a:lnTo>
                    <a:pt x="208498" y="33599"/>
                  </a:lnTo>
                  <a:lnTo>
                    <a:pt x="198591" y="29345"/>
                  </a:lnTo>
                  <a:lnTo>
                    <a:pt x="188017" y="25516"/>
                  </a:lnTo>
                  <a:lnTo>
                    <a:pt x="177000" y="22964"/>
                  </a:lnTo>
                  <a:lnTo>
                    <a:pt x="165686" y="21263"/>
                  </a:lnTo>
                  <a:lnTo>
                    <a:pt x="154174" y="20128"/>
                  </a:lnTo>
                  <a:lnTo>
                    <a:pt x="143524" y="19372"/>
                  </a:lnTo>
                  <a:lnTo>
                    <a:pt x="133447" y="18868"/>
                  </a:lnTo>
                  <a:lnTo>
                    <a:pt x="123753" y="18532"/>
                  </a:lnTo>
                  <a:lnTo>
                    <a:pt x="112329" y="20292"/>
                  </a:lnTo>
                  <a:lnTo>
                    <a:pt x="99751" y="23450"/>
                  </a:lnTo>
                  <a:lnTo>
                    <a:pt x="86405" y="27540"/>
                  </a:lnTo>
                  <a:lnTo>
                    <a:pt x="74532" y="33243"/>
                  </a:lnTo>
                  <a:lnTo>
                    <a:pt x="63640" y="40021"/>
                  </a:lnTo>
                  <a:lnTo>
                    <a:pt x="53402" y="47517"/>
                  </a:lnTo>
                  <a:lnTo>
                    <a:pt x="43600" y="56483"/>
                  </a:lnTo>
                  <a:lnTo>
                    <a:pt x="34089" y="66429"/>
                  </a:lnTo>
                  <a:lnTo>
                    <a:pt x="6137" y="9822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Annotation322"/>
            <p:cNvSpPr/>
            <p:nvPr/>
          </p:nvSpPr>
          <p:spPr>
            <a:xfrm>
              <a:off x="5831959" y="3670101"/>
              <a:ext cx="157589" cy="319037"/>
            </a:xfrm>
            <a:custGeom>
              <a:avLst/>
              <a:gdLst/>
              <a:ahLst/>
              <a:cxnLst/>
              <a:rect l="0" t="0" r="0" b="0"/>
              <a:pathLst>
                <a:path w="157589" h="319037">
                  <a:moveTo>
                    <a:pt x="34845" y="0"/>
                  </a:moveTo>
                  <a:lnTo>
                    <a:pt x="34845" y="16509"/>
                  </a:lnTo>
                  <a:lnTo>
                    <a:pt x="39586" y="22200"/>
                  </a:lnTo>
                  <a:lnTo>
                    <a:pt x="41974" y="23730"/>
                  </a:lnTo>
                  <a:lnTo>
                    <a:pt x="44559" y="24750"/>
                  </a:lnTo>
                  <a:lnTo>
                    <a:pt x="47273" y="25429"/>
                  </a:lnTo>
                  <a:lnTo>
                    <a:pt x="51068" y="25883"/>
                  </a:lnTo>
                  <a:lnTo>
                    <a:pt x="55583" y="26185"/>
                  </a:lnTo>
                  <a:lnTo>
                    <a:pt x="60576" y="26386"/>
                  </a:lnTo>
                  <a:lnTo>
                    <a:pt x="81826" y="26670"/>
                  </a:lnTo>
                  <a:lnTo>
                    <a:pt x="102233" y="26753"/>
                  </a:lnTo>
                  <a:lnTo>
                    <a:pt x="108544" y="27758"/>
                  </a:lnTo>
                  <a:lnTo>
                    <a:pt x="114736" y="29420"/>
                  </a:lnTo>
                  <a:lnTo>
                    <a:pt x="120847" y="31519"/>
                  </a:lnTo>
                  <a:lnTo>
                    <a:pt x="126907" y="32919"/>
                  </a:lnTo>
                  <a:lnTo>
                    <a:pt x="132930" y="33852"/>
                  </a:lnTo>
                  <a:lnTo>
                    <a:pt x="138931" y="34475"/>
                  </a:lnTo>
                  <a:lnTo>
                    <a:pt x="142930" y="36874"/>
                  </a:lnTo>
                  <a:lnTo>
                    <a:pt x="145597" y="40457"/>
                  </a:lnTo>
                  <a:lnTo>
                    <a:pt x="149877" y="50986"/>
                  </a:lnTo>
                  <a:lnTo>
                    <a:pt x="149236" y="52843"/>
                  </a:lnTo>
                  <a:lnTo>
                    <a:pt x="145878" y="57551"/>
                  </a:lnTo>
                  <a:lnTo>
                    <a:pt x="142601" y="61188"/>
                  </a:lnTo>
                  <a:lnTo>
                    <a:pt x="133669" y="70520"/>
                  </a:lnTo>
                  <a:lnTo>
                    <a:pt x="62170" y="142339"/>
                  </a:lnTo>
                  <a:lnTo>
                    <a:pt x="64518" y="142637"/>
                  </a:lnTo>
                  <a:lnTo>
                    <a:pt x="66534" y="142716"/>
                  </a:lnTo>
                  <a:lnTo>
                    <a:pt x="68869" y="143761"/>
                  </a:lnTo>
                  <a:lnTo>
                    <a:pt x="71418" y="145450"/>
                  </a:lnTo>
                  <a:lnTo>
                    <a:pt x="74110" y="147569"/>
                  </a:lnTo>
                  <a:lnTo>
                    <a:pt x="76897" y="148981"/>
                  </a:lnTo>
                  <a:lnTo>
                    <a:pt x="79747" y="149922"/>
                  </a:lnTo>
                  <a:lnTo>
                    <a:pt x="82639" y="150550"/>
                  </a:lnTo>
                  <a:lnTo>
                    <a:pt x="85559" y="151960"/>
                  </a:lnTo>
                  <a:lnTo>
                    <a:pt x="88499" y="153893"/>
                  </a:lnTo>
                  <a:lnTo>
                    <a:pt x="91450" y="156173"/>
                  </a:lnTo>
                  <a:lnTo>
                    <a:pt x="95402" y="158686"/>
                  </a:lnTo>
                  <a:lnTo>
                    <a:pt x="100021" y="161353"/>
                  </a:lnTo>
                  <a:lnTo>
                    <a:pt x="110445" y="166963"/>
                  </a:lnTo>
                  <a:lnTo>
                    <a:pt x="121692" y="172763"/>
                  </a:lnTo>
                  <a:lnTo>
                    <a:pt x="127470" y="176691"/>
                  </a:lnTo>
                  <a:lnTo>
                    <a:pt x="133306" y="181294"/>
                  </a:lnTo>
                  <a:lnTo>
                    <a:pt x="139181" y="186347"/>
                  </a:lnTo>
                  <a:lnTo>
                    <a:pt x="144090" y="190708"/>
                  </a:lnTo>
                  <a:lnTo>
                    <a:pt x="152190" y="198200"/>
                  </a:lnTo>
                  <a:lnTo>
                    <a:pt x="154747" y="201586"/>
                  </a:lnTo>
                  <a:lnTo>
                    <a:pt x="157588" y="207995"/>
                  </a:lnTo>
                  <a:lnTo>
                    <a:pt x="155369" y="213077"/>
                  </a:lnTo>
                  <a:lnTo>
                    <a:pt x="150913" y="219442"/>
                  </a:lnTo>
                  <a:lnTo>
                    <a:pt x="144965" y="226662"/>
                  </a:lnTo>
                  <a:lnTo>
                    <a:pt x="138025" y="234452"/>
                  </a:lnTo>
                  <a:lnTo>
                    <a:pt x="122374" y="251045"/>
                  </a:lnTo>
                  <a:lnTo>
                    <a:pt x="113042" y="259637"/>
                  </a:lnTo>
                  <a:lnTo>
                    <a:pt x="102852" y="268341"/>
                  </a:lnTo>
                  <a:lnTo>
                    <a:pt x="92089" y="277121"/>
                  </a:lnTo>
                  <a:lnTo>
                    <a:pt x="80945" y="284958"/>
                  </a:lnTo>
                  <a:lnTo>
                    <a:pt x="69547" y="292168"/>
                  </a:lnTo>
                  <a:lnTo>
                    <a:pt x="57980" y="298958"/>
                  </a:lnTo>
                  <a:lnTo>
                    <a:pt x="47292" y="304477"/>
                  </a:lnTo>
                  <a:lnTo>
                    <a:pt x="37189" y="309149"/>
                  </a:lnTo>
                  <a:lnTo>
                    <a:pt x="27479" y="313255"/>
                  </a:lnTo>
                  <a:lnTo>
                    <a:pt x="20012" y="315994"/>
                  </a:lnTo>
                  <a:lnTo>
                    <a:pt x="14042" y="317818"/>
                  </a:lnTo>
                  <a:lnTo>
                    <a:pt x="9070" y="319036"/>
                  </a:lnTo>
                  <a:lnTo>
                    <a:pt x="5756" y="318855"/>
                  </a:lnTo>
                  <a:lnTo>
                    <a:pt x="3546" y="317742"/>
                  </a:lnTo>
                  <a:lnTo>
                    <a:pt x="2073" y="316008"/>
                  </a:lnTo>
                  <a:lnTo>
                    <a:pt x="436" y="308789"/>
                  </a:lnTo>
                  <a:lnTo>
                    <a:pt x="0" y="304086"/>
                  </a:lnTo>
                  <a:lnTo>
                    <a:pt x="1693" y="299958"/>
                  </a:lnTo>
                  <a:lnTo>
                    <a:pt x="4806" y="296214"/>
                  </a:lnTo>
                  <a:lnTo>
                    <a:pt x="16986" y="28575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Annotation323"/>
            <p:cNvSpPr/>
            <p:nvPr/>
          </p:nvSpPr>
          <p:spPr>
            <a:xfrm>
              <a:off x="6045398" y="3653116"/>
              <a:ext cx="280389" cy="311666"/>
            </a:xfrm>
            <a:custGeom>
              <a:avLst/>
              <a:gdLst/>
              <a:ahLst/>
              <a:cxnLst/>
              <a:rect l="0" t="0" r="0" b="0"/>
              <a:pathLst>
                <a:path w="280389" h="311666">
                  <a:moveTo>
                    <a:pt x="187523" y="43774"/>
                  </a:moveTo>
                  <a:lnTo>
                    <a:pt x="173302" y="39034"/>
                  </a:lnTo>
                  <a:lnTo>
                    <a:pt x="168120" y="36645"/>
                  </a:lnTo>
                  <a:lnTo>
                    <a:pt x="159718" y="31345"/>
                  </a:lnTo>
                  <a:lnTo>
                    <a:pt x="152499" y="26391"/>
                  </a:lnTo>
                  <a:lnTo>
                    <a:pt x="157405" y="28773"/>
                  </a:lnTo>
                  <a:lnTo>
                    <a:pt x="161492" y="30797"/>
                  </a:lnTo>
                  <a:lnTo>
                    <a:pt x="167192" y="32146"/>
                  </a:lnTo>
                  <a:lnTo>
                    <a:pt x="173970" y="33046"/>
                  </a:lnTo>
                  <a:lnTo>
                    <a:pt x="181464" y="33645"/>
                  </a:lnTo>
                  <a:lnTo>
                    <a:pt x="188445" y="33053"/>
                  </a:lnTo>
                  <a:lnTo>
                    <a:pt x="195083" y="31666"/>
                  </a:lnTo>
                  <a:lnTo>
                    <a:pt x="201493" y="29749"/>
                  </a:lnTo>
                  <a:lnTo>
                    <a:pt x="206758" y="27479"/>
                  </a:lnTo>
                  <a:lnTo>
                    <a:pt x="215254" y="22310"/>
                  </a:lnTo>
                  <a:lnTo>
                    <a:pt x="235097" y="9082"/>
                  </a:lnTo>
                  <a:lnTo>
                    <a:pt x="242059" y="5763"/>
                  </a:lnTo>
                  <a:lnTo>
                    <a:pt x="248686" y="3551"/>
                  </a:lnTo>
                  <a:lnTo>
                    <a:pt x="255087" y="2076"/>
                  </a:lnTo>
                  <a:lnTo>
                    <a:pt x="260346" y="1092"/>
                  </a:lnTo>
                  <a:lnTo>
                    <a:pt x="268837" y="0"/>
                  </a:lnTo>
                  <a:lnTo>
                    <a:pt x="272490" y="701"/>
                  </a:lnTo>
                  <a:lnTo>
                    <a:pt x="279195" y="4125"/>
                  </a:lnTo>
                  <a:lnTo>
                    <a:pt x="280388" y="6428"/>
                  </a:lnTo>
                  <a:lnTo>
                    <a:pt x="280191" y="8955"/>
                  </a:lnTo>
                  <a:lnTo>
                    <a:pt x="279067" y="11632"/>
                  </a:lnTo>
                  <a:lnTo>
                    <a:pt x="275342" y="14408"/>
                  </a:lnTo>
                  <a:lnTo>
                    <a:pt x="269882" y="17252"/>
                  </a:lnTo>
                  <a:lnTo>
                    <a:pt x="263265" y="20140"/>
                  </a:lnTo>
                  <a:lnTo>
                    <a:pt x="255877" y="23057"/>
                  </a:lnTo>
                  <a:lnTo>
                    <a:pt x="239730" y="28944"/>
                  </a:lnTo>
                  <a:lnTo>
                    <a:pt x="230266" y="31903"/>
                  </a:lnTo>
                  <a:lnTo>
                    <a:pt x="209166" y="37837"/>
                  </a:lnTo>
                  <a:lnTo>
                    <a:pt x="198975" y="39816"/>
                  </a:lnTo>
                  <a:lnTo>
                    <a:pt x="189204" y="41136"/>
                  </a:lnTo>
                  <a:lnTo>
                    <a:pt x="179715" y="42015"/>
                  </a:lnTo>
                  <a:lnTo>
                    <a:pt x="170411" y="43594"/>
                  </a:lnTo>
                  <a:lnTo>
                    <a:pt x="161232" y="45638"/>
                  </a:lnTo>
                  <a:lnTo>
                    <a:pt x="152136" y="47993"/>
                  </a:lnTo>
                  <a:lnTo>
                    <a:pt x="143096" y="50556"/>
                  </a:lnTo>
                  <a:lnTo>
                    <a:pt x="125114" y="56049"/>
                  </a:lnTo>
                  <a:lnTo>
                    <a:pt x="98256" y="64719"/>
                  </a:lnTo>
                  <a:lnTo>
                    <a:pt x="90308" y="68652"/>
                  </a:lnTo>
                  <a:lnTo>
                    <a:pt x="83025" y="73258"/>
                  </a:lnTo>
                  <a:lnTo>
                    <a:pt x="76186" y="78313"/>
                  </a:lnTo>
                  <a:lnTo>
                    <a:pt x="68588" y="86575"/>
                  </a:lnTo>
                  <a:lnTo>
                    <a:pt x="65210" y="93555"/>
                  </a:lnTo>
                  <a:lnTo>
                    <a:pt x="63708" y="99964"/>
                  </a:lnTo>
                  <a:lnTo>
                    <a:pt x="64300" y="102070"/>
                  </a:lnTo>
                  <a:lnTo>
                    <a:pt x="65687" y="103474"/>
                  </a:lnTo>
                  <a:lnTo>
                    <a:pt x="79782" y="110468"/>
                  </a:lnTo>
                  <a:lnTo>
                    <a:pt x="85931" y="113041"/>
                  </a:lnTo>
                  <a:lnTo>
                    <a:pt x="93006" y="115749"/>
                  </a:lnTo>
                  <a:lnTo>
                    <a:pt x="100699" y="118547"/>
                  </a:lnTo>
                  <a:lnTo>
                    <a:pt x="109796" y="122396"/>
                  </a:lnTo>
                  <a:lnTo>
                    <a:pt x="119830" y="126946"/>
                  </a:lnTo>
                  <a:lnTo>
                    <a:pt x="130488" y="131965"/>
                  </a:lnTo>
                  <a:lnTo>
                    <a:pt x="141562" y="136303"/>
                  </a:lnTo>
                  <a:lnTo>
                    <a:pt x="152914" y="140186"/>
                  </a:lnTo>
                  <a:lnTo>
                    <a:pt x="164450" y="143767"/>
                  </a:lnTo>
                  <a:lnTo>
                    <a:pt x="175118" y="148139"/>
                  </a:lnTo>
                  <a:lnTo>
                    <a:pt x="185206" y="153039"/>
                  </a:lnTo>
                  <a:lnTo>
                    <a:pt x="194908" y="158289"/>
                  </a:lnTo>
                  <a:lnTo>
                    <a:pt x="203361" y="163774"/>
                  </a:lnTo>
                  <a:lnTo>
                    <a:pt x="210979" y="169415"/>
                  </a:lnTo>
                  <a:lnTo>
                    <a:pt x="218043" y="175160"/>
                  </a:lnTo>
                  <a:lnTo>
                    <a:pt x="224738" y="180974"/>
                  </a:lnTo>
                  <a:lnTo>
                    <a:pt x="231184" y="186834"/>
                  </a:lnTo>
                  <a:lnTo>
                    <a:pt x="237467" y="192726"/>
                  </a:lnTo>
                  <a:lnTo>
                    <a:pt x="242647" y="198638"/>
                  </a:lnTo>
                  <a:lnTo>
                    <a:pt x="247093" y="204564"/>
                  </a:lnTo>
                  <a:lnTo>
                    <a:pt x="251049" y="210498"/>
                  </a:lnTo>
                  <a:lnTo>
                    <a:pt x="252694" y="217431"/>
                  </a:lnTo>
                  <a:lnTo>
                    <a:pt x="252798" y="225030"/>
                  </a:lnTo>
                  <a:lnTo>
                    <a:pt x="251876" y="233073"/>
                  </a:lnTo>
                  <a:lnTo>
                    <a:pt x="248284" y="240418"/>
                  </a:lnTo>
                  <a:lnTo>
                    <a:pt x="242913" y="247300"/>
                  </a:lnTo>
                  <a:lnTo>
                    <a:pt x="236357" y="253872"/>
                  </a:lnTo>
                  <a:lnTo>
                    <a:pt x="228016" y="260238"/>
                  </a:lnTo>
                  <a:lnTo>
                    <a:pt x="218487" y="266466"/>
                  </a:lnTo>
                  <a:lnTo>
                    <a:pt x="208166" y="272603"/>
                  </a:lnTo>
                  <a:lnTo>
                    <a:pt x="195331" y="277686"/>
                  </a:lnTo>
                  <a:lnTo>
                    <a:pt x="180823" y="282067"/>
                  </a:lnTo>
                  <a:lnTo>
                    <a:pt x="165196" y="285979"/>
                  </a:lnTo>
                  <a:lnTo>
                    <a:pt x="148827" y="289580"/>
                  </a:lnTo>
                  <a:lnTo>
                    <a:pt x="66856" y="305547"/>
                  </a:lnTo>
                  <a:lnTo>
                    <a:pt x="52508" y="307586"/>
                  </a:lnTo>
                  <a:lnTo>
                    <a:pt x="38974" y="308946"/>
                  </a:lnTo>
                  <a:lnTo>
                    <a:pt x="0" y="31166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Annotation324"/>
            <p:cNvSpPr/>
            <p:nvPr/>
          </p:nvSpPr>
          <p:spPr>
            <a:xfrm>
              <a:off x="6027539" y="3955851"/>
              <a:ext cx="8930" cy="1"/>
            </a:xfrm>
            <a:custGeom>
              <a:avLst/>
              <a:gdLst/>
              <a:ahLst/>
              <a:cxnLst/>
              <a:rect l="0" t="0" r="0" b="0"/>
              <a:pathLst>
                <a:path w="8930" h="1">
                  <a:moveTo>
                    <a:pt x="0" y="0"/>
                  </a:moveTo>
                  <a:lnTo>
                    <a:pt x="892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Annotation325"/>
            <p:cNvSpPr/>
            <p:nvPr/>
          </p:nvSpPr>
          <p:spPr>
            <a:xfrm>
              <a:off x="6480224" y="3477433"/>
              <a:ext cx="243831" cy="467692"/>
            </a:xfrm>
            <a:custGeom>
              <a:avLst/>
              <a:gdLst/>
              <a:ahLst/>
              <a:cxnLst/>
              <a:rect l="0" t="0" r="0" b="0"/>
              <a:pathLst>
                <a:path w="243831" h="467692">
                  <a:moveTo>
                    <a:pt x="243830" y="5145"/>
                  </a:moveTo>
                  <a:lnTo>
                    <a:pt x="220128" y="404"/>
                  </a:lnTo>
                  <a:lnTo>
                    <a:pt x="213145" y="0"/>
                  </a:lnTo>
                  <a:lnTo>
                    <a:pt x="208490" y="722"/>
                  </a:lnTo>
                  <a:lnTo>
                    <a:pt x="205388" y="2197"/>
                  </a:lnTo>
                  <a:lnTo>
                    <a:pt x="202327" y="6156"/>
                  </a:lnTo>
                  <a:lnTo>
                    <a:pt x="196280" y="18493"/>
                  </a:lnTo>
                  <a:lnTo>
                    <a:pt x="193278" y="25949"/>
                  </a:lnTo>
                  <a:lnTo>
                    <a:pt x="168245" y="92091"/>
                  </a:lnTo>
                  <a:lnTo>
                    <a:pt x="151209" y="141039"/>
                  </a:lnTo>
                  <a:lnTo>
                    <a:pt x="121745" y="228644"/>
                  </a:lnTo>
                  <a:lnTo>
                    <a:pt x="113823" y="246417"/>
                  </a:lnTo>
                  <a:lnTo>
                    <a:pt x="104573" y="264220"/>
                  </a:lnTo>
                  <a:lnTo>
                    <a:pt x="94437" y="282041"/>
                  </a:lnTo>
                  <a:lnTo>
                    <a:pt x="83711" y="299875"/>
                  </a:lnTo>
                  <a:lnTo>
                    <a:pt x="61210" y="335566"/>
                  </a:lnTo>
                  <a:lnTo>
                    <a:pt x="51638" y="351433"/>
                  </a:lnTo>
                  <a:lnTo>
                    <a:pt x="43272" y="365980"/>
                  </a:lnTo>
                  <a:lnTo>
                    <a:pt x="35711" y="379647"/>
                  </a:lnTo>
                  <a:lnTo>
                    <a:pt x="28684" y="391735"/>
                  </a:lnTo>
                  <a:lnTo>
                    <a:pt x="15587" y="413103"/>
                  </a:lnTo>
                  <a:lnTo>
                    <a:pt x="10309" y="420984"/>
                  </a:lnTo>
                  <a:lnTo>
                    <a:pt x="5798" y="427230"/>
                  </a:lnTo>
                  <a:lnTo>
                    <a:pt x="1798" y="432387"/>
                  </a:lnTo>
                  <a:lnTo>
                    <a:pt x="123" y="436816"/>
                  </a:lnTo>
                  <a:lnTo>
                    <a:pt x="0" y="440761"/>
                  </a:lnTo>
                  <a:lnTo>
                    <a:pt x="909" y="444384"/>
                  </a:lnTo>
                  <a:lnTo>
                    <a:pt x="4566" y="451055"/>
                  </a:lnTo>
                  <a:lnTo>
                    <a:pt x="9498" y="457327"/>
                  </a:lnTo>
                  <a:lnTo>
                    <a:pt x="16861" y="465444"/>
                  </a:lnTo>
                  <a:lnTo>
                    <a:pt x="18932" y="467691"/>
                  </a:lnTo>
                  <a:lnTo>
                    <a:pt x="19484" y="467298"/>
                  </a:lnTo>
                  <a:lnTo>
                    <a:pt x="19852" y="466044"/>
                  </a:lnTo>
                  <a:lnTo>
                    <a:pt x="21483" y="453160"/>
                  </a:lnTo>
                  <a:lnTo>
                    <a:pt x="25285" y="443710"/>
                  </a:lnTo>
                  <a:lnTo>
                    <a:pt x="27688" y="440397"/>
                  </a:lnTo>
                  <a:lnTo>
                    <a:pt x="30283" y="438188"/>
                  </a:lnTo>
                  <a:lnTo>
                    <a:pt x="33004" y="436715"/>
                  </a:lnTo>
                  <a:lnTo>
                    <a:pt x="37795" y="435733"/>
                  </a:lnTo>
                  <a:lnTo>
                    <a:pt x="43966" y="435078"/>
                  </a:lnTo>
                  <a:lnTo>
                    <a:pt x="51055" y="434642"/>
                  </a:lnTo>
                  <a:lnTo>
                    <a:pt x="66871" y="434157"/>
                  </a:lnTo>
                  <a:lnTo>
                    <a:pt x="101278" y="433846"/>
                  </a:lnTo>
                  <a:lnTo>
                    <a:pt x="110100" y="432828"/>
                  </a:lnTo>
                  <a:lnTo>
                    <a:pt x="118958" y="431158"/>
                  </a:lnTo>
                  <a:lnTo>
                    <a:pt x="127840" y="429052"/>
                  </a:lnTo>
                  <a:lnTo>
                    <a:pt x="135745" y="426656"/>
                  </a:lnTo>
                  <a:lnTo>
                    <a:pt x="143000" y="424066"/>
                  </a:lnTo>
                  <a:lnTo>
                    <a:pt x="149821" y="421348"/>
                  </a:lnTo>
                  <a:lnTo>
                    <a:pt x="165337" y="415681"/>
                  </a:lnTo>
                  <a:lnTo>
                    <a:pt x="173642" y="412781"/>
                  </a:lnTo>
                  <a:lnTo>
                    <a:pt x="179178" y="409855"/>
                  </a:lnTo>
                  <a:lnTo>
                    <a:pt x="182870" y="406912"/>
                  </a:lnTo>
                  <a:lnTo>
                    <a:pt x="185331" y="403959"/>
                  </a:lnTo>
                  <a:lnTo>
                    <a:pt x="186971" y="400998"/>
                  </a:lnTo>
                  <a:lnTo>
                    <a:pt x="188793" y="395061"/>
                  </a:lnTo>
                  <a:lnTo>
                    <a:pt x="187295" y="391097"/>
                  </a:lnTo>
                  <a:lnTo>
                    <a:pt x="180339" y="381401"/>
                  </a:lnTo>
                  <a:lnTo>
                    <a:pt x="174713" y="376037"/>
                  </a:lnTo>
                  <a:lnTo>
                    <a:pt x="167986" y="370476"/>
                  </a:lnTo>
                  <a:lnTo>
                    <a:pt x="160525" y="364785"/>
                  </a:lnTo>
                  <a:lnTo>
                    <a:pt x="152575" y="359007"/>
                  </a:lnTo>
                  <a:lnTo>
                    <a:pt x="135803" y="347294"/>
                  </a:lnTo>
                  <a:lnTo>
                    <a:pt x="129148" y="342385"/>
                  </a:lnTo>
                  <a:lnTo>
                    <a:pt x="123719" y="338120"/>
                  </a:lnTo>
                  <a:lnTo>
                    <a:pt x="119108" y="334284"/>
                  </a:lnTo>
                  <a:lnTo>
                    <a:pt x="115041" y="330735"/>
                  </a:lnTo>
                  <a:lnTo>
                    <a:pt x="107876" y="324146"/>
                  </a:lnTo>
                  <a:lnTo>
                    <a:pt x="103005" y="319598"/>
                  </a:lnTo>
                  <a:lnTo>
                    <a:pt x="108824" y="325541"/>
                  </a:lnTo>
                  <a:lnTo>
                    <a:pt x="112059" y="326137"/>
                  </a:lnTo>
                  <a:lnTo>
                    <a:pt x="118815" y="32661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Annotation326"/>
            <p:cNvSpPr/>
            <p:nvPr/>
          </p:nvSpPr>
          <p:spPr>
            <a:xfrm>
              <a:off x="6750843" y="3761316"/>
              <a:ext cx="214314" cy="192463"/>
            </a:xfrm>
            <a:custGeom>
              <a:avLst/>
              <a:gdLst/>
              <a:ahLst/>
              <a:cxnLst/>
              <a:rect l="0" t="0" r="0" b="0"/>
              <a:pathLst>
                <a:path w="214314" h="192463">
                  <a:moveTo>
                    <a:pt x="0" y="105239"/>
                  </a:moveTo>
                  <a:lnTo>
                    <a:pt x="0" y="112927"/>
                  </a:lnTo>
                  <a:lnTo>
                    <a:pt x="992" y="113341"/>
                  </a:lnTo>
                  <a:lnTo>
                    <a:pt x="7129" y="113923"/>
                  </a:lnTo>
                  <a:lnTo>
                    <a:pt x="12429" y="114059"/>
                  </a:lnTo>
                  <a:lnTo>
                    <a:pt x="15231" y="115088"/>
                  </a:lnTo>
                  <a:lnTo>
                    <a:pt x="20991" y="118876"/>
                  </a:lnTo>
                  <a:lnTo>
                    <a:pt x="26858" y="121222"/>
                  </a:lnTo>
                  <a:lnTo>
                    <a:pt x="29812" y="121847"/>
                  </a:lnTo>
                  <a:lnTo>
                    <a:pt x="31780" y="121271"/>
                  </a:lnTo>
                  <a:lnTo>
                    <a:pt x="33094" y="119896"/>
                  </a:lnTo>
                  <a:lnTo>
                    <a:pt x="33969" y="117987"/>
                  </a:lnTo>
                  <a:lnTo>
                    <a:pt x="40233" y="113219"/>
                  </a:lnTo>
                  <a:lnTo>
                    <a:pt x="44681" y="110559"/>
                  </a:lnTo>
                  <a:lnTo>
                    <a:pt x="49631" y="106801"/>
                  </a:lnTo>
                  <a:lnTo>
                    <a:pt x="54916" y="102312"/>
                  </a:lnTo>
                  <a:lnTo>
                    <a:pt x="60423" y="97334"/>
                  </a:lnTo>
                  <a:lnTo>
                    <a:pt x="65087" y="92031"/>
                  </a:lnTo>
                  <a:lnTo>
                    <a:pt x="69188" y="86512"/>
                  </a:lnTo>
                  <a:lnTo>
                    <a:pt x="72914" y="80848"/>
                  </a:lnTo>
                  <a:lnTo>
                    <a:pt x="77384" y="75087"/>
                  </a:lnTo>
                  <a:lnTo>
                    <a:pt x="82346" y="69262"/>
                  </a:lnTo>
                  <a:lnTo>
                    <a:pt x="87640" y="63395"/>
                  </a:lnTo>
                  <a:lnTo>
                    <a:pt x="92161" y="57499"/>
                  </a:lnTo>
                  <a:lnTo>
                    <a:pt x="96167" y="51584"/>
                  </a:lnTo>
                  <a:lnTo>
                    <a:pt x="99830" y="45657"/>
                  </a:lnTo>
                  <a:lnTo>
                    <a:pt x="102272" y="39720"/>
                  </a:lnTo>
                  <a:lnTo>
                    <a:pt x="103901" y="33778"/>
                  </a:lnTo>
                  <a:lnTo>
                    <a:pt x="104986" y="27833"/>
                  </a:lnTo>
                  <a:lnTo>
                    <a:pt x="106701" y="22877"/>
                  </a:lnTo>
                  <a:lnTo>
                    <a:pt x="108838" y="18580"/>
                  </a:lnTo>
                  <a:lnTo>
                    <a:pt x="111254" y="14724"/>
                  </a:lnTo>
                  <a:lnTo>
                    <a:pt x="112865" y="11161"/>
                  </a:lnTo>
                  <a:lnTo>
                    <a:pt x="113939" y="7794"/>
                  </a:lnTo>
                  <a:lnTo>
                    <a:pt x="114654" y="4556"/>
                  </a:lnTo>
                  <a:lnTo>
                    <a:pt x="114140" y="2398"/>
                  </a:lnTo>
                  <a:lnTo>
                    <a:pt x="112803" y="960"/>
                  </a:lnTo>
                  <a:lnTo>
                    <a:pt x="110921" y="0"/>
                  </a:lnTo>
                  <a:lnTo>
                    <a:pt x="107682" y="353"/>
                  </a:lnTo>
                  <a:lnTo>
                    <a:pt x="103538" y="1580"/>
                  </a:lnTo>
                  <a:lnTo>
                    <a:pt x="98791" y="3391"/>
                  </a:lnTo>
                  <a:lnTo>
                    <a:pt x="85580" y="8048"/>
                  </a:lnTo>
                  <a:lnTo>
                    <a:pt x="77889" y="10679"/>
                  </a:lnTo>
                  <a:lnTo>
                    <a:pt x="69785" y="15410"/>
                  </a:lnTo>
                  <a:lnTo>
                    <a:pt x="61407" y="21540"/>
                  </a:lnTo>
                  <a:lnTo>
                    <a:pt x="52844" y="28604"/>
                  </a:lnTo>
                  <a:lnTo>
                    <a:pt x="46143" y="36289"/>
                  </a:lnTo>
                  <a:lnTo>
                    <a:pt x="40685" y="44389"/>
                  </a:lnTo>
                  <a:lnTo>
                    <a:pt x="36052" y="52766"/>
                  </a:lnTo>
                  <a:lnTo>
                    <a:pt x="31973" y="61327"/>
                  </a:lnTo>
                  <a:lnTo>
                    <a:pt x="28261" y="70011"/>
                  </a:lnTo>
                  <a:lnTo>
                    <a:pt x="24793" y="78777"/>
                  </a:lnTo>
                  <a:lnTo>
                    <a:pt x="22483" y="87598"/>
                  </a:lnTo>
                  <a:lnTo>
                    <a:pt x="20941" y="96454"/>
                  </a:lnTo>
                  <a:lnTo>
                    <a:pt x="19913" y="105335"/>
                  </a:lnTo>
                  <a:lnTo>
                    <a:pt x="19229" y="114233"/>
                  </a:lnTo>
                  <a:lnTo>
                    <a:pt x="18773" y="123141"/>
                  </a:lnTo>
                  <a:lnTo>
                    <a:pt x="18266" y="140976"/>
                  </a:lnTo>
                  <a:lnTo>
                    <a:pt x="18039" y="158825"/>
                  </a:lnTo>
                  <a:lnTo>
                    <a:pt x="19964" y="165767"/>
                  </a:lnTo>
                  <a:lnTo>
                    <a:pt x="23231" y="171388"/>
                  </a:lnTo>
                  <a:lnTo>
                    <a:pt x="27394" y="176127"/>
                  </a:lnTo>
                  <a:lnTo>
                    <a:pt x="33146" y="180279"/>
                  </a:lnTo>
                  <a:lnTo>
                    <a:pt x="39956" y="184039"/>
                  </a:lnTo>
                  <a:lnTo>
                    <a:pt x="47473" y="187538"/>
                  </a:lnTo>
                  <a:lnTo>
                    <a:pt x="55462" y="189871"/>
                  </a:lnTo>
                  <a:lnTo>
                    <a:pt x="63763" y="191426"/>
                  </a:lnTo>
                  <a:lnTo>
                    <a:pt x="72275" y="192462"/>
                  </a:lnTo>
                  <a:lnTo>
                    <a:pt x="81917" y="192161"/>
                  </a:lnTo>
                  <a:lnTo>
                    <a:pt x="92315" y="190968"/>
                  </a:lnTo>
                  <a:lnTo>
                    <a:pt x="103216" y="189180"/>
                  </a:lnTo>
                  <a:lnTo>
                    <a:pt x="142259" y="181924"/>
                  </a:lnTo>
                  <a:lnTo>
                    <a:pt x="153378" y="179183"/>
                  </a:lnTo>
                  <a:lnTo>
                    <a:pt x="162776" y="176363"/>
                  </a:lnTo>
                  <a:lnTo>
                    <a:pt x="214313" y="15881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Annotation327"/>
            <p:cNvSpPr/>
            <p:nvPr/>
          </p:nvSpPr>
          <p:spPr>
            <a:xfrm>
              <a:off x="6907813" y="3804841"/>
              <a:ext cx="154329" cy="142082"/>
            </a:xfrm>
            <a:custGeom>
              <a:avLst/>
              <a:gdLst/>
              <a:ahLst/>
              <a:cxnLst/>
              <a:rect l="0" t="0" r="0" b="0"/>
              <a:pathLst>
                <a:path w="154329" h="142082">
                  <a:moveTo>
                    <a:pt x="146640" y="43854"/>
                  </a:moveTo>
                  <a:lnTo>
                    <a:pt x="154328" y="36166"/>
                  </a:lnTo>
                  <a:lnTo>
                    <a:pt x="153750" y="35752"/>
                  </a:lnTo>
                  <a:lnTo>
                    <a:pt x="150461" y="35292"/>
                  </a:lnTo>
                  <a:lnTo>
                    <a:pt x="145692" y="35088"/>
                  </a:lnTo>
                  <a:lnTo>
                    <a:pt x="139273" y="34997"/>
                  </a:lnTo>
                  <a:lnTo>
                    <a:pt x="113320" y="34934"/>
                  </a:lnTo>
                  <a:lnTo>
                    <a:pt x="106567" y="33939"/>
                  </a:lnTo>
                  <a:lnTo>
                    <a:pt x="99088" y="32282"/>
                  </a:lnTo>
                  <a:lnTo>
                    <a:pt x="91126" y="30187"/>
                  </a:lnTo>
                  <a:lnTo>
                    <a:pt x="82841" y="28789"/>
                  </a:lnTo>
                  <a:lnTo>
                    <a:pt x="74342" y="27858"/>
                  </a:lnTo>
                  <a:lnTo>
                    <a:pt x="65699" y="27237"/>
                  </a:lnTo>
                  <a:lnTo>
                    <a:pt x="56961" y="26823"/>
                  </a:lnTo>
                  <a:lnTo>
                    <a:pt x="39314" y="26363"/>
                  </a:lnTo>
                  <a:lnTo>
                    <a:pt x="32425" y="27232"/>
                  </a:lnTo>
                  <a:lnTo>
                    <a:pt x="26840" y="28804"/>
                  </a:lnTo>
                  <a:lnTo>
                    <a:pt x="22125" y="30844"/>
                  </a:lnTo>
                  <a:lnTo>
                    <a:pt x="17989" y="34189"/>
                  </a:lnTo>
                  <a:lnTo>
                    <a:pt x="14240" y="38403"/>
                  </a:lnTo>
                  <a:lnTo>
                    <a:pt x="10748" y="43196"/>
                  </a:lnTo>
                  <a:lnTo>
                    <a:pt x="7428" y="49369"/>
                  </a:lnTo>
                  <a:lnTo>
                    <a:pt x="4222" y="56460"/>
                  </a:lnTo>
                  <a:lnTo>
                    <a:pt x="1093" y="64165"/>
                  </a:lnTo>
                  <a:lnTo>
                    <a:pt x="0" y="71285"/>
                  </a:lnTo>
                  <a:lnTo>
                    <a:pt x="263" y="78016"/>
                  </a:lnTo>
                  <a:lnTo>
                    <a:pt x="1430" y="84488"/>
                  </a:lnTo>
                  <a:lnTo>
                    <a:pt x="3200" y="89795"/>
                  </a:lnTo>
                  <a:lnTo>
                    <a:pt x="5373" y="94325"/>
                  </a:lnTo>
                  <a:lnTo>
                    <a:pt x="7813" y="98337"/>
                  </a:lnTo>
                  <a:lnTo>
                    <a:pt x="11425" y="102005"/>
                  </a:lnTo>
                  <a:lnTo>
                    <a:pt x="15817" y="105441"/>
                  </a:lnTo>
                  <a:lnTo>
                    <a:pt x="20729" y="108725"/>
                  </a:lnTo>
                  <a:lnTo>
                    <a:pt x="26980" y="110914"/>
                  </a:lnTo>
                  <a:lnTo>
                    <a:pt x="34125" y="112373"/>
                  </a:lnTo>
                  <a:lnTo>
                    <a:pt x="41864" y="113346"/>
                  </a:lnTo>
                  <a:lnTo>
                    <a:pt x="50000" y="113002"/>
                  </a:lnTo>
                  <a:lnTo>
                    <a:pt x="58401" y="111781"/>
                  </a:lnTo>
                  <a:lnTo>
                    <a:pt x="66977" y="109975"/>
                  </a:lnTo>
                  <a:lnTo>
                    <a:pt x="74680" y="108770"/>
                  </a:lnTo>
                  <a:lnTo>
                    <a:pt x="81799" y="107967"/>
                  </a:lnTo>
                  <a:lnTo>
                    <a:pt x="88531" y="107432"/>
                  </a:lnTo>
                  <a:lnTo>
                    <a:pt x="95002" y="106083"/>
                  </a:lnTo>
                  <a:lnTo>
                    <a:pt x="101300" y="104192"/>
                  </a:lnTo>
                  <a:lnTo>
                    <a:pt x="107484" y="101938"/>
                  </a:lnTo>
                  <a:lnTo>
                    <a:pt x="112598" y="98452"/>
                  </a:lnTo>
                  <a:lnTo>
                    <a:pt x="117000" y="94143"/>
                  </a:lnTo>
                  <a:lnTo>
                    <a:pt x="120927" y="89287"/>
                  </a:lnTo>
                  <a:lnTo>
                    <a:pt x="122553" y="83072"/>
                  </a:lnTo>
                  <a:lnTo>
                    <a:pt x="122643" y="75953"/>
                  </a:lnTo>
                  <a:lnTo>
                    <a:pt x="121712" y="68230"/>
                  </a:lnTo>
                  <a:lnTo>
                    <a:pt x="121092" y="61097"/>
                  </a:lnTo>
                  <a:lnTo>
                    <a:pt x="120678" y="54357"/>
                  </a:lnTo>
                  <a:lnTo>
                    <a:pt x="120402" y="47880"/>
                  </a:lnTo>
                  <a:lnTo>
                    <a:pt x="120096" y="32745"/>
                  </a:lnTo>
                  <a:lnTo>
                    <a:pt x="120013" y="24541"/>
                  </a:lnTo>
                  <a:lnTo>
                    <a:pt x="118967" y="18081"/>
                  </a:lnTo>
                  <a:lnTo>
                    <a:pt x="117277" y="12781"/>
                  </a:lnTo>
                  <a:lnTo>
                    <a:pt x="115158" y="8256"/>
                  </a:lnTo>
                  <a:lnTo>
                    <a:pt x="114738" y="5239"/>
                  </a:lnTo>
                  <a:lnTo>
                    <a:pt x="115450" y="3228"/>
                  </a:lnTo>
                  <a:lnTo>
                    <a:pt x="118982" y="0"/>
                  </a:lnTo>
                  <a:lnTo>
                    <a:pt x="119271" y="727"/>
                  </a:lnTo>
                  <a:lnTo>
                    <a:pt x="119593" y="4181"/>
                  </a:lnTo>
                  <a:lnTo>
                    <a:pt x="119678" y="6491"/>
                  </a:lnTo>
                  <a:lnTo>
                    <a:pt x="119774" y="11704"/>
                  </a:lnTo>
                  <a:lnTo>
                    <a:pt x="119844" y="41452"/>
                  </a:lnTo>
                  <a:lnTo>
                    <a:pt x="118854" y="48206"/>
                  </a:lnTo>
                  <a:lnTo>
                    <a:pt x="117202" y="55685"/>
                  </a:lnTo>
                  <a:lnTo>
                    <a:pt x="115107" y="63647"/>
                  </a:lnTo>
                  <a:lnTo>
                    <a:pt x="112719" y="71933"/>
                  </a:lnTo>
                  <a:lnTo>
                    <a:pt x="107421" y="89075"/>
                  </a:lnTo>
                  <a:lnTo>
                    <a:pt x="105611" y="96822"/>
                  </a:lnTo>
                  <a:lnTo>
                    <a:pt x="104405" y="103971"/>
                  </a:lnTo>
                  <a:lnTo>
                    <a:pt x="103600" y="110721"/>
                  </a:lnTo>
                  <a:lnTo>
                    <a:pt x="103063" y="116213"/>
                  </a:lnTo>
                  <a:lnTo>
                    <a:pt x="102707" y="120867"/>
                  </a:lnTo>
                  <a:lnTo>
                    <a:pt x="102468" y="124962"/>
                  </a:lnTo>
                  <a:lnTo>
                    <a:pt x="103301" y="128684"/>
                  </a:lnTo>
                  <a:lnTo>
                    <a:pt x="104849" y="132157"/>
                  </a:lnTo>
                  <a:lnTo>
                    <a:pt x="109722" y="140120"/>
                  </a:lnTo>
                  <a:lnTo>
                    <a:pt x="111114" y="140774"/>
                  </a:lnTo>
                  <a:lnTo>
                    <a:pt x="113033" y="141209"/>
                  </a:lnTo>
                  <a:lnTo>
                    <a:pt x="119851" y="14208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Annotation328"/>
            <p:cNvSpPr/>
            <p:nvPr/>
          </p:nvSpPr>
          <p:spPr>
            <a:xfrm>
              <a:off x="7119287" y="3777257"/>
              <a:ext cx="158409" cy="158936"/>
            </a:xfrm>
            <a:custGeom>
              <a:avLst/>
              <a:gdLst/>
              <a:ahLst/>
              <a:cxnLst/>
              <a:rect l="0" t="0" r="0" b="0"/>
              <a:pathLst>
                <a:path w="158409" h="158936">
                  <a:moveTo>
                    <a:pt x="113759" y="17860"/>
                  </a:moveTo>
                  <a:lnTo>
                    <a:pt x="104279" y="27341"/>
                  </a:lnTo>
                  <a:lnTo>
                    <a:pt x="98509" y="32118"/>
                  </a:lnTo>
                  <a:lnTo>
                    <a:pt x="91686" y="37287"/>
                  </a:lnTo>
                  <a:lnTo>
                    <a:pt x="76168" y="48322"/>
                  </a:lnTo>
                  <a:lnTo>
                    <a:pt x="59350" y="59841"/>
                  </a:lnTo>
                  <a:lnTo>
                    <a:pt x="51689" y="65691"/>
                  </a:lnTo>
                  <a:lnTo>
                    <a:pt x="44598" y="71576"/>
                  </a:lnTo>
                  <a:lnTo>
                    <a:pt x="37886" y="77483"/>
                  </a:lnTo>
                  <a:lnTo>
                    <a:pt x="25136" y="89338"/>
                  </a:lnTo>
                  <a:lnTo>
                    <a:pt x="5523" y="108377"/>
                  </a:lnTo>
                  <a:lnTo>
                    <a:pt x="2906" y="112932"/>
                  </a:lnTo>
                  <a:lnTo>
                    <a:pt x="1163" y="117952"/>
                  </a:lnTo>
                  <a:lnTo>
                    <a:pt x="0" y="123283"/>
                  </a:lnTo>
                  <a:lnTo>
                    <a:pt x="217" y="127830"/>
                  </a:lnTo>
                  <a:lnTo>
                    <a:pt x="1352" y="131853"/>
                  </a:lnTo>
                  <a:lnTo>
                    <a:pt x="3103" y="135527"/>
                  </a:lnTo>
                  <a:lnTo>
                    <a:pt x="5262" y="138969"/>
                  </a:lnTo>
                  <a:lnTo>
                    <a:pt x="7693" y="142256"/>
                  </a:lnTo>
                  <a:lnTo>
                    <a:pt x="10306" y="145439"/>
                  </a:lnTo>
                  <a:lnTo>
                    <a:pt x="14033" y="148553"/>
                  </a:lnTo>
                  <a:lnTo>
                    <a:pt x="18501" y="151621"/>
                  </a:lnTo>
                  <a:lnTo>
                    <a:pt x="23465" y="154659"/>
                  </a:lnTo>
                  <a:lnTo>
                    <a:pt x="28758" y="156685"/>
                  </a:lnTo>
                  <a:lnTo>
                    <a:pt x="34271" y="158034"/>
                  </a:lnTo>
                  <a:lnTo>
                    <a:pt x="39931" y="158935"/>
                  </a:lnTo>
                  <a:lnTo>
                    <a:pt x="45689" y="157550"/>
                  </a:lnTo>
                  <a:lnTo>
                    <a:pt x="51511" y="154643"/>
                  </a:lnTo>
                  <a:lnTo>
                    <a:pt x="57378" y="150721"/>
                  </a:lnTo>
                  <a:lnTo>
                    <a:pt x="65258" y="146121"/>
                  </a:lnTo>
                  <a:lnTo>
                    <a:pt x="74480" y="141070"/>
                  </a:lnTo>
                  <a:lnTo>
                    <a:pt x="84596" y="135719"/>
                  </a:lnTo>
                  <a:lnTo>
                    <a:pt x="93325" y="130167"/>
                  </a:lnTo>
                  <a:lnTo>
                    <a:pt x="101129" y="124481"/>
                  </a:lnTo>
                  <a:lnTo>
                    <a:pt x="108316" y="118707"/>
                  </a:lnTo>
                  <a:lnTo>
                    <a:pt x="115091" y="111880"/>
                  </a:lnTo>
                  <a:lnTo>
                    <a:pt x="121592" y="104352"/>
                  </a:lnTo>
                  <a:lnTo>
                    <a:pt x="127911" y="96358"/>
                  </a:lnTo>
                  <a:lnTo>
                    <a:pt x="132123" y="88051"/>
                  </a:lnTo>
                  <a:lnTo>
                    <a:pt x="134932" y="79537"/>
                  </a:lnTo>
                  <a:lnTo>
                    <a:pt x="136804" y="70884"/>
                  </a:lnTo>
                  <a:lnTo>
                    <a:pt x="138052" y="64124"/>
                  </a:lnTo>
                  <a:lnTo>
                    <a:pt x="138884" y="58624"/>
                  </a:lnTo>
                  <a:lnTo>
                    <a:pt x="139439" y="53965"/>
                  </a:lnTo>
                  <a:lnTo>
                    <a:pt x="139809" y="48876"/>
                  </a:lnTo>
                  <a:lnTo>
                    <a:pt x="140055" y="43498"/>
                  </a:lnTo>
                  <a:lnTo>
                    <a:pt x="140220" y="37929"/>
                  </a:lnTo>
                  <a:lnTo>
                    <a:pt x="141321" y="32231"/>
                  </a:lnTo>
                  <a:lnTo>
                    <a:pt x="143048" y="26448"/>
                  </a:lnTo>
                  <a:lnTo>
                    <a:pt x="145192" y="20609"/>
                  </a:lnTo>
                  <a:lnTo>
                    <a:pt x="147612" y="15724"/>
                  </a:lnTo>
                  <a:lnTo>
                    <a:pt x="150219" y="11475"/>
                  </a:lnTo>
                  <a:lnTo>
                    <a:pt x="15840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Annotation329"/>
            <p:cNvSpPr/>
            <p:nvPr/>
          </p:nvSpPr>
          <p:spPr>
            <a:xfrm>
              <a:off x="7382543" y="3529203"/>
              <a:ext cx="225551" cy="405876"/>
            </a:xfrm>
            <a:custGeom>
              <a:avLst/>
              <a:gdLst/>
              <a:ahLst/>
              <a:cxnLst/>
              <a:rect l="0" t="0" r="0" b="0"/>
              <a:pathLst>
                <a:path w="225551" h="405876">
                  <a:moveTo>
                    <a:pt x="225550" y="24813"/>
                  </a:moveTo>
                  <a:lnTo>
                    <a:pt x="216069" y="15331"/>
                  </a:lnTo>
                  <a:lnTo>
                    <a:pt x="211292" y="11546"/>
                  </a:lnTo>
                  <a:lnTo>
                    <a:pt x="206123" y="8031"/>
                  </a:lnTo>
                  <a:lnTo>
                    <a:pt x="200693" y="4695"/>
                  </a:lnTo>
                  <a:lnTo>
                    <a:pt x="196081" y="2471"/>
                  </a:lnTo>
                  <a:lnTo>
                    <a:pt x="192014" y="988"/>
                  </a:lnTo>
                  <a:lnTo>
                    <a:pt x="188309" y="0"/>
                  </a:lnTo>
                  <a:lnTo>
                    <a:pt x="183855" y="1326"/>
                  </a:lnTo>
                  <a:lnTo>
                    <a:pt x="178903" y="4194"/>
                  </a:lnTo>
                  <a:lnTo>
                    <a:pt x="173616" y="8090"/>
                  </a:lnTo>
                  <a:lnTo>
                    <a:pt x="168106" y="12672"/>
                  </a:lnTo>
                  <a:lnTo>
                    <a:pt x="162450" y="17711"/>
                  </a:lnTo>
                  <a:lnTo>
                    <a:pt x="156695" y="23054"/>
                  </a:lnTo>
                  <a:lnTo>
                    <a:pt x="150873" y="29593"/>
                  </a:lnTo>
                  <a:lnTo>
                    <a:pt x="145008" y="36930"/>
                  </a:lnTo>
                  <a:lnTo>
                    <a:pt x="116595" y="74831"/>
                  </a:lnTo>
                  <a:lnTo>
                    <a:pt x="109257" y="86932"/>
                  </a:lnTo>
                  <a:lnTo>
                    <a:pt x="102382" y="99959"/>
                  </a:lnTo>
                  <a:lnTo>
                    <a:pt x="95813" y="113606"/>
                  </a:lnTo>
                  <a:lnTo>
                    <a:pt x="89448" y="128657"/>
                  </a:lnTo>
                  <a:lnTo>
                    <a:pt x="83222" y="144643"/>
                  </a:lnTo>
                  <a:lnTo>
                    <a:pt x="77086" y="161254"/>
                  </a:lnTo>
                  <a:lnTo>
                    <a:pt x="70020" y="178281"/>
                  </a:lnTo>
                  <a:lnTo>
                    <a:pt x="62332" y="195586"/>
                  </a:lnTo>
                  <a:lnTo>
                    <a:pt x="45853" y="230688"/>
                  </a:lnTo>
                  <a:lnTo>
                    <a:pt x="28606" y="266133"/>
                  </a:lnTo>
                  <a:lnTo>
                    <a:pt x="21825" y="282927"/>
                  </a:lnTo>
                  <a:lnTo>
                    <a:pt x="16311" y="299084"/>
                  </a:lnTo>
                  <a:lnTo>
                    <a:pt x="3811" y="340234"/>
                  </a:lnTo>
                  <a:lnTo>
                    <a:pt x="333" y="351180"/>
                  </a:lnTo>
                  <a:lnTo>
                    <a:pt x="0" y="361453"/>
                  </a:lnTo>
                  <a:lnTo>
                    <a:pt x="1761" y="371279"/>
                  </a:lnTo>
                  <a:lnTo>
                    <a:pt x="4920" y="380805"/>
                  </a:lnTo>
                  <a:lnTo>
                    <a:pt x="10003" y="388149"/>
                  </a:lnTo>
                  <a:lnTo>
                    <a:pt x="16368" y="394037"/>
                  </a:lnTo>
                  <a:lnTo>
                    <a:pt x="23587" y="398954"/>
                  </a:lnTo>
                  <a:lnTo>
                    <a:pt x="31377" y="402232"/>
                  </a:lnTo>
                  <a:lnTo>
                    <a:pt x="39546" y="404418"/>
                  </a:lnTo>
                  <a:lnTo>
                    <a:pt x="47970" y="405875"/>
                  </a:lnTo>
                  <a:lnTo>
                    <a:pt x="56562" y="405854"/>
                  </a:lnTo>
                  <a:lnTo>
                    <a:pt x="65265" y="404848"/>
                  </a:lnTo>
                  <a:lnTo>
                    <a:pt x="74046" y="403185"/>
                  </a:lnTo>
                  <a:lnTo>
                    <a:pt x="82875" y="400092"/>
                  </a:lnTo>
                  <a:lnTo>
                    <a:pt x="91738" y="396046"/>
                  </a:lnTo>
                  <a:lnTo>
                    <a:pt x="100624" y="391364"/>
                  </a:lnTo>
                  <a:lnTo>
                    <a:pt x="108531" y="386258"/>
                  </a:lnTo>
                  <a:lnTo>
                    <a:pt x="115788" y="380869"/>
                  </a:lnTo>
                  <a:lnTo>
                    <a:pt x="136253" y="36414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Annotation330"/>
            <p:cNvSpPr/>
            <p:nvPr/>
          </p:nvSpPr>
          <p:spPr>
            <a:xfrm>
              <a:off x="7500937" y="3652242"/>
              <a:ext cx="107157" cy="53579"/>
            </a:xfrm>
            <a:custGeom>
              <a:avLst/>
              <a:gdLst/>
              <a:ahLst/>
              <a:cxnLst/>
              <a:rect l="0" t="0" r="0" b="0"/>
              <a:pathLst>
                <a:path w="107157" h="53579">
                  <a:moveTo>
                    <a:pt x="0" y="0"/>
                  </a:moveTo>
                  <a:lnTo>
                    <a:pt x="4740" y="9481"/>
                  </a:lnTo>
                  <a:lnTo>
                    <a:pt x="9113" y="12274"/>
                  </a:lnTo>
                  <a:lnTo>
                    <a:pt x="15005" y="14136"/>
                  </a:lnTo>
                  <a:lnTo>
                    <a:pt x="21910" y="15377"/>
                  </a:lnTo>
                  <a:lnTo>
                    <a:pt x="29490" y="18188"/>
                  </a:lnTo>
                  <a:lnTo>
                    <a:pt x="37519" y="22048"/>
                  </a:lnTo>
                  <a:lnTo>
                    <a:pt x="45848" y="26605"/>
                  </a:lnTo>
                  <a:lnTo>
                    <a:pt x="52394" y="30635"/>
                  </a:lnTo>
                  <a:lnTo>
                    <a:pt x="57749" y="34313"/>
                  </a:lnTo>
                  <a:lnTo>
                    <a:pt x="62312" y="37759"/>
                  </a:lnTo>
                  <a:lnTo>
                    <a:pt x="67339" y="41047"/>
                  </a:lnTo>
                  <a:lnTo>
                    <a:pt x="72674" y="44232"/>
                  </a:lnTo>
                  <a:lnTo>
                    <a:pt x="78215" y="47348"/>
                  </a:lnTo>
                  <a:lnTo>
                    <a:pt x="83893" y="49424"/>
                  </a:lnTo>
                  <a:lnTo>
                    <a:pt x="89664" y="50809"/>
                  </a:lnTo>
                  <a:lnTo>
                    <a:pt x="107156" y="5357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Annotation331"/>
            <p:cNvSpPr/>
            <p:nvPr/>
          </p:nvSpPr>
          <p:spPr>
            <a:xfrm>
              <a:off x="7438429" y="3767404"/>
              <a:ext cx="442814" cy="572425"/>
            </a:xfrm>
            <a:custGeom>
              <a:avLst/>
              <a:gdLst/>
              <a:ahLst/>
              <a:cxnLst/>
              <a:rect l="0" t="0" r="0" b="0"/>
              <a:pathLst>
                <a:path w="442814" h="572425">
                  <a:moveTo>
                    <a:pt x="232172" y="36642"/>
                  </a:moveTo>
                  <a:lnTo>
                    <a:pt x="222691" y="50864"/>
                  </a:lnTo>
                  <a:lnTo>
                    <a:pt x="215391" y="65784"/>
                  </a:lnTo>
                  <a:lnTo>
                    <a:pt x="209832" y="81344"/>
                  </a:lnTo>
                  <a:lnTo>
                    <a:pt x="207360" y="94874"/>
                  </a:lnTo>
                  <a:lnTo>
                    <a:pt x="206261" y="110148"/>
                  </a:lnTo>
                  <a:lnTo>
                    <a:pt x="206766" y="125867"/>
                  </a:lnTo>
                  <a:lnTo>
                    <a:pt x="210297" y="139467"/>
                  </a:lnTo>
                  <a:lnTo>
                    <a:pt x="215174" y="149480"/>
                  </a:lnTo>
                  <a:lnTo>
                    <a:pt x="226389" y="163993"/>
                  </a:lnTo>
                  <a:lnTo>
                    <a:pt x="239939" y="173374"/>
                  </a:lnTo>
                  <a:lnTo>
                    <a:pt x="246280" y="174430"/>
                  </a:lnTo>
                  <a:lnTo>
                    <a:pt x="253484" y="174141"/>
                  </a:lnTo>
                  <a:lnTo>
                    <a:pt x="261263" y="172957"/>
                  </a:lnTo>
                  <a:lnTo>
                    <a:pt x="268433" y="170183"/>
                  </a:lnTo>
                  <a:lnTo>
                    <a:pt x="281692" y="161809"/>
                  </a:lnTo>
                  <a:lnTo>
                    <a:pt x="294199" y="148826"/>
                  </a:lnTo>
                  <a:lnTo>
                    <a:pt x="307364" y="133135"/>
                  </a:lnTo>
                  <a:lnTo>
                    <a:pt x="315043" y="124783"/>
                  </a:lnTo>
                  <a:lnTo>
                    <a:pt x="323138" y="116239"/>
                  </a:lnTo>
                  <a:lnTo>
                    <a:pt x="330520" y="107566"/>
                  </a:lnTo>
                  <a:lnTo>
                    <a:pt x="344013" y="89992"/>
                  </a:lnTo>
                  <a:lnTo>
                    <a:pt x="351381" y="81139"/>
                  </a:lnTo>
                  <a:lnTo>
                    <a:pt x="359270" y="72260"/>
                  </a:lnTo>
                  <a:lnTo>
                    <a:pt x="367505" y="63364"/>
                  </a:lnTo>
                  <a:lnTo>
                    <a:pt x="375973" y="55449"/>
                  </a:lnTo>
                  <a:lnTo>
                    <a:pt x="384594" y="48188"/>
                  </a:lnTo>
                  <a:lnTo>
                    <a:pt x="393317" y="41363"/>
                  </a:lnTo>
                  <a:lnTo>
                    <a:pt x="401118" y="34829"/>
                  </a:lnTo>
                  <a:lnTo>
                    <a:pt x="408303" y="28488"/>
                  </a:lnTo>
                  <a:lnTo>
                    <a:pt x="421578" y="16151"/>
                  </a:lnTo>
                  <a:lnTo>
                    <a:pt x="434092" y="4053"/>
                  </a:lnTo>
                  <a:lnTo>
                    <a:pt x="438223" y="1026"/>
                  </a:lnTo>
                  <a:lnTo>
                    <a:pt x="440976" y="0"/>
                  </a:lnTo>
                  <a:lnTo>
                    <a:pt x="442813" y="307"/>
                  </a:lnTo>
                  <a:lnTo>
                    <a:pt x="442052" y="1505"/>
                  </a:lnTo>
                  <a:lnTo>
                    <a:pt x="430509" y="8923"/>
                  </a:lnTo>
                  <a:lnTo>
                    <a:pt x="416564" y="18039"/>
                  </a:lnTo>
                  <a:lnTo>
                    <a:pt x="407686" y="25232"/>
                  </a:lnTo>
                  <a:lnTo>
                    <a:pt x="397798" y="33997"/>
                  </a:lnTo>
                  <a:lnTo>
                    <a:pt x="387239" y="43808"/>
                  </a:lnTo>
                  <a:lnTo>
                    <a:pt x="376229" y="56302"/>
                  </a:lnTo>
                  <a:lnTo>
                    <a:pt x="364921" y="70585"/>
                  </a:lnTo>
                  <a:lnTo>
                    <a:pt x="353414" y="86060"/>
                  </a:lnTo>
                  <a:lnTo>
                    <a:pt x="330044" y="119129"/>
                  </a:lnTo>
                  <a:lnTo>
                    <a:pt x="318256" y="136282"/>
                  </a:lnTo>
                  <a:lnTo>
                    <a:pt x="291930" y="176507"/>
                  </a:lnTo>
                  <a:lnTo>
                    <a:pt x="277963" y="198346"/>
                  </a:lnTo>
                  <a:lnTo>
                    <a:pt x="261707" y="221836"/>
                  </a:lnTo>
                  <a:lnTo>
                    <a:pt x="225124" y="271747"/>
                  </a:lnTo>
                  <a:lnTo>
                    <a:pt x="206637" y="295574"/>
                  </a:lnTo>
                  <a:lnTo>
                    <a:pt x="170222" y="340570"/>
                  </a:lnTo>
                  <a:lnTo>
                    <a:pt x="64349" y="466218"/>
                  </a:lnTo>
                  <a:lnTo>
                    <a:pt x="52821" y="481776"/>
                  </a:lnTo>
                  <a:lnTo>
                    <a:pt x="43152" y="496117"/>
                  </a:lnTo>
                  <a:lnTo>
                    <a:pt x="34721" y="509646"/>
                  </a:lnTo>
                  <a:lnTo>
                    <a:pt x="27116" y="522635"/>
                  </a:lnTo>
                  <a:lnTo>
                    <a:pt x="20062" y="535262"/>
                  </a:lnTo>
                  <a:lnTo>
                    <a:pt x="0" y="57242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Annotation332"/>
            <p:cNvSpPr/>
            <p:nvPr/>
          </p:nvSpPr>
          <p:spPr>
            <a:xfrm>
              <a:off x="7661671" y="4107656"/>
              <a:ext cx="71439" cy="57478"/>
            </a:xfrm>
            <a:custGeom>
              <a:avLst/>
              <a:gdLst/>
              <a:ahLst/>
              <a:cxnLst/>
              <a:rect l="0" t="0" r="0" b="0"/>
              <a:pathLst>
                <a:path w="71439" h="57478">
                  <a:moveTo>
                    <a:pt x="71438" y="0"/>
                  </a:moveTo>
                  <a:lnTo>
                    <a:pt x="61957" y="4741"/>
                  </a:lnTo>
                  <a:lnTo>
                    <a:pt x="58172" y="7129"/>
                  </a:lnTo>
                  <a:lnTo>
                    <a:pt x="54657" y="9713"/>
                  </a:lnTo>
                  <a:lnTo>
                    <a:pt x="51320" y="12429"/>
                  </a:lnTo>
                  <a:lnTo>
                    <a:pt x="48104" y="16224"/>
                  </a:lnTo>
                  <a:lnTo>
                    <a:pt x="44968" y="20738"/>
                  </a:lnTo>
                  <a:lnTo>
                    <a:pt x="41885" y="25732"/>
                  </a:lnTo>
                  <a:lnTo>
                    <a:pt x="39829" y="30053"/>
                  </a:lnTo>
                  <a:lnTo>
                    <a:pt x="38460" y="33926"/>
                  </a:lnTo>
                  <a:lnTo>
                    <a:pt x="37546" y="37500"/>
                  </a:lnTo>
                  <a:lnTo>
                    <a:pt x="35945" y="40875"/>
                  </a:lnTo>
                  <a:lnTo>
                    <a:pt x="33886" y="44117"/>
                  </a:lnTo>
                  <a:lnTo>
                    <a:pt x="31520" y="47271"/>
                  </a:lnTo>
                  <a:lnTo>
                    <a:pt x="28951" y="50366"/>
                  </a:lnTo>
                  <a:lnTo>
                    <a:pt x="26247" y="53421"/>
                  </a:lnTo>
                  <a:lnTo>
                    <a:pt x="23450" y="56449"/>
                  </a:lnTo>
                  <a:lnTo>
                    <a:pt x="21587" y="57477"/>
                  </a:lnTo>
                  <a:lnTo>
                    <a:pt x="20345" y="57170"/>
                  </a:lnTo>
                  <a:lnTo>
                    <a:pt x="19516" y="55973"/>
                  </a:lnTo>
                  <a:lnTo>
                    <a:pt x="16979" y="54182"/>
                  </a:lnTo>
                  <a:lnTo>
                    <a:pt x="13305" y="51997"/>
                  </a:lnTo>
                  <a:lnTo>
                    <a:pt x="0" y="4464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Annotation333"/>
            <p:cNvSpPr/>
            <p:nvPr/>
          </p:nvSpPr>
          <p:spPr>
            <a:xfrm>
              <a:off x="7974210" y="3751204"/>
              <a:ext cx="89298" cy="177859"/>
            </a:xfrm>
            <a:custGeom>
              <a:avLst/>
              <a:gdLst/>
              <a:ahLst/>
              <a:cxnLst/>
              <a:rect l="0" t="0" r="0" b="0"/>
              <a:pathLst>
                <a:path w="89298" h="177859">
                  <a:moveTo>
                    <a:pt x="89297" y="17124"/>
                  </a:moveTo>
                  <a:lnTo>
                    <a:pt x="89297" y="0"/>
                  </a:lnTo>
                  <a:lnTo>
                    <a:pt x="89297" y="16498"/>
                  </a:lnTo>
                  <a:lnTo>
                    <a:pt x="88305" y="20675"/>
                  </a:lnTo>
                  <a:lnTo>
                    <a:pt x="86652" y="24452"/>
                  </a:lnTo>
                  <a:lnTo>
                    <a:pt x="84557" y="27963"/>
                  </a:lnTo>
                  <a:lnTo>
                    <a:pt x="82168" y="33280"/>
                  </a:lnTo>
                  <a:lnTo>
                    <a:pt x="79584" y="39801"/>
                  </a:lnTo>
                  <a:lnTo>
                    <a:pt x="74066" y="54984"/>
                  </a:lnTo>
                  <a:lnTo>
                    <a:pt x="68306" y="71654"/>
                  </a:lnTo>
                  <a:lnTo>
                    <a:pt x="63397" y="79274"/>
                  </a:lnTo>
                  <a:lnTo>
                    <a:pt x="57147" y="86338"/>
                  </a:lnTo>
                  <a:lnTo>
                    <a:pt x="50005" y="93033"/>
                  </a:lnTo>
                  <a:lnTo>
                    <a:pt x="44251" y="100472"/>
                  </a:lnTo>
                  <a:lnTo>
                    <a:pt x="39422" y="108408"/>
                  </a:lnTo>
                  <a:lnTo>
                    <a:pt x="35211" y="116675"/>
                  </a:lnTo>
                  <a:lnTo>
                    <a:pt x="30420" y="124171"/>
                  </a:lnTo>
                  <a:lnTo>
                    <a:pt x="25242" y="131153"/>
                  </a:lnTo>
                  <a:lnTo>
                    <a:pt x="19804" y="137792"/>
                  </a:lnTo>
                  <a:lnTo>
                    <a:pt x="15187" y="143210"/>
                  </a:lnTo>
                  <a:lnTo>
                    <a:pt x="11117" y="147814"/>
                  </a:lnTo>
                  <a:lnTo>
                    <a:pt x="7412" y="151875"/>
                  </a:lnTo>
                  <a:lnTo>
                    <a:pt x="4941" y="155575"/>
                  </a:lnTo>
                  <a:lnTo>
                    <a:pt x="3295" y="159034"/>
                  </a:lnTo>
                  <a:lnTo>
                    <a:pt x="2196" y="162332"/>
                  </a:lnTo>
                  <a:lnTo>
                    <a:pt x="1464" y="165523"/>
                  </a:lnTo>
                  <a:lnTo>
                    <a:pt x="976" y="168643"/>
                  </a:lnTo>
                  <a:lnTo>
                    <a:pt x="0" y="17785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Annotation334"/>
            <p:cNvSpPr/>
            <p:nvPr/>
          </p:nvSpPr>
          <p:spPr>
            <a:xfrm>
              <a:off x="8027789" y="3812976"/>
              <a:ext cx="98227" cy="8822"/>
            </a:xfrm>
            <a:custGeom>
              <a:avLst/>
              <a:gdLst/>
              <a:ahLst/>
              <a:cxnLst/>
              <a:rect l="0" t="0" r="0" b="0"/>
              <a:pathLst>
                <a:path w="98227" h="8822">
                  <a:moveTo>
                    <a:pt x="0" y="0"/>
                  </a:moveTo>
                  <a:lnTo>
                    <a:pt x="4740" y="0"/>
                  </a:lnTo>
                  <a:lnTo>
                    <a:pt x="8122" y="993"/>
                  </a:lnTo>
                  <a:lnTo>
                    <a:pt x="12358" y="2646"/>
                  </a:lnTo>
                  <a:lnTo>
                    <a:pt x="17168" y="4741"/>
                  </a:lnTo>
                  <a:lnTo>
                    <a:pt x="21368" y="6137"/>
                  </a:lnTo>
                  <a:lnTo>
                    <a:pt x="25158" y="7068"/>
                  </a:lnTo>
                  <a:lnTo>
                    <a:pt x="28678" y="7689"/>
                  </a:lnTo>
                  <a:lnTo>
                    <a:pt x="33009" y="8103"/>
                  </a:lnTo>
                  <a:lnTo>
                    <a:pt x="37881" y="8378"/>
                  </a:lnTo>
                  <a:lnTo>
                    <a:pt x="48586" y="8685"/>
                  </a:lnTo>
                  <a:lnTo>
                    <a:pt x="59958" y="8821"/>
                  </a:lnTo>
                  <a:lnTo>
                    <a:pt x="66761" y="7865"/>
                  </a:lnTo>
                  <a:lnTo>
                    <a:pt x="74273" y="6236"/>
                  </a:lnTo>
                  <a:lnTo>
                    <a:pt x="98226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Annotation335"/>
            <p:cNvSpPr/>
            <p:nvPr/>
          </p:nvSpPr>
          <p:spPr>
            <a:xfrm>
              <a:off x="8325882" y="3696890"/>
              <a:ext cx="255548" cy="213437"/>
            </a:xfrm>
            <a:custGeom>
              <a:avLst/>
              <a:gdLst/>
              <a:ahLst/>
              <a:cxnLst/>
              <a:rect l="0" t="0" r="0" b="0"/>
              <a:pathLst>
                <a:path w="255548" h="213437">
                  <a:moveTo>
                    <a:pt x="112672" y="0"/>
                  </a:moveTo>
                  <a:lnTo>
                    <a:pt x="112672" y="4741"/>
                  </a:lnTo>
                  <a:lnTo>
                    <a:pt x="111680" y="6137"/>
                  </a:lnTo>
                  <a:lnTo>
                    <a:pt x="110026" y="7068"/>
                  </a:lnTo>
                  <a:lnTo>
                    <a:pt x="107931" y="7688"/>
                  </a:lnTo>
                  <a:lnTo>
                    <a:pt x="102959" y="11024"/>
                  </a:lnTo>
                  <a:lnTo>
                    <a:pt x="96449" y="15814"/>
                  </a:lnTo>
                  <a:lnTo>
                    <a:pt x="91935" y="18480"/>
                  </a:lnTo>
                  <a:lnTo>
                    <a:pt x="86941" y="21250"/>
                  </a:lnTo>
                  <a:lnTo>
                    <a:pt x="81628" y="25081"/>
                  </a:lnTo>
                  <a:lnTo>
                    <a:pt x="76102" y="29619"/>
                  </a:lnTo>
                  <a:lnTo>
                    <a:pt x="70432" y="34629"/>
                  </a:lnTo>
                  <a:lnTo>
                    <a:pt x="63677" y="39953"/>
                  </a:lnTo>
                  <a:lnTo>
                    <a:pt x="56196" y="45487"/>
                  </a:lnTo>
                  <a:lnTo>
                    <a:pt x="48233" y="51161"/>
                  </a:lnTo>
                  <a:lnTo>
                    <a:pt x="40939" y="58912"/>
                  </a:lnTo>
                  <a:lnTo>
                    <a:pt x="34092" y="68048"/>
                  </a:lnTo>
                  <a:lnTo>
                    <a:pt x="27543" y="78108"/>
                  </a:lnTo>
                  <a:lnTo>
                    <a:pt x="21193" y="86798"/>
                  </a:lnTo>
                  <a:lnTo>
                    <a:pt x="14975" y="94577"/>
                  </a:lnTo>
                  <a:lnTo>
                    <a:pt x="8845" y="101747"/>
                  </a:lnTo>
                  <a:lnTo>
                    <a:pt x="4759" y="109503"/>
                  </a:lnTo>
                  <a:lnTo>
                    <a:pt x="2035" y="117651"/>
                  </a:lnTo>
                  <a:lnTo>
                    <a:pt x="219" y="126059"/>
                  </a:lnTo>
                  <a:lnTo>
                    <a:pt x="0" y="133649"/>
                  </a:lnTo>
                  <a:lnTo>
                    <a:pt x="846" y="140693"/>
                  </a:lnTo>
                  <a:lnTo>
                    <a:pt x="2403" y="147373"/>
                  </a:lnTo>
                  <a:lnTo>
                    <a:pt x="3441" y="152820"/>
                  </a:lnTo>
                  <a:lnTo>
                    <a:pt x="4132" y="157442"/>
                  </a:lnTo>
                  <a:lnTo>
                    <a:pt x="4594" y="161516"/>
                  </a:lnTo>
                  <a:lnTo>
                    <a:pt x="6886" y="164232"/>
                  </a:lnTo>
                  <a:lnTo>
                    <a:pt x="10397" y="166043"/>
                  </a:lnTo>
                  <a:lnTo>
                    <a:pt x="14724" y="167250"/>
                  </a:lnTo>
                  <a:lnTo>
                    <a:pt x="20584" y="167062"/>
                  </a:lnTo>
                  <a:lnTo>
                    <a:pt x="27467" y="165946"/>
                  </a:lnTo>
                  <a:lnTo>
                    <a:pt x="35033" y="164209"/>
                  </a:lnTo>
                  <a:lnTo>
                    <a:pt x="43054" y="162058"/>
                  </a:lnTo>
                  <a:lnTo>
                    <a:pt x="59903" y="157023"/>
                  </a:lnTo>
                  <a:lnTo>
                    <a:pt x="69555" y="153300"/>
                  </a:lnTo>
                  <a:lnTo>
                    <a:pt x="79959" y="148833"/>
                  </a:lnTo>
                  <a:lnTo>
                    <a:pt x="90863" y="143870"/>
                  </a:lnTo>
                  <a:lnTo>
                    <a:pt x="101109" y="138578"/>
                  </a:lnTo>
                  <a:lnTo>
                    <a:pt x="110917" y="133065"/>
                  </a:lnTo>
                  <a:lnTo>
                    <a:pt x="120431" y="127405"/>
                  </a:lnTo>
                  <a:lnTo>
                    <a:pt x="128760" y="121648"/>
                  </a:lnTo>
                  <a:lnTo>
                    <a:pt x="136295" y="115826"/>
                  </a:lnTo>
                  <a:lnTo>
                    <a:pt x="143304" y="109959"/>
                  </a:lnTo>
                  <a:lnTo>
                    <a:pt x="149961" y="104064"/>
                  </a:lnTo>
                  <a:lnTo>
                    <a:pt x="162648" y="92222"/>
                  </a:lnTo>
                  <a:lnTo>
                    <a:pt x="185689" y="69658"/>
                  </a:lnTo>
                  <a:lnTo>
                    <a:pt x="193100" y="63306"/>
                  </a:lnTo>
                  <a:lnTo>
                    <a:pt x="200024" y="58079"/>
                  </a:lnTo>
                  <a:lnTo>
                    <a:pt x="206626" y="53602"/>
                  </a:lnTo>
                  <a:lnTo>
                    <a:pt x="212019" y="48634"/>
                  </a:lnTo>
                  <a:lnTo>
                    <a:pt x="216607" y="43336"/>
                  </a:lnTo>
                  <a:lnTo>
                    <a:pt x="220658" y="37821"/>
                  </a:lnTo>
                  <a:lnTo>
                    <a:pt x="222365" y="34143"/>
                  </a:lnTo>
                  <a:lnTo>
                    <a:pt x="222511" y="31692"/>
                  </a:lnTo>
                  <a:lnTo>
                    <a:pt x="221617" y="30058"/>
                  </a:lnTo>
                  <a:lnTo>
                    <a:pt x="219037" y="28969"/>
                  </a:lnTo>
                  <a:lnTo>
                    <a:pt x="215332" y="28242"/>
                  </a:lnTo>
                  <a:lnTo>
                    <a:pt x="210877" y="27758"/>
                  </a:lnTo>
                  <a:lnTo>
                    <a:pt x="203284" y="27220"/>
                  </a:lnTo>
                  <a:lnTo>
                    <a:pt x="199868" y="27076"/>
                  </a:lnTo>
                  <a:lnTo>
                    <a:pt x="196600" y="28965"/>
                  </a:lnTo>
                  <a:lnTo>
                    <a:pt x="193429" y="32209"/>
                  </a:lnTo>
                  <a:lnTo>
                    <a:pt x="190322" y="36355"/>
                  </a:lnTo>
                  <a:lnTo>
                    <a:pt x="188251" y="42096"/>
                  </a:lnTo>
                  <a:lnTo>
                    <a:pt x="186871" y="48900"/>
                  </a:lnTo>
                  <a:lnTo>
                    <a:pt x="185951" y="56413"/>
                  </a:lnTo>
                  <a:lnTo>
                    <a:pt x="186329" y="65390"/>
                  </a:lnTo>
                  <a:lnTo>
                    <a:pt x="187574" y="75344"/>
                  </a:lnTo>
                  <a:lnTo>
                    <a:pt x="189395" y="85948"/>
                  </a:lnTo>
                  <a:lnTo>
                    <a:pt x="190610" y="96986"/>
                  </a:lnTo>
                  <a:lnTo>
                    <a:pt x="191420" y="108314"/>
                  </a:lnTo>
                  <a:lnTo>
                    <a:pt x="191960" y="119834"/>
                  </a:lnTo>
                  <a:lnTo>
                    <a:pt x="191327" y="131483"/>
                  </a:lnTo>
                  <a:lnTo>
                    <a:pt x="189914" y="143218"/>
                  </a:lnTo>
                  <a:lnTo>
                    <a:pt x="187978" y="155010"/>
                  </a:lnTo>
                  <a:lnTo>
                    <a:pt x="186689" y="165848"/>
                  </a:lnTo>
                  <a:lnTo>
                    <a:pt x="185830" y="176050"/>
                  </a:lnTo>
                  <a:lnTo>
                    <a:pt x="184874" y="193338"/>
                  </a:lnTo>
                  <a:lnTo>
                    <a:pt x="184449" y="204330"/>
                  </a:lnTo>
                  <a:lnTo>
                    <a:pt x="185328" y="207658"/>
                  </a:lnTo>
                  <a:lnTo>
                    <a:pt x="186907" y="209876"/>
                  </a:lnTo>
                  <a:lnTo>
                    <a:pt x="188951" y="211355"/>
                  </a:lnTo>
                  <a:lnTo>
                    <a:pt x="196514" y="212998"/>
                  </a:lnTo>
                  <a:lnTo>
                    <a:pt x="201309" y="213436"/>
                  </a:lnTo>
                  <a:lnTo>
                    <a:pt x="206490" y="211744"/>
                  </a:lnTo>
                  <a:lnTo>
                    <a:pt x="211929" y="208632"/>
                  </a:lnTo>
                  <a:lnTo>
                    <a:pt x="217539" y="204573"/>
                  </a:lnTo>
                  <a:lnTo>
                    <a:pt x="255547" y="17859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Annotation336"/>
            <p:cNvSpPr/>
            <p:nvPr/>
          </p:nvSpPr>
          <p:spPr>
            <a:xfrm>
              <a:off x="8440899" y="3340331"/>
              <a:ext cx="229828" cy="186896"/>
            </a:xfrm>
            <a:custGeom>
              <a:avLst/>
              <a:gdLst/>
              <a:ahLst/>
              <a:cxnLst/>
              <a:rect l="0" t="0" r="0" b="0"/>
              <a:pathLst>
                <a:path w="229828" h="186896">
                  <a:moveTo>
                    <a:pt x="33374" y="61879"/>
                  </a:moveTo>
                  <a:lnTo>
                    <a:pt x="19152" y="57139"/>
                  </a:lnTo>
                  <a:lnTo>
                    <a:pt x="13971" y="55743"/>
                  </a:lnTo>
                  <a:lnTo>
                    <a:pt x="9525" y="54812"/>
                  </a:lnTo>
                  <a:lnTo>
                    <a:pt x="0" y="53318"/>
                  </a:lnTo>
                  <a:lnTo>
                    <a:pt x="211" y="52203"/>
                  </a:lnTo>
                  <a:lnTo>
                    <a:pt x="3091" y="48318"/>
                  </a:lnTo>
                  <a:lnTo>
                    <a:pt x="5248" y="46886"/>
                  </a:lnTo>
                  <a:lnTo>
                    <a:pt x="10290" y="45294"/>
                  </a:lnTo>
                  <a:lnTo>
                    <a:pt x="15838" y="41940"/>
                  </a:lnTo>
                  <a:lnTo>
                    <a:pt x="18707" y="39657"/>
                  </a:lnTo>
                  <a:lnTo>
                    <a:pt x="23595" y="37143"/>
                  </a:lnTo>
                  <a:lnTo>
                    <a:pt x="29832" y="34474"/>
                  </a:lnTo>
                  <a:lnTo>
                    <a:pt x="36965" y="31703"/>
                  </a:lnTo>
                  <a:lnTo>
                    <a:pt x="45691" y="27871"/>
                  </a:lnTo>
                  <a:lnTo>
                    <a:pt x="65967" y="18322"/>
                  </a:lnTo>
                  <a:lnTo>
                    <a:pt x="90215" y="6530"/>
                  </a:lnTo>
                  <a:lnTo>
                    <a:pt x="98058" y="4144"/>
                  </a:lnTo>
                  <a:lnTo>
                    <a:pt x="106262" y="2553"/>
                  </a:lnTo>
                  <a:lnTo>
                    <a:pt x="114708" y="1492"/>
                  </a:lnTo>
                  <a:lnTo>
                    <a:pt x="123316" y="786"/>
                  </a:lnTo>
                  <a:lnTo>
                    <a:pt x="132031" y="315"/>
                  </a:lnTo>
                  <a:lnTo>
                    <a:pt x="140817" y="0"/>
                  </a:lnTo>
                  <a:lnTo>
                    <a:pt x="147667" y="783"/>
                  </a:lnTo>
                  <a:lnTo>
                    <a:pt x="153225" y="2297"/>
                  </a:lnTo>
                  <a:lnTo>
                    <a:pt x="157923" y="4298"/>
                  </a:lnTo>
                  <a:lnTo>
                    <a:pt x="168435" y="9168"/>
                  </a:lnTo>
                  <a:lnTo>
                    <a:pt x="174016" y="11856"/>
                  </a:lnTo>
                  <a:lnTo>
                    <a:pt x="178729" y="15632"/>
                  </a:lnTo>
                  <a:lnTo>
                    <a:pt x="182862" y="20134"/>
                  </a:lnTo>
                  <a:lnTo>
                    <a:pt x="186612" y="25119"/>
                  </a:lnTo>
                  <a:lnTo>
                    <a:pt x="190102" y="30427"/>
                  </a:lnTo>
                  <a:lnTo>
                    <a:pt x="193422" y="35950"/>
                  </a:lnTo>
                  <a:lnTo>
                    <a:pt x="196628" y="41617"/>
                  </a:lnTo>
                  <a:lnTo>
                    <a:pt x="198765" y="46387"/>
                  </a:lnTo>
                  <a:lnTo>
                    <a:pt x="200189" y="50559"/>
                  </a:lnTo>
                  <a:lnTo>
                    <a:pt x="201139" y="54332"/>
                  </a:lnTo>
                  <a:lnTo>
                    <a:pt x="202764" y="59825"/>
                  </a:lnTo>
                  <a:lnTo>
                    <a:pt x="207216" y="73865"/>
                  </a:lnTo>
                  <a:lnTo>
                    <a:pt x="208800" y="79792"/>
                  </a:lnTo>
                  <a:lnTo>
                    <a:pt x="209855" y="84735"/>
                  </a:lnTo>
                  <a:lnTo>
                    <a:pt x="210559" y="89023"/>
                  </a:lnTo>
                  <a:lnTo>
                    <a:pt x="211029" y="92874"/>
                  </a:lnTo>
                  <a:lnTo>
                    <a:pt x="211341" y="96433"/>
                  </a:lnTo>
                  <a:lnTo>
                    <a:pt x="211550" y="99798"/>
                  </a:lnTo>
                  <a:lnTo>
                    <a:pt x="212682" y="105018"/>
                  </a:lnTo>
                  <a:lnTo>
                    <a:pt x="214427" y="111474"/>
                  </a:lnTo>
                  <a:lnTo>
                    <a:pt x="219015" y="126586"/>
                  </a:lnTo>
                  <a:lnTo>
                    <a:pt x="224360" y="143224"/>
                  </a:lnTo>
                  <a:lnTo>
                    <a:pt x="226182" y="151828"/>
                  </a:lnTo>
                  <a:lnTo>
                    <a:pt x="227397" y="160540"/>
                  </a:lnTo>
                  <a:lnTo>
                    <a:pt x="229827" y="18689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Annotation337"/>
            <p:cNvSpPr/>
            <p:nvPr/>
          </p:nvSpPr>
          <p:spPr>
            <a:xfrm>
              <a:off x="5312011" y="4760459"/>
              <a:ext cx="524907" cy="465718"/>
            </a:xfrm>
            <a:custGeom>
              <a:avLst/>
              <a:gdLst/>
              <a:ahLst/>
              <a:cxnLst/>
              <a:rect l="0" t="0" r="0" b="0"/>
              <a:pathLst>
                <a:path w="524907" h="465718">
                  <a:moveTo>
                    <a:pt x="54731" y="115150"/>
                  </a:moveTo>
                  <a:lnTo>
                    <a:pt x="21547" y="119890"/>
                  </a:lnTo>
                  <a:lnTo>
                    <a:pt x="11773" y="120295"/>
                  </a:lnTo>
                  <a:lnTo>
                    <a:pt x="5256" y="119572"/>
                  </a:lnTo>
                  <a:lnTo>
                    <a:pt x="911" y="118099"/>
                  </a:lnTo>
                  <a:lnTo>
                    <a:pt x="0" y="116123"/>
                  </a:lnTo>
                  <a:lnTo>
                    <a:pt x="1377" y="113814"/>
                  </a:lnTo>
                  <a:lnTo>
                    <a:pt x="13103" y="102980"/>
                  </a:lnTo>
                  <a:lnTo>
                    <a:pt x="18049" y="101084"/>
                  </a:lnTo>
                  <a:lnTo>
                    <a:pt x="31482" y="98977"/>
                  </a:lnTo>
                  <a:lnTo>
                    <a:pt x="40224" y="97422"/>
                  </a:lnTo>
                  <a:lnTo>
                    <a:pt x="50021" y="95394"/>
                  </a:lnTo>
                  <a:lnTo>
                    <a:pt x="60520" y="93050"/>
                  </a:lnTo>
                  <a:lnTo>
                    <a:pt x="88062" y="87799"/>
                  </a:lnTo>
                  <a:lnTo>
                    <a:pt x="103740" y="85010"/>
                  </a:lnTo>
                  <a:lnTo>
                    <a:pt x="120146" y="81166"/>
                  </a:lnTo>
                  <a:lnTo>
                    <a:pt x="137036" y="76619"/>
                  </a:lnTo>
                  <a:lnTo>
                    <a:pt x="211659" y="55063"/>
                  </a:lnTo>
                  <a:lnTo>
                    <a:pt x="229795" y="49295"/>
                  </a:lnTo>
                  <a:lnTo>
                    <a:pt x="246846" y="43466"/>
                  </a:lnTo>
                  <a:lnTo>
                    <a:pt x="263175" y="37595"/>
                  </a:lnTo>
                  <a:lnTo>
                    <a:pt x="278029" y="32689"/>
                  </a:lnTo>
                  <a:lnTo>
                    <a:pt x="291901" y="28426"/>
                  </a:lnTo>
                  <a:lnTo>
                    <a:pt x="305118" y="24591"/>
                  </a:lnTo>
                  <a:lnTo>
                    <a:pt x="316905" y="20051"/>
                  </a:lnTo>
                  <a:lnTo>
                    <a:pt x="327741" y="15040"/>
                  </a:lnTo>
                  <a:lnTo>
                    <a:pt x="337941" y="9715"/>
                  </a:lnTo>
                  <a:lnTo>
                    <a:pt x="346724" y="6165"/>
                  </a:lnTo>
                  <a:lnTo>
                    <a:pt x="361776" y="2220"/>
                  </a:lnTo>
                  <a:lnTo>
                    <a:pt x="371926" y="0"/>
                  </a:lnTo>
                  <a:lnTo>
                    <a:pt x="372358" y="680"/>
                  </a:lnTo>
                  <a:lnTo>
                    <a:pt x="371654" y="2126"/>
                  </a:lnTo>
                  <a:lnTo>
                    <a:pt x="370192" y="4082"/>
                  </a:lnTo>
                  <a:lnTo>
                    <a:pt x="357985" y="8901"/>
                  </a:lnTo>
                  <a:lnTo>
                    <a:pt x="349174" y="11575"/>
                  </a:lnTo>
                  <a:lnTo>
                    <a:pt x="338339" y="15342"/>
                  </a:lnTo>
                  <a:lnTo>
                    <a:pt x="313070" y="24820"/>
                  </a:lnTo>
                  <a:lnTo>
                    <a:pt x="280012" y="38292"/>
                  </a:lnTo>
                  <a:lnTo>
                    <a:pt x="261473" y="46053"/>
                  </a:lnTo>
                  <a:lnTo>
                    <a:pt x="242168" y="55194"/>
                  </a:lnTo>
                  <a:lnTo>
                    <a:pt x="222353" y="65258"/>
                  </a:lnTo>
                  <a:lnTo>
                    <a:pt x="181816" y="87023"/>
                  </a:lnTo>
                  <a:lnTo>
                    <a:pt x="140648" y="109925"/>
                  </a:lnTo>
                  <a:lnTo>
                    <a:pt x="120938" y="122581"/>
                  </a:lnTo>
                  <a:lnTo>
                    <a:pt x="101845" y="135979"/>
                  </a:lnTo>
                  <a:lnTo>
                    <a:pt x="37910" y="183646"/>
                  </a:lnTo>
                  <a:lnTo>
                    <a:pt x="26649" y="193556"/>
                  </a:lnTo>
                  <a:lnTo>
                    <a:pt x="17158" y="203140"/>
                  </a:lnTo>
                  <a:lnTo>
                    <a:pt x="8847" y="212505"/>
                  </a:lnTo>
                  <a:lnTo>
                    <a:pt x="4297" y="218749"/>
                  </a:lnTo>
                  <a:lnTo>
                    <a:pt x="2257" y="222912"/>
                  </a:lnTo>
                  <a:lnTo>
                    <a:pt x="1889" y="225686"/>
                  </a:lnTo>
                  <a:lnTo>
                    <a:pt x="4620" y="227537"/>
                  </a:lnTo>
                  <a:lnTo>
                    <a:pt x="15592" y="229592"/>
                  </a:lnTo>
                  <a:lnTo>
                    <a:pt x="24670" y="229148"/>
                  </a:lnTo>
                  <a:lnTo>
                    <a:pt x="35682" y="227859"/>
                  </a:lnTo>
                  <a:lnTo>
                    <a:pt x="47985" y="226008"/>
                  </a:lnTo>
                  <a:lnTo>
                    <a:pt x="63132" y="221798"/>
                  </a:lnTo>
                  <a:lnTo>
                    <a:pt x="80175" y="216014"/>
                  </a:lnTo>
                  <a:lnTo>
                    <a:pt x="98483" y="209182"/>
                  </a:lnTo>
                  <a:lnTo>
                    <a:pt x="117633" y="202643"/>
                  </a:lnTo>
                  <a:lnTo>
                    <a:pt x="157432" y="190085"/>
                  </a:lnTo>
                  <a:lnTo>
                    <a:pt x="177769" y="182966"/>
                  </a:lnTo>
                  <a:lnTo>
                    <a:pt x="198272" y="175244"/>
                  </a:lnTo>
                  <a:lnTo>
                    <a:pt x="218886" y="167119"/>
                  </a:lnTo>
                  <a:lnTo>
                    <a:pt x="239573" y="160710"/>
                  </a:lnTo>
                  <a:lnTo>
                    <a:pt x="260311" y="155445"/>
                  </a:lnTo>
                  <a:lnTo>
                    <a:pt x="314742" y="143295"/>
                  </a:lnTo>
                  <a:lnTo>
                    <a:pt x="329275" y="139867"/>
                  </a:lnTo>
                  <a:lnTo>
                    <a:pt x="340948" y="136589"/>
                  </a:lnTo>
                  <a:lnTo>
                    <a:pt x="350714" y="133411"/>
                  </a:lnTo>
                  <a:lnTo>
                    <a:pt x="363880" y="128227"/>
                  </a:lnTo>
                  <a:lnTo>
                    <a:pt x="366002" y="126845"/>
                  </a:lnTo>
                  <a:lnTo>
                    <a:pt x="366425" y="125923"/>
                  </a:lnTo>
                  <a:lnTo>
                    <a:pt x="364722" y="126301"/>
                  </a:lnTo>
                  <a:lnTo>
                    <a:pt x="349868" y="131573"/>
                  </a:lnTo>
                  <a:lnTo>
                    <a:pt x="339794" y="134037"/>
                  </a:lnTo>
                  <a:lnTo>
                    <a:pt x="328116" y="136671"/>
                  </a:lnTo>
                  <a:lnTo>
                    <a:pt x="314378" y="140411"/>
                  </a:lnTo>
                  <a:lnTo>
                    <a:pt x="283239" y="149859"/>
                  </a:lnTo>
                  <a:lnTo>
                    <a:pt x="266601" y="156149"/>
                  </a:lnTo>
                  <a:lnTo>
                    <a:pt x="249555" y="163318"/>
                  </a:lnTo>
                  <a:lnTo>
                    <a:pt x="232238" y="171075"/>
                  </a:lnTo>
                  <a:lnTo>
                    <a:pt x="197123" y="187631"/>
                  </a:lnTo>
                  <a:lnTo>
                    <a:pt x="135554" y="217773"/>
                  </a:lnTo>
                  <a:lnTo>
                    <a:pt x="125480" y="224245"/>
                  </a:lnTo>
                  <a:lnTo>
                    <a:pt x="111641" y="236728"/>
                  </a:lnTo>
                  <a:lnTo>
                    <a:pt x="104829" y="246245"/>
                  </a:lnTo>
                  <a:lnTo>
                    <a:pt x="103012" y="250171"/>
                  </a:lnTo>
                  <a:lnTo>
                    <a:pt x="103785" y="253782"/>
                  </a:lnTo>
                  <a:lnTo>
                    <a:pt x="106286" y="257180"/>
                  </a:lnTo>
                  <a:lnTo>
                    <a:pt x="109937" y="260439"/>
                  </a:lnTo>
                  <a:lnTo>
                    <a:pt x="116339" y="261619"/>
                  </a:lnTo>
                  <a:lnTo>
                    <a:pt x="124577" y="261413"/>
                  </a:lnTo>
                  <a:lnTo>
                    <a:pt x="134037" y="260284"/>
                  </a:lnTo>
                  <a:lnTo>
                    <a:pt x="160423" y="256384"/>
                  </a:lnTo>
                  <a:lnTo>
                    <a:pt x="175793" y="253954"/>
                  </a:lnTo>
                  <a:lnTo>
                    <a:pt x="192987" y="250350"/>
                  </a:lnTo>
                  <a:lnTo>
                    <a:pt x="211394" y="245963"/>
                  </a:lnTo>
                  <a:lnTo>
                    <a:pt x="230610" y="241054"/>
                  </a:lnTo>
                  <a:lnTo>
                    <a:pt x="250366" y="236789"/>
                  </a:lnTo>
                  <a:lnTo>
                    <a:pt x="270483" y="232954"/>
                  </a:lnTo>
                  <a:lnTo>
                    <a:pt x="290839" y="229405"/>
                  </a:lnTo>
                  <a:lnTo>
                    <a:pt x="310363" y="227039"/>
                  </a:lnTo>
                  <a:lnTo>
                    <a:pt x="329331" y="225461"/>
                  </a:lnTo>
                  <a:lnTo>
                    <a:pt x="347931" y="224410"/>
                  </a:lnTo>
                  <a:lnTo>
                    <a:pt x="365292" y="222716"/>
                  </a:lnTo>
                  <a:lnTo>
                    <a:pt x="381825" y="220595"/>
                  </a:lnTo>
                  <a:lnTo>
                    <a:pt x="397810" y="218189"/>
                  </a:lnTo>
                  <a:lnTo>
                    <a:pt x="410450" y="216585"/>
                  </a:lnTo>
                  <a:lnTo>
                    <a:pt x="420861" y="215515"/>
                  </a:lnTo>
                  <a:lnTo>
                    <a:pt x="429787" y="214803"/>
                  </a:lnTo>
                  <a:lnTo>
                    <a:pt x="435737" y="215320"/>
                  </a:lnTo>
                  <a:lnTo>
                    <a:pt x="439704" y="216656"/>
                  </a:lnTo>
                  <a:lnTo>
                    <a:pt x="442348" y="218540"/>
                  </a:lnTo>
                  <a:lnTo>
                    <a:pt x="441134" y="221779"/>
                  </a:lnTo>
                  <a:lnTo>
                    <a:pt x="431848" y="230672"/>
                  </a:lnTo>
                  <a:lnTo>
                    <a:pt x="422228" y="235820"/>
                  </a:lnTo>
                  <a:lnTo>
                    <a:pt x="409862" y="241238"/>
                  </a:lnTo>
                  <a:lnTo>
                    <a:pt x="395665" y="246833"/>
                  </a:lnTo>
                  <a:lnTo>
                    <a:pt x="381239" y="253541"/>
                  </a:lnTo>
                  <a:lnTo>
                    <a:pt x="366661" y="260989"/>
                  </a:lnTo>
                  <a:lnTo>
                    <a:pt x="335249" y="278194"/>
                  </a:lnTo>
                  <a:lnTo>
                    <a:pt x="280502" y="309201"/>
                  </a:lnTo>
                  <a:lnTo>
                    <a:pt x="232971" y="336688"/>
                  </a:lnTo>
                  <a:lnTo>
                    <a:pt x="206047" y="351195"/>
                  </a:lnTo>
                  <a:lnTo>
                    <a:pt x="196288" y="357842"/>
                  </a:lnTo>
                  <a:lnTo>
                    <a:pt x="182799" y="370518"/>
                  </a:lnTo>
                  <a:lnTo>
                    <a:pt x="176142" y="380121"/>
                  </a:lnTo>
                  <a:lnTo>
                    <a:pt x="174367" y="384071"/>
                  </a:lnTo>
                  <a:lnTo>
                    <a:pt x="176160" y="386704"/>
                  </a:lnTo>
                  <a:lnTo>
                    <a:pt x="180332" y="388460"/>
                  </a:lnTo>
                  <a:lnTo>
                    <a:pt x="192905" y="390410"/>
                  </a:lnTo>
                  <a:lnTo>
                    <a:pt x="208415" y="391278"/>
                  </a:lnTo>
                  <a:lnTo>
                    <a:pt x="218702" y="390516"/>
                  </a:lnTo>
                  <a:lnTo>
                    <a:pt x="230522" y="389016"/>
                  </a:lnTo>
                  <a:lnTo>
                    <a:pt x="289877" y="379481"/>
                  </a:lnTo>
                  <a:lnTo>
                    <a:pt x="304760" y="376698"/>
                  </a:lnTo>
                  <a:lnTo>
                    <a:pt x="331881" y="370962"/>
                  </a:lnTo>
                  <a:lnTo>
                    <a:pt x="369462" y="362153"/>
                  </a:lnTo>
                  <a:lnTo>
                    <a:pt x="379645" y="360186"/>
                  </a:lnTo>
                  <a:lnTo>
                    <a:pt x="388419" y="358875"/>
                  </a:lnTo>
                  <a:lnTo>
                    <a:pt x="402466" y="357418"/>
                  </a:lnTo>
                  <a:lnTo>
                    <a:pt x="418231" y="356405"/>
                  </a:lnTo>
                  <a:lnTo>
                    <a:pt x="418111" y="356355"/>
                  </a:lnTo>
                  <a:lnTo>
                    <a:pt x="415332" y="356298"/>
                  </a:lnTo>
                  <a:lnTo>
                    <a:pt x="413202" y="357274"/>
                  </a:lnTo>
                  <a:lnTo>
                    <a:pt x="408189" y="361005"/>
                  </a:lnTo>
                  <a:lnTo>
                    <a:pt x="406456" y="363390"/>
                  </a:lnTo>
                  <a:lnTo>
                    <a:pt x="403023" y="371486"/>
                  </a:lnTo>
                  <a:lnTo>
                    <a:pt x="397156" y="380168"/>
                  </a:lnTo>
                  <a:lnTo>
                    <a:pt x="395435" y="386064"/>
                  </a:lnTo>
                  <a:lnTo>
                    <a:pt x="395968" y="389025"/>
                  </a:lnTo>
                  <a:lnTo>
                    <a:pt x="399207" y="394961"/>
                  </a:lnTo>
                  <a:lnTo>
                    <a:pt x="401460" y="395948"/>
                  </a:lnTo>
                  <a:lnTo>
                    <a:pt x="403954" y="395615"/>
                  </a:lnTo>
                  <a:lnTo>
                    <a:pt x="406608" y="394399"/>
                  </a:lnTo>
                  <a:lnTo>
                    <a:pt x="419826" y="392691"/>
                  </a:lnTo>
                  <a:lnTo>
                    <a:pt x="433292" y="389644"/>
                  </a:lnTo>
                  <a:lnTo>
                    <a:pt x="449199" y="384984"/>
                  </a:lnTo>
                  <a:lnTo>
                    <a:pt x="466190" y="379604"/>
                  </a:lnTo>
                  <a:lnTo>
                    <a:pt x="475881" y="376781"/>
                  </a:lnTo>
                  <a:lnTo>
                    <a:pt x="497232" y="370999"/>
                  </a:lnTo>
                  <a:lnTo>
                    <a:pt x="512012" y="367767"/>
                  </a:lnTo>
                  <a:lnTo>
                    <a:pt x="524845" y="365692"/>
                  </a:lnTo>
                  <a:lnTo>
                    <a:pt x="524906" y="366514"/>
                  </a:lnTo>
                  <a:lnTo>
                    <a:pt x="522328" y="370073"/>
                  </a:lnTo>
                  <a:lnTo>
                    <a:pt x="512588" y="381435"/>
                  </a:lnTo>
                  <a:lnTo>
                    <a:pt x="506931" y="390926"/>
                  </a:lnTo>
                  <a:lnTo>
                    <a:pt x="501110" y="401759"/>
                  </a:lnTo>
                  <a:lnTo>
                    <a:pt x="489288" y="424883"/>
                  </a:lnTo>
                  <a:lnTo>
                    <a:pt x="483346" y="439340"/>
                  </a:lnTo>
                  <a:lnTo>
                    <a:pt x="477398" y="453703"/>
                  </a:lnTo>
                  <a:lnTo>
                    <a:pt x="470456" y="465383"/>
                  </a:lnTo>
                  <a:lnTo>
                    <a:pt x="470787" y="465717"/>
                  </a:lnTo>
                  <a:lnTo>
                    <a:pt x="473801" y="463442"/>
                  </a:lnTo>
                  <a:lnTo>
                    <a:pt x="486466" y="451251"/>
                  </a:lnTo>
                  <a:lnTo>
                    <a:pt x="501215" y="4366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Annotation338"/>
            <p:cNvSpPr/>
            <p:nvPr/>
          </p:nvSpPr>
          <p:spPr>
            <a:xfrm>
              <a:off x="5804661" y="4652367"/>
              <a:ext cx="151441" cy="482204"/>
            </a:xfrm>
            <a:custGeom>
              <a:avLst/>
              <a:gdLst/>
              <a:ahLst/>
              <a:cxnLst/>
              <a:rect l="0" t="0" r="0" b="0"/>
              <a:pathLst>
                <a:path w="151441" h="482204">
                  <a:moveTo>
                    <a:pt x="151440" y="0"/>
                  </a:moveTo>
                  <a:lnTo>
                    <a:pt x="141959" y="4740"/>
                  </a:lnTo>
                  <a:lnTo>
                    <a:pt x="136190" y="9113"/>
                  </a:lnTo>
                  <a:lnTo>
                    <a:pt x="129367" y="15006"/>
                  </a:lnTo>
                  <a:lnTo>
                    <a:pt x="121841" y="21910"/>
                  </a:lnTo>
                  <a:lnTo>
                    <a:pt x="105543" y="37519"/>
                  </a:lnTo>
                  <a:lnTo>
                    <a:pt x="97030" y="45848"/>
                  </a:lnTo>
                  <a:lnTo>
                    <a:pt x="87385" y="56363"/>
                  </a:lnTo>
                  <a:lnTo>
                    <a:pt x="76987" y="68333"/>
                  </a:lnTo>
                  <a:lnTo>
                    <a:pt x="66086" y="81274"/>
                  </a:lnTo>
                  <a:lnTo>
                    <a:pt x="55842" y="94863"/>
                  </a:lnTo>
                  <a:lnTo>
                    <a:pt x="46036" y="108882"/>
                  </a:lnTo>
                  <a:lnTo>
                    <a:pt x="36522" y="123189"/>
                  </a:lnTo>
                  <a:lnTo>
                    <a:pt x="28195" y="137689"/>
                  </a:lnTo>
                  <a:lnTo>
                    <a:pt x="20660" y="152316"/>
                  </a:lnTo>
                  <a:lnTo>
                    <a:pt x="13652" y="167028"/>
                  </a:lnTo>
                  <a:lnTo>
                    <a:pt x="8979" y="181798"/>
                  </a:lnTo>
                  <a:lnTo>
                    <a:pt x="5864" y="196605"/>
                  </a:lnTo>
                  <a:lnTo>
                    <a:pt x="3789" y="211437"/>
                  </a:lnTo>
                  <a:lnTo>
                    <a:pt x="2404" y="227278"/>
                  </a:lnTo>
                  <a:lnTo>
                    <a:pt x="1481" y="243792"/>
                  </a:lnTo>
                  <a:lnTo>
                    <a:pt x="455" y="278016"/>
                  </a:lnTo>
                  <a:lnTo>
                    <a:pt x="0" y="313071"/>
                  </a:lnTo>
                  <a:lnTo>
                    <a:pt x="1862" y="330752"/>
                  </a:lnTo>
                  <a:lnTo>
                    <a:pt x="5089" y="348494"/>
                  </a:lnTo>
                  <a:lnTo>
                    <a:pt x="9224" y="366275"/>
                  </a:lnTo>
                  <a:lnTo>
                    <a:pt x="15949" y="382097"/>
                  </a:lnTo>
                  <a:lnTo>
                    <a:pt x="24402" y="396614"/>
                  </a:lnTo>
                  <a:lnTo>
                    <a:pt x="34006" y="410261"/>
                  </a:lnTo>
                  <a:lnTo>
                    <a:pt x="43385" y="422336"/>
                  </a:lnTo>
                  <a:lnTo>
                    <a:pt x="52614" y="433362"/>
                  </a:lnTo>
                  <a:lnTo>
                    <a:pt x="61744" y="443689"/>
                  </a:lnTo>
                  <a:lnTo>
                    <a:pt x="71798" y="452558"/>
                  </a:lnTo>
                  <a:lnTo>
                    <a:pt x="82471" y="460455"/>
                  </a:lnTo>
                  <a:lnTo>
                    <a:pt x="115721" y="48220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Annotation339"/>
            <p:cNvSpPr/>
            <p:nvPr/>
          </p:nvSpPr>
          <p:spPr>
            <a:xfrm>
              <a:off x="6956226" y="4652367"/>
              <a:ext cx="105309" cy="491134"/>
            </a:xfrm>
            <a:custGeom>
              <a:avLst/>
              <a:gdLst/>
              <a:ahLst/>
              <a:cxnLst/>
              <a:rect l="0" t="0" r="0" b="0"/>
              <a:pathLst>
                <a:path w="105309" h="491134">
                  <a:moveTo>
                    <a:pt x="80367" y="0"/>
                  </a:moveTo>
                  <a:lnTo>
                    <a:pt x="75627" y="4740"/>
                  </a:lnTo>
                  <a:lnTo>
                    <a:pt x="74230" y="7129"/>
                  </a:lnTo>
                  <a:lnTo>
                    <a:pt x="71272" y="17216"/>
                  </a:lnTo>
                  <a:lnTo>
                    <a:pt x="67064" y="30472"/>
                  </a:lnTo>
                  <a:lnTo>
                    <a:pt x="66538" y="39166"/>
                  </a:lnTo>
                  <a:lnTo>
                    <a:pt x="67180" y="48931"/>
                  </a:lnTo>
                  <a:lnTo>
                    <a:pt x="68599" y="59410"/>
                  </a:lnTo>
                  <a:lnTo>
                    <a:pt x="71529" y="71356"/>
                  </a:lnTo>
                  <a:lnTo>
                    <a:pt x="75468" y="84282"/>
                  </a:lnTo>
                  <a:lnTo>
                    <a:pt x="80077" y="97860"/>
                  </a:lnTo>
                  <a:lnTo>
                    <a:pt x="84142" y="112865"/>
                  </a:lnTo>
                  <a:lnTo>
                    <a:pt x="87845" y="128822"/>
                  </a:lnTo>
                  <a:lnTo>
                    <a:pt x="94605" y="162426"/>
                  </a:lnTo>
                  <a:lnTo>
                    <a:pt x="100916" y="197205"/>
                  </a:lnTo>
                  <a:lnTo>
                    <a:pt x="102996" y="214814"/>
                  </a:lnTo>
                  <a:lnTo>
                    <a:pt x="104383" y="232506"/>
                  </a:lnTo>
                  <a:lnTo>
                    <a:pt x="105308" y="250254"/>
                  </a:lnTo>
                  <a:lnTo>
                    <a:pt x="104932" y="268040"/>
                  </a:lnTo>
                  <a:lnTo>
                    <a:pt x="103689" y="285849"/>
                  </a:lnTo>
                  <a:lnTo>
                    <a:pt x="101868" y="303675"/>
                  </a:lnTo>
                  <a:lnTo>
                    <a:pt x="97678" y="321513"/>
                  </a:lnTo>
                  <a:lnTo>
                    <a:pt x="91908" y="339357"/>
                  </a:lnTo>
                  <a:lnTo>
                    <a:pt x="66001" y="406031"/>
                  </a:lnTo>
                  <a:lnTo>
                    <a:pt x="58883" y="419515"/>
                  </a:lnTo>
                  <a:lnTo>
                    <a:pt x="51162" y="431481"/>
                  </a:lnTo>
                  <a:lnTo>
                    <a:pt x="43038" y="442435"/>
                  </a:lnTo>
                  <a:lnTo>
                    <a:pt x="34644" y="452715"/>
                  </a:lnTo>
                  <a:lnTo>
                    <a:pt x="26073" y="462544"/>
                  </a:lnTo>
                  <a:lnTo>
                    <a:pt x="0" y="49113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Annotation340"/>
            <p:cNvSpPr/>
            <p:nvPr/>
          </p:nvSpPr>
          <p:spPr>
            <a:xfrm>
              <a:off x="6947296" y="5054203"/>
              <a:ext cx="17861" cy="8563"/>
            </a:xfrm>
            <a:custGeom>
              <a:avLst/>
              <a:gdLst/>
              <a:ahLst/>
              <a:cxnLst/>
              <a:rect l="0" t="0" r="0" b="0"/>
              <a:pathLst>
                <a:path w="17861" h="8563">
                  <a:moveTo>
                    <a:pt x="0" y="0"/>
                  </a:moveTo>
                  <a:lnTo>
                    <a:pt x="0" y="4740"/>
                  </a:lnTo>
                  <a:lnTo>
                    <a:pt x="992" y="6136"/>
                  </a:lnTo>
                  <a:lnTo>
                    <a:pt x="2646" y="7068"/>
                  </a:lnTo>
                  <a:lnTo>
                    <a:pt x="7689" y="8562"/>
                  </a:lnTo>
                  <a:lnTo>
                    <a:pt x="9095" y="7692"/>
                  </a:lnTo>
                  <a:lnTo>
                    <a:pt x="11025" y="6120"/>
                  </a:lnTo>
                  <a:lnTo>
                    <a:pt x="1786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Annotation341"/>
            <p:cNvSpPr/>
            <p:nvPr/>
          </p:nvSpPr>
          <p:spPr>
            <a:xfrm>
              <a:off x="446484" y="5278521"/>
              <a:ext cx="178595" cy="275378"/>
            </a:xfrm>
            <a:custGeom>
              <a:avLst/>
              <a:gdLst/>
              <a:ahLst/>
              <a:cxnLst/>
              <a:rect l="0" t="0" r="0" b="0"/>
              <a:pathLst>
                <a:path w="178595" h="275378">
                  <a:moveTo>
                    <a:pt x="0" y="266815"/>
                  </a:moveTo>
                  <a:lnTo>
                    <a:pt x="0" y="275377"/>
                  </a:lnTo>
                  <a:lnTo>
                    <a:pt x="4740" y="270895"/>
                  </a:lnTo>
                  <a:lnTo>
                    <a:pt x="12429" y="263284"/>
                  </a:lnTo>
                  <a:lnTo>
                    <a:pt x="15231" y="259500"/>
                  </a:lnTo>
                  <a:lnTo>
                    <a:pt x="18092" y="254993"/>
                  </a:lnTo>
                  <a:lnTo>
                    <a:pt x="20991" y="250004"/>
                  </a:lnTo>
                  <a:lnTo>
                    <a:pt x="29503" y="233877"/>
                  </a:lnTo>
                  <a:lnTo>
                    <a:pt x="55878" y="181705"/>
                  </a:lnTo>
                  <a:lnTo>
                    <a:pt x="63049" y="165426"/>
                  </a:lnTo>
                  <a:lnTo>
                    <a:pt x="69814" y="148621"/>
                  </a:lnTo>
                  <a:lnTo>
                    <a:pt x="76308" y="131464"/>
                  </a:lnTo>
                  <a:lnTo>
                    <a:pt x="83614" y="114073"/>
                  </a:lnTo>
                  <a:lnTo>
                    <a:pt x="91462" y="96526"/>
                  </a:lnTo>
                  <a:lnTo>
                    <a:pt x="114081" y="48679"/>
                  </a:lnTo>
                  <a:lnTo>
                    <a:pt x="120703" y="35070"/>
                  </a:lnTo>
                  <a:lnTo>
                    <a:pt x="126109" y="25006"/>
                  </a:lnTo>
                  <a:lnTo>
                    <a:pt x="130705" y="17304"/>
                  </a:lnTo>
                  <a:lnTo>
                    <a:pt x="134762" y="11177"/>
                  </a:lnTo>
                  <a:lnTo>
                    <a:pt x="138458" y="7093"/>
                  </a:lnTo>
                  <a:lnTo>
                    <a:pt x="141915" y="4370"/>
                  </a:lnTo>
                  <a:lnTo>
                    <a:pt x="145211" y="2554"/>
                  </a:lnTo>
                  <a:lnTo>
                    <a:pt x="148401" y="1345"/>
                  </a:lnTo>
                  <a:lnTo>
                    <a:pt x="151520" y="538"/>
                  </a:lnTo>
                  <a:lnTo>
                    <a:pt x="154591" y="0"/>
                  </a:lnTo>
                  <a:lnTo>
                    <a:pt x="157631" y="1626"/>
                  </a:lnTo>
                  <a:lnTo>
                    <a:pt x="160650" y="4694"/>
                  </a:lnTo>
                  <a:lnTo>
                    <a:pt x="163655" y="8724"/>
                  </a:lnTo>
                  <a:lnTo>
                    <a:pt x="165658" y="13395"/>
                  </a:lnTo>
                  <a:lnTo>
                    <a:pt x="166993" y="18493"/>
                  </a:lnTo>
                  <a:lnTo>
                    <a:pt x="167883" y="23877"/>
                  </a:lnTo>
                  <a:lnTo>
                    <a:pt x="168477" y="30442"/>
                  </a:lnTo>
                  <a:lnTo>
                    <a:pt x="168873" y="37795"/>
                  </a:lnTo>
                  <a:lnTo>
                    <a:pt x="169136" y="45674"/>
                  </a:lnTo>
                  <a:lnTo>
                    <a:pt x="168320" y="53903"/>
                  </a:lnTo>
                  <a:lnTo>
                    <a:pt x="166784" y="62366"/>
                  </a:lnTo>
                  <a:lnTo>
                    <a:pt x="157189" y="102075"/>
                  </a:lnTo>
                  <a:lnTo>
                    <a:pt x="155394" y="112341"/>
                  </a:lnTo>
                  <a:lnTo>
                    <a:pt x="154198" y="122160"/>
                  </a:lnTo>
                  <a:lnTo>
                    <a:pt x="153400" y="131683"/>
                  </a:lnTo>
                  <a:lnTo>
                    <a:pt x="152868" y="140016"/>
                  </a:lnTo>
                  <a:lnTo>
                    <a:pt x="152277" y="154566"/>
                  </a:lnTo>
                  <a:lnTo>
                    <a:pt x="153112" y="161225"/>
                  </a:lnTo>
                  <a:lnTo>
                    <a:pt x="154661" y="167648"/>
                  </a:lnTo>
                  <a:lnTo>
                    <a:pt x="159535" y="182734"/>
                  </a:lnTo>
                  <a:lnTo>
                    <a:pt x="160379" y="190088"/>
                  </a:lnTo>
                  <a:lnTo>
                    <a:pt x="160629" y="193810"/>
                  </a:lnTo>
                  <a:lnTo>
                    <a:pt x="161656" y="193341"/>
                  </a:lnTo>
                  <a:lnTo>
                    <a:pt x="165444" y="190172"/>
                  </a:lnTo>
                  <a:lnTo>
                    <a:pt x="166850" y="187939"/>
                  </a:lnTo>
                  <a:lnTo>
                    <a:pt x="169823" y="180055"/>
                  </a:lnTo>
                  <a:lnTo>
                    <a:pt x="174034" y="174346"/>
                  </a:lnTo>
                  <a:lnTo>
                    <a:pt x="178594" y="16858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Annotation342"/>
            <p:cNvSpPr/>
            <p:nvPr/>
          </p:nvSpPr>
          <p:spPr>
            <a:xfrm>
              <a:off x="401835" y="5357812"/>
              <a:ext cx="151806" cy="35720"/>
            </a:xfrm>
            <a:custGeom>
              <a:avLst/>
              <a:gdLst/>
              <a:ahLst/>
              <a:cxnLst/>
              <a:rect l="0" t="0" r="0" b="0"/>
              <a:pathLst>
                <a:path w="151806" h="35720">
                  <a:moveTo>
                    <a:pt x="0" y="35719"/>
                  </a:moveTo>
                  <a:lnTo>
                    <a:pt x="33184" y="30979"/>
                  </a:lnTo>
                  <a:lnTo>
                    <a:pt x="46927" y="28590"/>
                  </a:lnTo>
                  <a:lnTo>
                    <a:pt x="60058" y="26006"/>
                  </a:lnTo>
                  <a:lnTo>
                    <a:pt x="72781" y="23290"/>
                  </a:lnTo>
                  <a:lnTo>
                    <a:pt x="87216" y="19496"/>
                  </a:lnTo>
                  <a:lnTo>
                    <a:pt x="102793" y="14981"/>
                  </a:lnTo>
                  <a:lnTo>
                    <a:pt x="151805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Annotation343"/>
            <p:cNvSpPr/>
            <p:nvPr/>
          </p:nvSpPr>
          <p:spPr>
            <a:xfrm>
              <a:off x="957713" y="5277445"/>
              <a:ext cx="65171" cy="240980"/>
            </a:xfrm>
            <a:custGeom>
              <a:avLst/>
              <a:gdLst/>
              <a:ahLst/>
              <a:cxnLst/>
              <a:rect l="0" t="0" r="0" b="0"/>
              <a:pathLst>
                <a:path w="65171" h="240980">
                  <a:moveTo>
                    <a:pt x="51341" y="0"/>
                  </a:moveTo>
                  <a:lnTo>
                    <a:pt x="59030" y="0"/>
                  </a:lnTo>
                  <a:lnTo>
                    <a:pt x="60435" y="992"/>
                  </a:lnTo>
                  <a:lnTo>
                    <a:pt x="62365" y="2646"/>
                  </a:lnTo>
                  <a:lnTo>
                    <a:pt x="64644" y="4740"/>
                  </a:lnTo>
                  <a:lnTo>
                    <a:pt x="65170" y="8121"/>
                  </a:lnTo>
                  <a:lnTo>
                    <a:pt x="64529" y="12359"/>
                  </a:lnTo>
                  <a:lnTo>
                    <a:pt x="63110" y="17169"/>
                  </a:lnTo>
                  <a:lnTo>
                    <a:pt x="62164" y="23352"/>
                  </a:lnTo>
                  <a:lnTo>
                    <a:pt x="61533" y="30451"/>
                  </a:lnTo>
                  <a:lnTo>
                    <a:pt x="61112" y="38159"/>
                  </a:lnTo>
                  <a:lnTo>
                    <a:pt x="59840" y="47269"/>
                  </a:lnTo>
                  <a:lnTo>
                    <a:pt x="57999" y="57309"/>
                  </a:lnTo>
                  <a:lnTo>
                    <a:pt x="55780" y="67972"/>
                  </a:lnTo>
                  <a:lnTo>
                    <a:pt x="50668" y="90402"/>
                  </a:lnTo>
                  <a:lnTo>
                    <a:pt x="47916" y="101940"/>
                  </a:lnTo>
                  <a:lnTo>
                    <a:pt x="44097" y="113600"/>
                  </a:lnTo>
                  <a:lnTo>
                    <a:pt x="39566" y="125343"/>
                  </a:lnTo>
                  <a:lnTo>
                    <a:pt x="23709" y="163477"/>
                  </a:lnTo>
                  <a:lnTo>
                    <a:pt x="18037" y="177446"/>
                  </a:lnTo>
                  <a:lnTo>
                    <a:pt x="9089" y="200904"/>
                  </a:lnTo>
                  <a:lnTo>
                    <a:pt x="5314" y="211326"/>
                  </a:lnTo>
                  <a:lnTo>
                    <a:pt x="2797" y="220259"/>
                  </a:lnTo>
                  <a:lnTo>
                    <a:pt x="1119" y="228198"/>
                  </a:lnTo>
                  <a:lnTo>
                    <a:pt x="0" y="235477"/>
                  </a:lnTo>
                  <a:lnTo>
                    <a:pt x="1239" y="239336"/>
                  </a:lnTo>
                  <a:lnTo>
                    <a:pt x="4049" y="240916"/>
                  </a:lnTo>
                  <a:lnTo>
                    <a:pt x="7907" y="240979"/>
                  </a:lnTo>
                  <a:lnTo>
                    <a:pt x="11471" y="240027"/>
                  </a:lnTo>
                  <a:lnTo>
                    <a:pt x="14839" y="238400"/>
                  </a:lnTo>
                  <a:lnTo>
                    <a:pt x="18077" y="236324"/>
                  </a:lnTo>
                  <a:lnTo>
                    <a:pt x="22220" y="232955"/>
                  </a:lnTo>
                  <a:lnTo>
                    <a:pt x="26966" y="228725"/>
                  </a:lnTo>
                  <a:lnTo>
                    <a:pt x="42412" y="21431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ARTInkAnnotation344"/>
            <p:cNvSpPr/>
            <p:nvPr/>
          </p:nvSpPr>
          <p:spPr>
            <a:xfrm>
              <a:off x="1134438" y="5339953"/>
              <a:ext cx="169297" cy="62509"/>
            </a:xfrm>
            <a:custGeom>
              <a:avLst/>
              <a:gdLst/>
              <a:ahLst/>
              <a:cxnLst/>
              <a:rect l="0" t="0" r="0" b="0"/>
              <a:pathLst>
                <a:path w="169297" h="62509">
                  <a:moveTo>
                    <a:pt x="8562" y="62508"/>
                  </a:moveTo>
                  <a:lnTo>
                    <a:pt x="3821" y="62508"/>
                  </a:lnTo>
                  <a:lnTo>
                    <a:pt x="2425" y="61516"/>
                  </a:lnTo>
                  <a:lnTo>
                    <a:pt x="1494" y="59862"/>
                  </a:lnTo>
                  <a:lnTo>
                    <a:pt x="0" y="54819"/>
                  </a:lnTo>
                  <a:lnTo>
                    <a:pt x="869" y="53413"/>
                  </a:lnTo>
                  <a:lnTo>
                    <a:pt x="2441" y="51484"/>
                  </a:lnTo>
                  <a:lnTo>
                    <a:pt x="4481" y="49205"/>
                  </a:lnTo>
                  <a:lnTo>
                    <a:pt x="9394" y="44028"/>
                  </a:lnTo>
                  <a:lnTo>
                    <a:pt x="12093" y="41258"/>
                  </a:lnTo>
                  <a:lnTo>
                    <a:pt x="16869" y="38419"/>
                  </a:lnTo>
                  <a:lnTo>
                    <a:pt x="23030" y="35534"/>
                  </a:lnTo>
                  <a:lnTo>
                    <a:pt x="30113" y="32619"/>
                  </a:lnTo>
                  <a:lnTo>
                    <a:pt x="39797" y="29683"/>
                  </a:lnTo>
                  <a:lnTo>
                    <a:pt x="51213" y="26734"/>
                  </a:lnTo>
                  <a:lnTo>
                    <a:pt x="113470" y="11899"/>
                  </a:lnTo>
                  <a:lnTo>
                    <a:pt x="169296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Annotation345"/>
            <p:cNvSpPr/>
            <p:nvPr/>
          </p:nvSpPr>
          <p:spPr>
            <a:xfrm>
              <a:off x="1314427" y="5224036"/>
              <a:ext cx="157515" cy="263209"/>
            </a:xfrm>
            <a:custGeom>
              <a:avLst/>
              <a:gdLst/>
              <a:ahLst/>
              <a:cxnLst/>
              <a:rect l="0" t="0" r="0" b="0"/>
              <a:pathLst>
                <a:path w="157515" h="263209">
                  <a:moveTo>
                    <a:pt x="123252" y="106987"/>
                  </a:moveTo>
                  <a:lnTo>
                    <a:pt x="113771" y="111727"/>
                  </a:lnTo>
                  <a:lnTo>
                    <a:pt x="110978" y="115109"/>
                  </a:lnTo>
                  <a:lnTo>
                    <a:pt x="109116" y="119346"/>
                  </a:lnTo>
                  <a:lnTo>
                    <a:pt x="107875" y="124156"/>
                  </a:lnTo>
                  <a:lnTo>
                    <a:pt x="107048" y="131332"/>
                  </a:lnTo>
                  <a:lnTo>
                    <a:pt x="106496" y="140084"/>
                  </a:lnTo>
                  <a:lnTo>
                    <a:pt x="105883" y="159400"/>
                  </a:lnTo>
                  <a:lnTo>
                    <a:pt x="105457" y="205061"/>
                  </a:lnTo>
                  <a:lnTo>
                    <a:pt x="105412" y="227217"/>
                  </a:lnTo>
                  <a:lnTo>
                    <a:pt x="104413" y="233773"/>
                  </a:lnTo>
                  <a:lnTo>
                    <a:pt x="102755" y="240128"/>
                  </a:lnTo>
                  <a:lnTo>
                    <a:pt x="97706" y="255106"/>
                  </a:lnTo>
                  <a:lnTo>
                    <a:pt x="94370" y="259799"/>
                  </a:lnTo>
                  <a:lnTo>
                    <a:pt x="92091" y="262440"/>
                  </a:lnTo>
                  <a:lnTo>
                    <a:pt x="90572" y="263208"/>
                  </a:lnTo>
                  <a:lnTo>
                    <a:pt x="89559" y="262728"/>
                  </a:lnTo>
                  <a:lnTo>
                    <a:pt x="83193" y="250088"/>
                  </a:lnTo>
                  <a:lnTo>
                    <a:pt x="80671" y="244060"/>
                  </a:lnTo>
                  <a:lnTo>
                    <a:pt x="77998" y="237065"/>
                  </a:lnTo>
                  <a:lnTo>
                    <a:pt x="72381" y="221354"/>
                  </a:lnTo>
                  <a:lnTo>
                    <a:pt x="66578" y="204450"/>
                  </a:lnTo>
                  <a:lnTo>
                    <a:pt x="63641" y="194783"/>
                  </a:lnTo>
                  <a:lnTo>
                    <a:pt x="54768" y="163207"/>
                  </a:lnTo>
                  <a:lnTo>
                    <a:pt x="48828" y="143880"/>
                  </a:lnTo>
                  <a:lnTo>
                    <a:pt x="30978" y="89231"/>
                  </a:lnTo>
                  <a:lnTo>
                    <a:pt x="28002" y="81259"/>
                  </a:lnTo>
                  <a:lnTo>
                    <a:pt x="25025" y="73960"/>
                  </a:lnTo>
                  <a:lnTo>
                    <a:pt x="22049" y="67110"/>
                  </a:lnTo>
                  <a:lnTo>
                    <a:pt x="16096" y="54206"/>
                  </a:lnTo>
                  <a:lnTo>
                    <a:pt x="4190" y="29754"/>
                  </a:lnTo>
                  <a:lnTo>
                    <a:pt x="2205" y="24740"/>
                  </a:lnTo>
                  <a:lnTo>
                    <a:pt x="0" y="16524"/>
                  </a:lnTo>
                  <a:lnTo>
                    <a:pt x="405" y="12944"/>
                  </a:lnTo>
                  <a:lnTo>
                    <a:pt x="1666" y="9565"/>
                  </a:lnTo>
                  <a:lnTo>
                    <a:pt x="6080" y="1754"/>
                  </a:lnTo>
                  <a:lnTo>
                    <a:pt x="7434" y="1113"/>
                  </a:lnTo>
                  <a:lnTo>
                    <a:pt x="11585" y="400"/>
                  </a:lnTo>
                  <a:lnTo>
                    <a:pt x="15073" y="211"/>
                  </a:lnTo>
                  <a:lnTo>
                    <a:pt x="24240" y="0"/>
                  </a:lnTo>
                  <a:lnTo>
                    <a:pt x="30455" y="936"/>
                  </a:lnTo>
                  <a:lnTo>
                    <a:pt x="37575" y="2551"/>
                  </a:lnTo>
                  <a:lnTo>
                    <a:pt x="45298" y="4621"/>
                  </a:lnTo>
                  <a:lnTo>
                    <a:pt x="53424" y="6001"/>
                  </a:lnTo>
                  <a:lnTo>
                    <a:pt x="61817" y="6921"/>
                  </a:lnTo>
                  <a:lnTo>
                    <a:pt x="70389" y="7534"/>
                  </a:lnTo>
                  <a:lnTo>
                    <a:pt x="79080" y="8935"/>
                  </a:lnTo>
                  <a:lnTo>
                    <a:pt x="87851" y="10861"/>
                  </a:lnTo>
                  <a:lnTo>
                    <a:pt x="96675" y="13137"/>
                  </a:lnTo>
                  <a:lnTo>
                    <a:pt x="104542" y="15648"/>
                  </a:lnTo>
                  <a:lnTo>
                    <a:pt x="111771" y="18313"/>
                  </a:lnTo>
                  <a:lnTo>
                    <a:pt x="118574" y="21082"/>
                  </a:lnTo>
                  <a:lnTo>
                    <a:pt x="126087" y="24912"/>
                  </a:lnTo>
                  <a:lnTo>
                    <a:pt x="134071" y="29450"/>
                  </a:lnTo>
                  <a:lnTo>
                    <a:pt x="142371" y="34460"/>
                  </a:lnTo>
                  <a:lnTo>
                    <a:pt x="147905" y="39784"/>
                  </a:lnTo>
                  <a:lnTo>
                    <a:pt x="151593" y="45318"/>
                  </a:lnTo>
                  <a:lnTo>
                    <a:pt x="154053" y="50992"/>
                  </a:lnTo>
                  <a:lnTo>
                    <a:pt x="155692" y="56758"/>
                  </a:lnTo>
                  <a:lnTo>
                    <a:pt x="156785" y="62587"/>
                  </a:lnTo>
                  <a:lnTo>
                    <a:pt x="157514" y="68458"/>
                  </a:lnTo>
                  <a:lnTo>
                    <a:pt x="157007" y="74356"/>
                  </a:lnTo>
                  <a:lnTo>
                    <a:pt x="155677" y="80272"/>
                  </a:lnTo>
                  <a:lnTo>
                    <a:pt x="153799" y="86201"/>
                  </a:lnTo>
                  <a:lnTo>
                    <a:pt x="150562" y="91145"/>
                  </a:lnTo>
                  <a:lnTo>
                    <a:pt x="146420" y="95434"/>
                  </a:lnTo>
                  <a:lnTo>
                    <a:pt x="141674" y="99285"/>
                  </a:lnTo>
                  <a:lnTo>
                    <a:pt x="136525" y="102845"/>
                  </a:lnTo>
                  <a:lnTo>
                    <a:pt x="131109" y="106209"/>
                  </a:lnTo>
                  <a:lnTo>
                    <a:pt x="125513" y="109445"/>
                  </a:lnTo>
                  <a:lnTo>
                    <a:pt x="114005" y="115686"/>
                  </a:lnTo>
                  <a:lnTo>
                    <a:pt x="90447" y="127778"/>
                  </a:lnTo>
                  <a:lnTo>
                    <a:pt x="84515" y="129777"/>
                  </a:lnTo>
                  <a:lnTo>
                    <a:pt x="78576" y="131110"/>
                  </a:lnTo>
                  <a:lnTo>
                    <a:pt x="72632" y="131999"/>
                  </a:lnTo>
                  <a:lnTo>
                    <a:pt x="67677" y="132592"/>
                  </a:lnTo>
                  <a:lnTo>
                    <a:pt x="63382" y="132986"/>
                  </a:lnTo>
                  <a:lnTo>
                    <a:pt x="59526" y="133249"/>
                  </a:lnTo>
                  <a:lnTo>
                    <a:pt x="55964" y="132433"/>
                  </a:lnTo>
                  <a:lnTo>
                    <a:pt x="52596" y="130896"/>
                  </a:lnTo>
                  <a:lnTo>
                    <a:pt x="49359" y="128880"/>
                  </a:lnTo>
                  <a:lnTo>
                    <a:pt x="46209" y="127535"/>
                  </a:lnTo>
                  <a:lnTo>
                    <a:pt x="43117" y="126639"/>
                  </a:lnTo>
                  <a:lnTo>
                    <a:pt x="33955" y="12484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Annotation346"/>
            <p:cNvSpPr/>
            <p:nvPr/>
          </p:nvSpPr>
          <p:spPr>
            <a:xfrm>
              <a:off x="1431544" y="5263257"/>
              <a:ext cx="192820" cy="183166"/>
            </a:xfrm>
            <a:custGeom>
              <a:avLst/>
              <a:gdLst/>
              <a:ahLst/>
              <a:cxnLst/>
              <a:rect l="0" t="0" r="0" b="0"/>
              <a:pathLst>
                <a:path w="192820" h="183166">
                  <a:moveTo>
                    <a:pt x="140081" y="23118"/>
                  </a:moveTo>
                  <a:lnTo>
                    <a:pt x="115223" y="35547"/>
                  </a:lnTo>
                  <a:lnTo>
                    <a:pt x="109618" y="39341"/>
                  </a:lnTo>
                  <a:lnTo>
                    <a:pt x="103897" y="43855"/>
                  </a:lnTo>
                  <a:lnTo>
                    <a:pt x="98099" y="48849"/>
                  </a:lnTo>
                  <a:lnTo>
                    <a:pt x="91257" y="54162"/>
                  </a:lnTo>
                  <a:lnTo>
                    <a:pt x="83719" y="59689"/>
                  </a:lnTo>
                  <a:lnTo>
                    <a:pt x="67406" y="71122"/>
                  </a:lnTo>
                  <a:lnTo>
                    <a:pt x="23832" y="100558"/>
                  </a:lnTo>
                  <a:lnTo>
                    <a:pt x="16941" y="107487"/>
                  </a:lnTo>
                  <a:lnTo>
                    <a:pt x="11354" y="115082"/>
                  </a:lnTo>
                  <a:lnTo>
                    <a:pt x="6638" y="123123"/>
                  </a:lnTo>
                  <a:lnTo>
                    <a:pt x="3494" y="130468"/>
                  </a:lnTo>
                  <a:lnTo>
                    <a:pt x="1398" y="137349"/>
                  </a:lnTo>
                  <a:lnTo>
                    <a:pt x="0" y="143919"/>
                  </a:lnTo>
                  <a:lnTo>
                    <a:pt x="61" y="150285"/>
                  </a:lnTo>
                  <a:lnTo>
                    <a:pt x="1093" y="156513"/>
                  </a:lnTo>
                  <a:lnTo>
                    <a:pt x="2774" y="162649"/>
                  </a:lnTo>
                  <a:lnTo>
                    <a:pt x="4887" y="167732"/>
                  </a:lnTo>
                  <a:lnTo>
                    <a:pt x="7287" y="172113"/>
                  </a:lnTo>
                  <a:lnTo>
                    <a:pt x="9880" y="176026"/>
                  </a:lnTo>
                  <a:lnTo>
                    <a:pt x="14585" y="178635"/>
                  </a:lnTo>
                  <a:lnTo>
                    <a:pt x="20698" y="180374"/>
                  </a:lnTo>
                  <a:lnTo>
                    <a:pt x="27750" y="181533"/>
                  </a:lnTo>
                  <a:lnTo>
                    <a:pt x="36420" y="182306"/>
                  </a:lnTo>
                  <a:lnTo>
                    <a:pt x="46169" y="182821"/>
                  </a:lnTo>
                  <a:lnTo>
                    <a:pt x="56637" y="183165"/>
                  </a:lnTo>
                  <a:lnTo>
                    <a:pt x="65600" y="181410"/>
                  </a:lnTo>
                  <a:lnTo>
                    <a:pt x="73559" y="178255"/>
                  </a:lnTo>
                  <a:lnTo>
                    <a:pt x="80850" y="174168"/>
                  </a:lnTo>
                  <a:lnTo>
                    <a:pt x="89680" y="168466"/>
                  </a:lnTo>
                  <a:lnTo>
                    <a:pt x="99535" y="161688"/>
                  </a:lnTo>
                  <a:lnTo>
                    <a:pt x="110073" y="154193"/>
                  </a:lnTo>
                  <a:lnTo>
                    <a:pt x="120076" y="146220"/>
                  </a:lnTo>
                  <a:lnTo>
                    <a:pt x="129721" y="137928"/>
                  </a:lnTo>
                  <a:lnTo>
                    <a:pt x="139127" y="129424"/>
                  </a:lnTo>
                  <a:lnTo>
                    <a:pt x="157516" y="112037"/>
                  </a:lnTo>
                  <a:lnTo>
                    <a:pt x="166587" y="103233"/>
                  </a:lnTo>
                  <a:lnTo>
                    <a:pt x="173627" y="95379"/>
                  </a:lnTo>
                  <a:lnTo>
                    <a:pt x="179312" y="88159"/>
                  </a:lnTo>
                  <a:lnTo>
                    <a:pt x="184094" y="81362"/>
                  </a:lnTo>
                  <a:lnTo>
                    <a:pt x="187282" y="73853"/>
                  </a:lnTo>
                  <a:lnTo>
                    <a:pt x="189408" y="65871"/>
                  </a:lnTo>
                  <a:lnTo>
                    <a:pt x="190825" y="57573"/>
                  </a:lnTo>
                  <a:lnTo>
                    <a:pt x="191769" y="49065"/>
                  </a:lnTo>
                  <a:lnTo>
                    <a:pt x="192399" y="40416"/>
                  </a:lnTo>
                  <a:lnTo>
                    <a:pt x="192819" y="31673"/>
                  </a:lnTo>
                  <a:lnTo>
                    <a:pt x="191114" y="23861"/>
                  </a:lnTo>
                  <a:lnTo>
                    <a:pt x="187994" y="16668"/>
                  </a:lnTo>
                  <a:lnTo>
                    <a:pt x="183929" y="9888"/>
                  </a:lnTo>
                  <a:lnTo>
                    <a:pt x="179235" y="5368"/>
                  </a:lnTo>
                  <a:lnTo>
                    <a:pt x="174121" y="2355"/>
                  </a:lnTo>
                  <a:lnTo>
                    <a:pt x="168727" y="346"/>
                  </a:lnTo>
                  <a:lnTo>
                    <a:pt x="161163" y="0"/>
                  </a:lnTo>
                  <a:lnTo>
                    <a:pt x="152151" y="760"/>
                  </a:lnTo>
                  <a:lnTo>
                    <a:pt x="142174" y="2260"/>
                  </a:lnTo>
                  <a:lnTo>
                    <a:pt x="133539" y="5244"/>
                  </a:lnTo>
                  <a:lnTo>
                    <a:pt x="125798" y="9218"/>
                  </a:lnTo>
                  <a:lnTo>
                    <a:pt x="77573" y="4097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Annotation347"/>
            <p:cNvSpPr/>
            <p:nvPr/>
          </p:nvSpPr>
          <p:spPr>
            <a:xfrm>
              <a:off x="1679089" y="5286375"/>
              <a:ext cx="80060" cy="172613"/>
            </a:xfrm>
            <a:custGeom>
              <a:avLst/>
              <a:gdLst/>
              <a:ahLst/>
              <a:cxnLst/>
              <a:rect l="0" t="0" r="0" b="0"/>
              <a:pathLst>
                <a:path w="80060" h="172613">
                  <a:moveTo>
                    <a:pt x="80059" y="0"/>
                  </a:moveTo>
                  <a:lnTo>
                    <a:pt x="46639" y="66839"/>
                  </a:lnTo>
                  <a:lnTo>
                    <a:pt x="40912" y="77302"/>
                  </a:lnTo>
                  <a:lnTo>
                    <a:pt x="35109" y="87253"/>
                  </a:lnTo>
                  <a:lnTo>
                    <a:pt x="29257" y="96864"/>
                  </a:lnTo>
                  <a:lnTo>
                    <a:pt x="23370" y="105255"/>
                  </a:lnTo>
                  <a:lnTo>
                    <a:pt x="17462" y="112834"/>
                  </a:lnTo>
                  <a:lnTo>
                    <a:pt x="11539" y="119871"/>
                  </a:lnTo>
                  <a:lnTo>
                    <a:pt x="7590" y="126547"/>
                  </a:lnTo>
                  <a:lnTo>
                    <a:pt x="4957" y="132982"/>
                  </a:lnTo>
                  <a:lnTo>
                    <a:pt x="3202" y="139257"/>
                  </a:lnTo>
                  <a:lnTo>
                    <a:pt x="2032" y="144431"/>
                  </a:lnTo>
                  <a:lnTo>
                    <a:pt x="1252" y="148873"/>
                  </a:lnTo>
                  <a:lnTo>
                    <a:pt x="732" y="152827"/>
                  </a:lnTo>
                  <a:lnTo>
                    <a:pt x="385" y="158439"/>
                  </a:lnTo>
                  <a:lnTo>
                    <a:pt x="0" y="172612"/>
                  </a:lnTo>
                  <a:lnTo>
                    <a:pt x="890" y="171630"/>
                  </a:lnTo>
                  <a:lnTo>
                    <a:pt x="2475" y="165021"/>
                  </a:lnTo>
                  <a:lnTo>
                    <a:pt x="4524" y="154662"/>
                  </a:lnTo>
                  <a:lnTo>
                    <a:pt x="7874" y="142796"/>
                  </a:lnTo>
                  <a:lnTo>
                    <a:pt x="12092" y="129923"/>
                  </a:lnTo>
                  <a:lnTo>
                    <a:pt x="26481" y="8929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Annotation348"/>
            <p:cNvSpPr/>
            <p:nvPr/>
          </p:nvSpPr>
          <p:spPr>
            <a:xfrm>
              <a:off x="1741289" y="5116710"/>
              <a:ext cx="17860" cy="49936"/>
            </a:xfrm>
            <a:custGeom>
              <a:avLst/>
              <a:gdLst/>
              <a:ahLst/>
              <a:cxnLst/>
              <a:rect l="0" t="0" r="0" b="0"/>
              <a:pathLst>
                <a:path w="17860" h="49936">
                  <a:moveTo>
                    <a:pt x="17859" y="0"/>
                  </a:moveTo>
                  <a:lnTo>
                    <a:pt x="17859" y="9482"/>
                  </a:lnTo>
                  <a:lnTo>
                    <a:pt x="16867" y="13266"/>
                  </a:lnTo>
                  <a:lnTo>
                    <a:pt x="15213" y="16782"/>
                  </a:lnTo>
                  <a:lnTo>
                    <a:pt x="13119" y="20118"/>
                  </a:lnTo>
                  <a:lnTo>
                    <a:pt x="12714" y="23334"/>
                  </a:lnTo>
                  <a:lnTo>
                    <a:pt x="13437" y="26471"/>
                  </a:lnTo>
                  <a:lnTo>
                    <a:pt x="14911" y="29554"/>
                  </a:lnTo>
                  <a:lnTo>
                    <a:pt x="13909" y="34585"/>
                  </a:lnTo>
                  <a:lnTo>
                    <a:pt x="11257" y="40916"/>
                  </a:lnTo>
                  <a:lnTo>
                    <a:pt x="7505" y="48114"/>
                  </a:lnTo>
                  <a:lnTo>
                    <a:pt x="5003" y="49935"/>
                  </a:lnTo>
                  <a:lnTo>
                    <a:pt x="3335" y="48173"/>
                  </a:lnTo>
                  <a:lnTo>
                    <a:pt x="2223" y="44022"/>
                  </a:lnTo>
                  <a:lnTo>
                    <a:pt x="1482" y="40262"/>
                  </a:lnTo>
                  <a:lnTo>
                    <a:pt x="988" y="36764"/>
                  </a:lnTo>
                  <a:lnTo>
                    <a:pt x="0" y="2679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Annotation349"/>
            <p:cNvSpPr/>
            <p:nvPr/>
          </p:nvSpPr>
          <p:spPr>
            <a:xfrm>
              <a:off x="1741398" y="5366742"/>
              <a:ext cx="53470" cy="80368"/>
            </a:xfrm>
            <a:custGeom>
              <a:avLst/>
              <a:gdLst/>
              <a:ahLst/>
              <a:cxnLst/>
              <a:rect l="0" t="0" r="0" b="0"/>
              <a:pathLst>
                <a:path w="53470" h="80368">
                  <a:moveTo>
                    <a:pt x="8820" y="80367"/>
                  </a:moveTo>
                  <a:lnTo>
                    <a:pt x="258" y="71805"/>
                  </a:lnTo>
                  <a:lnTo>
                    <a:pt x="136" y="70691"/>
                  </a:lnTo>
                  <a:lnTo>
                    <a:pt x="54" y="68955"/>
                  </a:lnTo>
                  <a:lnTo>
                    <a:pt x="0" y="66806"/>
                  </a:lnTo>
                  <a:lnTo>
                    <a:pt x="1948" y="63389"/>
                  </a:lnTo>
                  <a:lnTo>
                    <a:pt x="5231" y="59126"/>
                  </a:lnTo>
                  <a:lnTo>
                    <a:pt x="9404" y="54300"/>
                  </a:lnTo>
                  <a:lnTo>
                    <a:pt x="13178" y="49099"/>
                  </a:lnTo>
                  <a:lnTo>
                    <a:pt x="16686" y="43647"/>
                  </a:lnTo>
                  <a:lnTo>
                    <a:pt x="20018" y="38027"/>
                  </a:lnTo>
                  <a:lnTo>
                    <a:pt x="25215" y="31305"/>
                  </a:lnTo>
                  <a:lnTo>
                    <a:pt x="31656" y="23847"/>
                  </a:lnTo>
                  <a:lnTo>
                    <a:pt x="5346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Annotation350"/>
            <p:cNvSpPr/>
            <p:nvPr/>
          </p:nvSpPr>
          <p:spPr>
            <a:xfrm>
              <a:off x="1821656" y="5277445"/>
              <a:ext cx="160735" cy="176266"/>
            </a:xfrm>
            <a:custGeom>
              <a:avLst/>
              <a:gdLst/>
              <a:ahLst/>
              <a:cxnLst/>
              <a:rect l="0" t="0" r="0" b="0"/>
              <a:pathLst>
                <a:path w="160735" h="176266">
                  <a:moveTo>
                    <a:pt x="0" y="17860"/>
                  </a:moveTo>
                  <a:lnTo>
                    <a:pt x="20117" y="17860"/>
                  </a:lnTo>
                  <a:lnTo>
                    <a:pt x="23333" y="18851"/>
                  </a:lnTo>
                  <a:lnTo>
                    <a:pt x="26469" y="20505"/>
                  </a:lnTo>
                  <a:lnTo>
                    <a:pt x="29552" y="22599"/>
                  </a:lnTo>
                  <a:lnTo>
                    <a:pt x="31608" y="25980"/>
                  </a:lnTo>
                  <a:lnTo>
                    <a:pt x="32978" y="30218"/>
                  </a:lnTo>
                  <a:lnTo>
                    <a:pt x="33891" y="35029"/>
                  </a:lnTo>
                  <a:lnTo>
                    <a:pt x="34501" y="40219"/>
                  </a:lnTo>
                  <a:lnTo>
                    <a:pt x="34906" y="45664"/>
                  </a:lnTo>
                  <a:lnTo>
                    <a:pt x="35177" y="51278"/>
                  </a:lnTo>
                  <a:lnTo>
                    <a:pt x="34365" y="57006"/>
                  </a:lnTo>
                  <a:lnTo>
                    <a:pt x="32832" y="62809"/>
                  </a:lnTo>
                  <a:lnTo>
                    <a:pt x="14714" y="116626"/>
                  </a:lnTo>
                  <a:lnTo>
                    <a:pt x="12785" y="124384"/>
                  </a:lnTo>
                  <a:lnTo>
                    <a:pt x="11500" y="131540"/>
                  </a:lnTo>
                  <a:lnTo>
                    <a:pt x="10643" y="138295"/>
                  </a:lnTo>
                  <a:lnTo>
                    <a:pt x="10072" y="144782"/>
                  </a:lnTo>
                  <a:lnTo>
                    <a:pt x="9691" y="151092"/>
                  </a:lnTo>
                  <a:lnTo>
                    <a:pt x="9268" y="162402"/>
                  </a:lnTo>
                  <a:lnTo>
                    <a:pt x="9080" y="170736"/>
                  </a:lnTo>
                  <a:lnTo>
                    <a:pt x="10022" y="173356"/>
                  </a:lnTo>
                  <a:lnTo>
                    <a:pt x="11642" y="175102"/>
                  </a:lnTo>
                  <a:lnTo>
                    <a:pt x="13715" y="176265"/>
                  </a:lnTo>
                  <a:lnTo>
                    <a:pt x="16088" y="176050"/>
                  </a:lnTo>
                  <a:lnTo>
                    <a:pt x="18663" y="174913"/>
                  </a:lnTo>
                  <a:lnTo>
                    <a:pt x="21372" y="173164"/>
                  </a:lnTo>
                  <a:lnTo>
                    <a:pt x="24169" y="171005"/>
                  </a:lnTo>
                  <a:lnTo>
                    <a:pt x="27027" y="168574"/>
                  </a:lnTo>
                  <a:lnTo>
                    <a:pt x="29924" y="165961"/>
                  </a:lnTo>
                  <a:lnTo>
                    <a:pt x="48223" y="148062"/>
                  </a:lnTo>
                  <a:lnTo>
                    <a:pt x="54969" y="139387"/>
                  </a:lnTo>
                  <a:lnTo>
                    <a:pt x="61451" y="129636"/>
                  </a:lnTo>
                  <a:lnTo>
                    <a:pt x="73944" y="109210"/>
                  </a:lnTo>
                  <a:lnTo>
                    <a:pt x="92134" y="80975"/>
                  </a:lnTo>
                  <a:lnTo>
                    <a:pt x="122020" y="35799"/>
                  </a:lnTo>
                  <a:lnTo>
                    <a:pt x="127980" y="28827"/>
                  </a:lnTo>
                  <a:lnTo>
                    <a:pt x="133937" y="23186"/>
                  </a:lnTo>
                  <a:lnTo>
                    <a:pt x="139893" y="18434"/>
                  </a:lnTo>
                  <a:lnTo>
                    <a:pt x="144856" y="14274"/>
                  </a:lnTo>
                  <a:lnTo>
                    <a:pt x="149156" y="10508"/>
                  </a:lnTo>
                  <a:lnTo>
                    <a:pt x="160734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Annotation351"/>
            <p:cNvSpPr/>
            <p:nvPr/>
          </p:nvSpPr>
          <p:spPr>
            <a:xfrm>
              <a:off x="2063292" y="5295305"/>
              <a:ext cx="88763" cy="141647"/>
            </a:xfrm>
            <a:custGeom>
              <a:avLst/>
              <a:gdLst/>
              <a:ahLst/>
              <a:cxnLst/>
              <a:rect l="0" t="0" r="0" b="0"/>
              <a:pathLst>
                <a:path w="88763" h="141647">
                  <a:moveTo>
                    <a:pt x="88762" y="0"/>
                  </a:moveTo>
                  <a:lnTo>
                    <a:pt x="84022" y="4739"/>
                  </a:lnTo>
                  <a:lnTo>
                    <a:pt x="81633" y="6136"/>
                  </a:lnTo>
                  <a:lnTo>
                    <a:pt x="79049" y="7067"/>
                  </a:lnTo>
                  <a:lnTo>
                    <a:pt x="76333" y="7688"/>
                  </a:lnTo>
                  <a:lnTo>
                    <a:pt x="73531" y="11078"/>
                  </a:lnTo>
                  <a:lnTo>
                    <a:pt x="70670" y="16314"/>
                  </a:lnTo>
                  <a:lnTo>
                    <a:pt x="67771" y="22782"/>
                  </a:lnTo>
                  <a:lnTo>
                    <a:pt x="63854" y="30071"/>
                  </a:lnTo>
                  <a:lnTo>
                    <a:pt x="59258" y="37907"/>
                  </a:lnTo>
                  <a:lnTo>
                    <a:pt x="54210" y="46107"/>
                  </a:lnTo>
                  <a:lnTo>
                    <a:pt x="48860" y="55543"/>
                  </a:lnTo>
                  <a:lnTo>
                    <a:pt x="37624" y="76610"/>
                  </a:lnTo>
                  <a:lnTo>
                    <a:pt x="32842" y="86792"/>
                  </a:lnTo>
                  <a:lnTo>
                    <a:pt x="28662" y="96556"/>
                  </a:lnTo>
                  <a:lnTo>
                    <a:pt x="24883" y="106042"/>
                  </a:lnTo>
                  <a:lnTo>
                    <a:pt x="21371" y="114351"/>
                  </a:lnTo>
                  <a:lnTo>
                    <a:pt x="14824" y="128875"/>
                  </a:lnTo>
                  <a:lnTo>
                    <a:pt x="11689" y="133541"/>
                  </a:lnTo>
                  <a:lnTo>
                    <a:pt x="8606" y="136652"/>
                  </a:lnTo>
                  <a:lnTo>
                    <a:pt x="1271" y="141646"/>
                  </a:lnTo>
                  <a:lnTo>
                    <a:pt x="669" y="141063"/>
                  </a:lnTo>
                  <a:lnTo>
                    <a:pt x="0" y="137770"/>
                  </a:lnTo>
                  <a:lnTo>
                    <a:pt x="814" y="134510"/>
                  </a:lnTo>
                  <a:lnTo>
                    <a:pt x="2349" y="130353"/>
                  </a:lnTo>
                  <a:lnTo>
                    <a:pt x="4364" y="125597"/>
                  </a:lnTo>
                  <a:lnTo>
                    <a:pt x="5708" y="121434"/>
                  </a:lnTo>
                  <a:lnTo>
                    <a:pt x="6603" y="117667"/>
                  </a:lnTo>
                  <a:lnTo>
                    <a:pt x="8395" y="107156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Annotation352"/>
            <p:cNvSpPr/>
            <p:nvPr/>
          </p:nvSpPr>
          <p:spPr>
            <a:xfrm>
              <a:off x="2027039" y="5241726"/>
              <a:ext cx="232172" cy="44594"/>
            </a:xfrm>
            <a:custGeom>
              <a:avLst/>
              <a:gdLst/>
              <a:ahLst/>
              <a:cxnLst/>
              <a:rect l="0" t="0" r="0" b="0"/>
              <a:pathLst>
                <a:path w="232172" h="44594">
                  <a:moveTo>
                    <a:pt x="0" y="0"/>
                  </a:moveTo>
                  <a:lnTo>
                    <a:pt x="0" y="12429"/>
                  </a:lnTo>
                  <a:lnTo>
                    <a:pt x="1984" y="16223"/>
                  </a:lnTo>
                  <a:lnTo>
                    <a:pt x="5291" y="20738"/>
                  </a:lnTo>
                  <a:lnTo>
                    <a:pt x="9480" y="25731"/>
                  </a:lnTo>
                  <a:lnTo>
                    <a:pt x="14258" y="30053"/>
                  </a:lnTo>
                  <a:lnTo>
                    <a:pt x="19427" y="33926"/>
                  </a:lnTo>
                  <a:lnTo>
                    <a:pt x="24857" y="37500"/>
                  </a:lnTo>
                  <a:lnTo>
                    <a:pt x="31454" y="39883"/>
                  </a:lnTo>
                  <a:lnTo>
                    <a:pt x="38829" y="41472"/>
                  </a:lnTo>
                  <a:lnTo>
                    <a:pt x="46722" y="42531"/>
                  </a:lnTo>
                  <a:lnTo>
                    <a:pt x="56945" y="43237"/>
                  </a:lnTo>
                  <a:lnTo>
                    <a:pt x="68721" y="43707"/>
                  </a:lnTo>
                  <a:lnTo>
                    <a:pt x="95034" y="44230"/>
                  </a:lnTo>
                  <a:lnTo>
                    <a:pt x="162310" y="44593"/>
                  </a:lnTo>
                  <a:lnTo>
                    <a:pt x="175675" y="43619"/>
                  </a:lnTo>
                  <a:lnTo>
                    <a:pt x="189546" y="41978"/>
                  </a:lnTo>
                  <a:lnTo>
                    <a:pt x="232171" y="357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Annotation353"/>
            <p:cNvSpPr/>
            <p:nvPr/>
          </p:nvSpPr>
          <p:spPr>
            <a:xfrm>
              <a:off x="2616561" y="5188148"/>
              <a:ext cx="52175" cy="250032"/>
            </a:xfrm>
            <a:custGeom>
              <a:avLst/>
              <a:gdLst/>
              <a:ahLst/>
              <a:cxnLst/>
              <a:rect l="0" t="0" r="0" b="0"/>
              <a:pathLst>
                <a:path w="52175" h="250032">
                  <a:moveTo>
                    <a:pt x="44485" y="0"/>
                  </a:moveTo>
                  <a:lnTo>
                    <a:pt x="49226" y="9481"/>
                  </a:lnTo>
                  <a:lnTo>
                    <a:pt x="50622" y="14258"/>
                  </a:lnTo>
                  <a:lnTo>
                    <a:pt x="51553" y="19427"/>
                  </a:lnTo>
                  <a:lnTo>
                    <a:pt x="52174" y="24858"/>
                  </a:lnTo>
                  <a:lnTo>
                    <a:pt x="51596" y="31455"/>
                  </a:lnTo>
                  <a:lnTo>
                    <a:pt x="50218" y="38829"/>
                  </a:lnTo>
                  <a:lnTo>
                    <a:pt x="40877" y="76793"/>
                  </a:lnTo>
                  <a:lnTo>
                    <a:pt x="37119" y="87906"/>
                  </a:lnTo>
                  <a:lnTo>
                    <a:pt x="32629" y="99284"/>
                  </a:lnTo>
                  <a:lnTo>
                    <a:pt x="27652" y="110837"/>
                  </a:lnTo>
                  <a:lnTo>
                    <a:pt x="23341" y="122509"/>
                  </a:lnTo>
                  <a:lnTo>
                    <a:pt x="19475" y="134259"/>
                  </a:lnTo>
                  <a:lnTo>
                    <a:pt x="15906" y="146061"/>
                  </a:lnTo>
                  <a:lnTo>
                    <a:pt x="9293" y="169757"/>
                  </a:lnTo>
                  <a:lnTo>
                    <a:pt x="6141" y="181632"/>
                  </a:lnTo>
                  <a:lnTo>
                    <a:pt x="4040" y="192525"/>
                  </a:lnTo>
                  <a:lnTo>
                    <a:pt x="2639" y="202764"/>
                  </a:lnTo>
                  <a:lnTo>
                    <a:pt x="1082" y="220094"/>
                  </a:lnTo>
                  <a:lnTo>
                    <a:pt x="390" y="231103"/>
                  </a:lnTo>
                  <a:lnTo>
                    <a:pt x="82" y="239304"/>
                  </a:lnTo>
                  <a:lnTo>
                    <a:pt x="0" y="242879"/>
                  </a:lnTo>
                  <a:lnTo>
                    <a:pt x="1930" y="245264"/>
                  </a:lnTo>
                  <a:lnTo>
                    <a:pt x="5201" y="246852"/>
                  </a:lnTo>
                  <a:lnTo>
                    <a:pt x="17696" y="25003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Annotation354"/>
            <p:cNvSpPr/>
            <p:nvPr/>
          </p:nvSpPr>
          <p:spPr>
            <a:xfrm>
              <a:off x="2714660" y="5232797"/>
              <a:ext cx="223208" cy="210603"/>
            </a:xfrm>
            <a:custGeom>
              <a:avLst/>
              <a:gdLst/>
              <a:ahLst/>
              <a:cxnLst/>
              <a:rect l="0" t="0" r="0" b="0"/>
              <a:pathLst>
                <a:path w="223208" h="210603">
                  <a:moveTo>
                    <a:pt x="26754" y="107156"/>
                  </a:moveTo>
                  <a:lnTo>
                    <a:pt x="26754" y="111896"/>
                  </a:lnTo>
                  <a:lnTo>
                    <a:pt x="25761" y="114285"/>
                  </a:lnTo>
                  <a:lnTo>
                    <a:pt x="22013" y="119585"/>
                  </a:lnTo>
                  <a:lnTo>
                    <a:pt x="20617" y="122387"/>
                  </a:lnTo>
                  <a:lnTo>
                    <a:pt x="19065" y="128146"/>
                  </a:lnTo>
                  <a:lnTo>
                    <a:pt x="15730" y="134014"/>
                  </a:lnTo>
                  <a:lnTo>
                    <a:pt x="10245" y="141124"/>
                  </a:lnTo>
                  <a:lnTo>
                    <a:pt x="8802" y="141708"/>
                  </a:lnTo>
                  <a:lnTo>
                    <a:pt x="4554" y="142356"/>
                  </a:lnTo>
                  <a:lnTo>
                    <a:pt x="3024" y="143521"/>
                  </a:lnTo>
                  <a:lnTo>
                    <a:pt x="2004" y="145290"/>
                  </a:lnTo>
                  <a:lnTo>
                    <a:pt x="368" y="150518"/>
                  </a:lnTo>
                  <a:lnTo>
                    <a:pt x="233" y="149955"/>
                  </a:lnTo>
                  <a:lnTo>
                    <a:pt x="44" y="144421"/>
                  </a:lnTo>
                  <a:lnTo>
                    <a:pt x="0" y="139262"/>
                  </a:lnTo>
                  <a:lnTo>
                    <a:pt x="980" y="135505"/>
                  </a:lnTo>
                  <a:lnTo>
                    <a:pt x="2626" y="131017"/>
                  </a:lnTo>
                  <a:lnTo>
                    <a:pt x="4716" y="126040"/>
                  </a:lnTo>
                  <a:lnTo>
                    <a:pt x="8093" y="120737"/>
                  </a:lnTo>
                  <a:lnTo>
                    <a:pt x="12329" y="115218"/>
                  </a:lnTo>
                  <a:lnTo>
                    <a:pt x="17137" y="109554"/>
                  </a:lnTo>
                  <a:lnTo>
                    <a:pt x="21335" y="104786"/>
                  </a:lnTo>
                  <a:lnTo>
                    <a:pt x="28645" y="96842"/>
                  </a:lnTo>
                  <a:lnTo>
                    <a:pt x="32975" y="93335"/>
                  </a:lnTo>
                  <a:lnTo>
                    <a:pt x="37847" y="90005"/>
                  </a:lnTo>
                  <a:lnTo>
                    <a:pt x="43079" y="86791"/>
                  </a:lnTo>
                  <a:lnTo>
                    <a:pt x="47559" y="83658"/>
                  </a:lnTo>
                  <a:lnTo>
                    <a:pt x="51538" y="80577"/>
                  </a:lnTo>
                  <a:lnTo>
                    <a:pt x="55183" y="77530"/>
                  </a:lnTo>
                  <a:lnTo>
                    <a:pt x="61879" y="71499"/>
                  </a:lnTo>
                  <a:lnTo>
                    <a:pt x="65053" y="68502"/>
                  </a:lnTo>
                  <a:lnTo>
                    <a:pt x="68162" y="66503"/>
                  </a:lnTo>
                  <a:lnTo>
                    <a:pt x="74261" y="64284"/>
                  </a:lnTo>
                  <a:lnTo>
                    <a:pt x="79799" y="62663"/>
                  </a:lnTo>
                  <a:lnTo>
                    <a:pt x="75433" y="67294"/>
                  </a:lnTo>
                  <a:lnTo>
                    <a:pt x="74089" y="70659"/>
                  </a:lnTo>
                  <a:lnTo>
                    <a:pt x="73194" y="74888"/>
                  </a:lnTo>
                  <a:lnTo>
                    <a:pt x="72596" y="79691"/>
                  </a:lnTo>
                  <a:lnTo>
                    <a:pt x="72198" y="85869"/>
                  </a:lnTo>
                  <a:lnTo>
                    <a:pt x="71933" y="92965"/>
                  </a:lnTo>
                  <a:lnTo>
                    <a:pt x="71638" y="109779"/>
                  </a:lnTo>
                  <a:lnTo>
                    <a:pt x="71411" y="182479"/>
                  </a:lnTo>
                  <a:lnTo>
                    <a:pt x="72400" y="189121"/>
                  </a:lnTo>
                  <a:lnTo>
                    <a:pt x="74052" y="195534"/>
                  </a:lnTo>
                  <a:lnTo>
                    <a:pt x="79091" y="210602"/>
                  </a:lnTo>
                  <a:lnTo>
                    <a:pt x="81489" y="209854"/>
                  </a:lnTo>
                  <a:lnTo>
                    <a:pt x="85072" y="207371"/>
                  </a:lnTo>
                  <a:lnTo>
                    <a:pt x="89445" y="203732"/>
                  </a:lnTo>
                  <a:lnTo>
                    <a:pt x="94345" y="198329"/>
                  </a:lnTo>
                  <a:lnTo>
                    <a:pt x="99596" y="191750"/>
                  </a:lnTo>
                  <a:lnTo>
                    <a:pt x="105081" y="184388"/>
                  </a:lnTo>
                  <a:lnTo>
                    <a:pt x="110721" y="175511"/>
                  </a:lnTo>
                  <a:lnTo>
                    <a:pt x="116467" y="165625"/>
                  </a:lnTo>
                  <a:lnTo>
                    <a:pt x="128142" y="144056"/>
                  </a:lnTo>
                  <a:lnTo>
                    <a:pt x="139945" y="121241"/>
                  </a:lnTo>
                  <a:lnTo>
                    <a:pt x="146863" y="110593"/>
                  </a:lnTo>
                  <a:lnTo>
                    <a:pt x="154452" y="100518"/>
                  </a:lnTo>
                  <a:lnTo>
                    <a:pt x="162487" y="90824"/>
                  </a:lnTo>
                  <a:lnTo>
                    <a:pt x="169829" y="81385"/>
                  </a:lnTo>
                  <a:lnTo>
                    <a:pt x="176707" y="72116"/>
                  </a:lnTo>
                  <a:lnTo>
                    <a:pt x="183277" y="62960"/>
                  </a:lnTo>
                  <a:lnTo>
                    <a:pt x="188650" y="53879"/>
                  </a:lnTo>
                  <a:lnTo>
                    <a:pt x="193223" y="44849"/>
                  </a:lnTo>
                  <a:lnTo>
                    <a:pt x="197265" y="35853"/>
                  </a:lnTo>
                  <a:lnTo>
                    <a:pt x="201943" y="27870"/>
                  </a:lnTo>
                  <a:lnTo>
                    <a:pt x="207046" y="20564"/>
                  </a:lnTo>
                  <a:lnTo>
                    <a:pt x="223207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Annotation355"/>
            <p:cNvSpPr/>
            <p:nvPr/>
          </p:nvSpPr>
          <p:spPr>
            <a:xfrm>
              <a:off x="2859834" y="5255890"/>
              <a:ext cx="193553" cy="170662"/>
            </a:xfrm>
            <a:custGeom>
              <a:avLst/>
              <a:gdLst/>
              <a:ahLst/>
              <a:cxnLst/>
              <a:rect l="0" t="0" r="0" b="0"/>
              <a:pathLst>
                <a:path w="193553" h="170662">
                  <a:moveTo>
                    <a:pt x="122681" y="101922"/>
                  </a:moveTo>
                  <a:lnTo>
                    <a:pt x="132162" y="97182"/>
                  </a:lnTo>
                  <a:lnTo>
                    <a:pt x="136939" y="95785"/>
                  </a:lnTo>
                  <a:lnTo>
                    <a:pt x="142109" y="94854"/>
                  </a:lnTo>
                  <a:lnTo>
                    <a:pt x="147539" y="94234"/>
                  </a:lnTo>
                  <a:lnTo>
                    <a:pt x="153144" y="92828"/>
                  </a:lnTo>
                  <a:lnTo>
                    <a:pt x="158864" y="90898"/>
                  </a:lnTo>
                  <a:lnTo>
                    <a:pt x="164663" y="88620"/>
                  </a:lnTo>
                  <a:lnTo>
                    <a:pt x="169521" y="86108"/>
                  </a:lnTo>
                  <a:lnTo>
                    <a:pt x="173751" y="83442"/>
                  </a:lnTo>
                  <a:lnTo>
                    <a:pt x="177564" y="80673"/>
                  </a:lnTo>
                  <a:lnTo>
                    <a:pt x="181098" y="76842"/>
                  </a:lnTo>
                  <a:lnTo>
                    <a:pt x="184446" y="72303"/>
                  </a:lnTo>
                  <a:lnTo>
                    <a:pt x="187670" y="67293"/>
                  </a:lnTo>
                  <a:lnTo>
                    <a:pt x="189819" y="61969"/>
                  </a:lnTo>
                  <a:lnTo>
                    <a:pt x="191253" y="56435"/>
                  </a:lnTo>
                  <a:lnTo>
                    <a:pt x="192208" y="50762"/>
                  </a:lnTo>
                  <a:lnTo>
                    <a:pt x="192845" y="45987"/>
                  </a:lnTo>
                  <a:lnTo>
                    <a:pt x="193269" y="41811"/>
                  </a:lnTo>
                  <a:lnTo>
                    <a:pt x="193552" y="38036"/>
                  </a:lnTo>
                  <a:lnTo>
                    <a:pt x="192749" y="33535"/>
                  </a:lnTo>
                  <a:lnTo>
                    <a:pt x="191221" y="28549"/>
                  </a:lnTo>
                  <a:lnTo>
                    <a:pt x="189210" y="23241"/>
                  </a:lnTo>
                  <a:lnTo>
                    <a:pt x="184894" y="18711"/>
                  </a:lnTo>
                  <a:lnTo>
                    <a:pt x="179039" y="14698"/>
                  </a:lnTo>
                  <a:lnTo>
                    <a:pt x="172159" y="11030"/>
                  </a:lnTo>
                  <a:lnTo>
                    <a:pt x="164596" y="7593"/>
                  </a:lnTo>
                  <a:lnTo>
                    <a:pt x="156577" y="4310"/>
                  </a:lnTo>
                  <a:lnTo>
                    <a:pt x="148255" y="1129"/>
                  </a:lnTo>
                  <a:lnTo>
                    <a:pt x="138738" y="0"/>
                  </a:lnTo>
                  <a:lnTo>
                    <a:pt x="128425" y="239"/>
                  </a:lnTo>
                  <a:lnTo>
                    <a:pt x="117581" y="1391"/>
                  </a:lnTo>
                  <a:lnTo>
                    <a:pt x="107375" y="4144"/>
                  </a:lnTo>
                  <a:lnTo>
                    <a:pt x="97594" y="7963"/>
                  </a:lnTo>
                  <a:lnTo>
                    <a:pt x="88097" y="12494"/>
                  </a:lnTo>
                  <a:lnTo>
                    <a:pt x="78789" y="17498"/>
                  </a:lnTo>
                  <a:lnTo>
                    <a:pt x="69607" y="22819"/>
                  </a:lnTo>
                  <a:lnTo>
                    <a:pt x="60510" y="28351"/>
                  </a:lnTo>
                  <a:lnTo>
                    <a:pt x="52460" y="35016"/>
                  </a:lnTo>
                  <a:lnTo>
                    <a:pt x="45110" y="42435"/>
                  </a:lnTo>
                  <a:lnTo>
                    <a:pt x="38224" y="50358"/>
                  </a:lnTo>
                  <a:lnTo>
                    <a:pt x="31650" y="58616"/>
                  </a:lnTo>
                  <a:lnTo>
                    <a:pt x="25283" y="67099"/>
                  </a:lnTo>
                  <a:lnTo>
                    <a:pt x="19054" y="75730"/>
                  </a:lnTo>
                  <a:lnTo>
                    <a:pt x="13909" y="84461"/>
                  </a:lnTo>
                  <a:lnTo>
                    <a:pt x="9486" y="93257"/>
                  </a:lnTo>
                  <a:lnTo>
                    <a:pt x="5546" y="102099"/>
                  </a:lnTo>
                  <a:lnTo>
                    <a:pt x="2919" y="109978"/>
                  </a:lnTo>
                  <a:lnTo>
                    <a:pt x="1168" y="117214"/>
                  </a:lnTo>
                  <a:lnTo>
                    <a:pt x="0" y="124024"/>
                  </a:lnTo>
                  <a:lnTo>
                    <a:pt x="214" y="131539"/>
                  </a:lnTo>
                  <a:lnTo>
                    <a:pt x="1349" y="139526"/>
                  </a:lnTo>
                  <a:lnTo>
                    <a:pt x="3098" y="147828"/>
                  </a:lnTo>
                  <a:lnTo>
                    <a:pt x="7240" y="154354"/>
                  </a:lnTo>
                  <a:lnTo>
                    <a:pt x="12978" y="159697"/>
                  </a:lnTo>
                  <a:lnTo>
                    <a:pt x="19780" y="164252"/>
                  </a:lnTo>
                  <a:lnTo>
                    <a:pt x="28284" y="167287"/>
                  </a:lnTo>
                  <a:lnTo>
                    <a:pt x="37921" y="169311"/>
                  </a:lnTo>
                  <a:lnTo>
                    <a:pt x="48315" y="170661"/>
                  </a:lnTo>
                  <a:lnTo>
                    <a:pt x="59213" y="170568"/>
                  </a:lnTo>
                  <a:lnTo>
                    <a:pt x="70447" y="169514"/>
                  </a:lnTo>
                  <a:lnTo>
                    <a:pt x="81906" y="167820"/>
                  </a:lnTo>
                  <a:lnTo>
                    <a:pt x="93513" y="164705"/>
                  </a:lnTo>
                  <a:lnTo>
                    <a:pt x="105220" y="160645"/>
                  </a:lnTo>
                  <a:lnTo>
                    <a:pt x="185189" y="12871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Annotation356"/>
            <p:cNvSpPr/>
            <p:nvPr/>
          </p:nvSpPr>
          <p:spPr>
            <a:xfrm>
              <a:off x="3143250" y="5286375"/>
              <a:ext cx="17860" cy="17860"/>
            </a:xfrm>
            <a:custGeom>
              <a:avLst/>
              <a:gdLst/>
              <a:ahLst/>
              <a:cxnLst/>
              <a:rect l="0" t="0" r="0" b="0"/>
              <a:pathLst>
                <a:path w="17860" h="17860">
                  <a:moveTo>
                    <a:pt x="0" y="17859"/>
                  </a:moveTo>
                  <a:lnTo>
                    <a:pt x="1785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Annotation357"/>
            <p:cNvSpPr/>
            <p:nvPr/>
          </p:nvSpPr>
          <p:spPr>
            <a:xfrm>
              <a:off x="3107945" y="5246216"/>
              <a:ext cx="204970" cy="200894"/>
            </a:xfrm>
            <a:custGeom>
              <a:avLst/>
              <a:gdLst/>
              <a:ahLst/>
              <a:cxnLst/>
              <a:rect l="0" t="0" r="0" b="0"/>
              <a:pathLst>
                <a:path w="204970" h="200894">
                  <a:moveTo>
                    <a:pt x="71023" y="13369"/>
                  </a:moveTo>
                  <a:lnTo>
                    <a:pt x="71023" y="25798"/>
                  </a:lnTo>
                  <a:lnTo>
                    <a:pt x="70031" y="29593"/>
                  </a:lnTo>
                  <a:lnTo>
                    <a:pt x="68377" y="34107"/>
                  </a:lnTo>
                  <a:lnTo>
                    <a:pt x="66282" y="39101"/>
                  </a:lnTo>
                  <a:lnTo>
                    <a:pt x="63894" y="44414"/>
                  </a:lnTo>
                  <a:lnTo>
                    <a:pt x="58594" y="55610"/>
                  </a:lnTo>
                  <a:lnTo>
                    <a:pt x="54799" y="62366"/>
                  </a:lnTo>
                  <a:lnTo>
                    <a:pt x="50286" y="69846"/>
                  </a:lnTo>
                  <a:lnTo>
                    <a:pt x="45292" y="77810"/>
                  </a:lnTo>
                  <a:lnTo>
                    <a:pt x="40970" y="86095"/>
                  </a:lnTo>
                  <a:lnTo>
                    <a:pt x="37097" y="94595"/>
                  </a:lnTo>
                  <a:lnTo>
                    <a:pt x="33523" y="103240"/>
                  </a:lnTo>
                  <a:lnTo>
                    <a:pt x="30148" y="111978"/>
                  </a:lnTo>
                  <a:lnTo>
                    <a:pt x="23752" y="129625"/>
                  </a:lnTo>
                  <a:lnTo>
                    <a:pt x="20658" y="137506"/>
                  </a:lnTo>
                  <a:lnTo>
                    <a:pt x="17602" y="144745"/>
                  </a:lnTo>
                  <a:lnTo>
                    <a:pt x="14573" y="151554"/>
                  </a:lnTo>
                  <a:lnTo>
                    <a:pt x="12554" y="157087"/>
                  </a:lnTo>
                  <a:lnTo>
                    <a:pt x="11208" y="161767"/>
                  </a:lnTo>
                  <a:lnTo>
                    <a:pt x="10310" y="165880"/>
                  </a:lnTo>
                  <a:lnTo>
                    <a:pt x="8720" y="168621"/>
                  </a:lnTo>
                  <a:lnTo>
                    <a:pt x="6667" y="170449"/>
                  </a:lnTo>
                  <a:lnTo>
                    <a:pt x="4306" y="171667"/>
                  </a:lnTo>
                  <a:lnTo>
                    <a:pt x="2733" y="170495"/>
                  </a:lnTo>
                  <a:lnTo>
                    <a:pt x="1684" y="167729"/>
                  </a:lnTo>
                  <a:lnTo>
                    <a:pt x="984" y="163901"/>
                  </a:lnTo>
                  <a:lnTo>
                    <a:pt x="518" y="158372"/>
                  </a:lnTo>
                  <a:lnTo>
                    <a:pt x="207" y="151710"/>
                  </a:lnTo>
                  <a:lnTo>
                    <a:pt x="0" y="144292"/>
                  </a:lnTo>
                  <a:lnTo>
                    <a:pt x="854" y="137362"/>
                  </a:lnTo>
                  <a:lnTo>
                    <a:pt x="2416" y="130758"/>
                  </a:lnTo>
                  <a:lnTo>
                    <a:pt x="4449" y="124370"/>
                  </a:lnTo>
                  <a:lnTo>
                    <a:pt x="5804" y="117136"/>
                  </a:lnTo>
                  <a:lnTo>
                    <a:pt x="6708" y="109336"/>
                  </a:lnTo>
                  <a:lnTo>
                    <a:pt x="7310" y="101160"/>
                  </a:lnTo>
                  <a:lnTo>
                    <a:pt x="8704" y="92732"/>
                  </a:lnTo>
                  <a:lnTo>
                    <a:pt x="10625" y="84138"/>
                  </a:lnTo>
                  <a:lnTo>
                    <a:pt x="12899" y="75431"/>
                  </a:lnTo>
                  <a:lnTo>
                    <a:pt x="16398" y="67642"/>
                  </a:lnTo>
                  <a:lnTo>
                    <a:pt x="20716" y="60465"/>
                  </a:lnTo>
                  <a:lnTo>
                    <a:pt x="25579" y="53697"/>
                  </a:lnTo>
                  <a:lnTo>
                    <a:pt x="29813" y="47200"/>
                  </a:lnTo>
                  <a:lnTo>
                    <a:pt x="33628" y="40884"/>
                  </a:lnTo>
                  <a:lnTo>
                    <a:pt x="37163" y="34689"/>
                  </a:lnTo>
                  <a:lnTo>
                    <a:pt x="41505" y="28575"/>
                  </a:lnTo>
                  <a:lnTo>
                    <a:pt x="46383" y="22515"/>
                  </a:lnTo>
                  <a:lnTo>
                    <a:pt x="51620" y="16489"/>
                  </a:lnTo>
                  <a:lnTo>
                    <a:pt x="56103" y="12473"/>
                  </a:lnTo>
                  <a:lnTo>
                    <a:pt x="60084" y="9795"/>
                  </a:lnTo>
                  <a:lnTo>
                    <a:pt x="78343" y="757"/>
                  </a:lnTo>
                  <a:lnTo>
                    <a:pt x="83841" y="0"/>
                  </a:lnTo>
                  <a:lnTo>
                    <a:pt x="89490" y="488"/>
                  </a:lnTo>
                  <a:lnTo>
                    <a:pt x="95241" y="1805"/>
                  </a:lnTo>
                  <a:lnTo>
                    <a:pt x="101059" y="4668"/>
                  </a:lnTo>
                  <a:lnTo>
                    <a:pt x="106922" y="8561"/>
                  </a:lnTo>
                  <a:lnTo>
                    <a:pt x="112815" y="13140"/>
                  </a:lnTo>
                  <a:lnTo>
                    <a:pt x="116744" y="17185"/>
                  </a:lnTo>
                  <a:lnTo>
                    <a:pt x="119363" y="20875"/>
                  </a:lnTo>
                  <a:lnTo>
                    <a:pt x="121109" y="24326"/>
                  </a:lnTo>
                  <a:lnTo>
                    <a:pt x="122273" y="28611"/>
                  </a:lnTo>
                  <a:lnTo>
                    <a:pt x="123049" y="33453"/>
                  </a:lnTo>
                  <a:lnTo>
                    <a:pt x="123567" y="38665"/>
                  </a:lnTo>
                  <a:lnTo>
                    <a:pt x="122919" y="44124"/>
                  </a:lnTo>
                  <a:lnTo>
                    <a:pt x="121496" y="49747"/>
                  </a:lnTo>
                  <a:lnTo>
                    <a:pt x="119554" y="55481"/>
                  </a:lnTo>
                  <a:lnTo>
                    <a:pt x="117268" y="61288"/>
                  </a:lnTo>
                  <a:lnTo>
                    <a:pt x="114751" y="67143"/>
                  </a:lnTo>
                  <a:lnTo>
                    <a:pt x="112081" y="73031"/>
                  </a:lnTo>
                  <a:lnTo>
                    <a:pt x="109310" y="79933"/>
                  </a:lnTo>
                  <a:lnTo>
                    <a:pt x="103583" y="95539"/>
                  </a:lnTo>
                  <a:lnTo>
                    <a:pt x="100668" y="101884"/>
                  </a:lnTo>
                  <a:lnTo>
                    <a:pt x="97731" y="107106"/>
                  </a:lnTo>
                  <a:lnTo>
                    <a:pt x="94782" y="111579"/>
                  </a:lnTo>
                  <a:lnTo>
                    <a:pt x="91823" y="114561"/>
                  </a:lnTo>
                  <a:lnTo>
                    <a:pt x="88859" y="116550"/>
                  </a:lnTo>
                  <a:lnTo>
                    <a:pt x="82919" y="118758"/>
                  </a:lnTo>
                  <a:lnTo>
                    <a:pt x="76971" y="119740"/>
                  </a:lnTo>
                  <a:lnTo>
                    <a:pt x="73997" y="119010"/>
                  </a:lnTo>
                  <a:lnTo>
                    <a:pt x="68045" y="115552"/>
                  </a:lnTo>
                  <a:lnTo>
                    <a:pt x="62093" y="110709"/>
                  </a:lnTo>
                  <a:lnTo>
                    <a:pt x="59116" y="108028"/>
                  </a:lnTo>
                  <a:lnTo>
                    <a:pt x="57132" y="105249"/>
                  </a:lnTo>
                  <a:lnTo>
                    <a:pt x="54928" y="99515"/>
                  </a:lnTo>
                  <a:lnTo>
                    <a:pt x="53947" y="93659"/>
                  </a:lnTo>
                  <a:lnTo>
                    <a:pt x="53686" y="90708"/>
                  </a:lnTo>
                  <a:lnTo>
                    <a:pt x="54504" y="87749"/>
                  </a:lnTo>
                  <a:lnTo>
                    <a:pt x="58059" y="81815"/>
                  </a:lnTo>
                  <a:lnTo>
                    <a:pt x="61388" y="79836"/>
                  </a:lnTo>
                  <a:lnTo>
                    <a:pt x="65592" y="78516"/>
                  </a:lnTo>
                  <a:lnTo>
                    <a:pt x="70379" y="77637"/>
                  </a:lnTo>
                  <a:lnTo>
                    <a:pt x="74562" y="78042"/>
                  </a:lnTo>
                  <a:lnTo>
                    <a:pt x="78343" y="79305"/>
                  </a:lnTo>
                  <a:lnTo>
                    <a:pt x="81857" y="81139"/>
                  </a:lnTo>
                  <a:lnTo>
                    <a:pt x="85191" y="84346"/>
                  </a:lnTo>
                  <a:lnTo>
                    <a:pt x="88406" y="88469"/>
                  </a:lnTo>
                  <a:lnTo>
                    <a:pt x="91541" y="93201"/>
                  </a:lnTo>
                  <a:lnTo>
                    <a:pt x="95616" y="98341"/>
                  </a:lnTo>
                  <a:lnTo>
                    <a:pt x="100317" y="103751"/>
                  </a:lnTo>
                  <a:lnTo>
                    <a:pt x="105435" y="109342"/>
                  </a:lnTo>
                  <a:lnTo>
                    <a:pt x="110832" y="116047"/>
                  </a:lnTo>
                  <a:lnTo>
                    <a:pt x="116414" y="123493"/>
                  </a:lnTo>
                  <a:lnTo>
                    <a:pt x="122120" y="131434"/>
                  </a:lnTo>
                  <a:lnTo>
                    <a:pt x="126915" y="138712"/>
                  </a:lnTo>
                  <a:lnTo>
                    <a:pt x="131105" y="145548"/>
                  </a:lnTo>
                  <a:lnTo>
                    <a:pt x="134890" y="152090"/>
                  </a:lnTo>
                  <a:lnTo>
                    <a:pt x="139398" y="158436"/>
                  </a:lnTo>
                  <a:lnTo>
                    <a:pt x="144387" y="164651"/>
                  </a:lnTo>
                  <a:lnTo>
                    <a:pt x="149698" y="170778"/>
                  </a:lnTo>
                  <a:lnTo>
                    <a:pt x="158245" y="180233"/>
                  </a:lnTo>
                  <a:lnTo>
                    <a:pt x="161913" y="184143"/>
                  </a:lnTo>
                  <a:lnTo>
                    <a:pt x="166343" y="187742"/>
                  </a:lnTo>
                  <a:lnTo>
                    <a:pt x="171281" y="191133"/>
                  </a:lnTo>
                  <a:lnTo>
                    <a:pt x="176557" y="194387"/>
                  </a:lnTo>
                  <a:lnTo>
                    <a:pt x="182059" y="196555"/>
                  </a:lnTo>
                  <a:lnTo>
                    <a:pt x="187711" y="198001"/>
                  </a:lnTo>
                  <a:lnTo>
                    <a:pt x="204969" y="20089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Annotation358"/>
            <p:cNvSpPr/>
            <p:nvPr/>
          </p:nvSpPr>
          <p:spPr>
            <a:xfrm>
              <a:off x="3319037" y="5232939"/>
              <a:ext cx="154612" cy="192693"/>
            </a:xfrm>
            <a:custGeom>
              <a:avLst/>
              <a:gdLst/>
              <a:ahLst/>
              <a:cxnLst/>
              <a:rect l="0" t="0" r="0" b="0"/>
              <a:pathLst>
                <a:path w="154612" h="192693">
                  <a:moveTo>
                    <a:pt x="83173" y="44506"/>
                  </a:moveTo>
                  <a:lnTo>
                    <a:pt x="83173" y="39766"/>
                  </a:lnTo>
                  <a:lnTo>
                    <a:pt x="84166" y="37377"/>
                  </a:lnTo>
                  <a:lnTo>
                    <a:pt x="87914" y="32077"/>
                  </a:lnTo>
                  <a:lnTo>
                    <a:pt x="89310" y="29275"/>
                  </a:lnTo>
                  <a:lnTo>
                    <a:pt x="90862" y="23515"/>
                  </a:lnTo>
                  <a:lnTo>
                    <a:pt x="91736" y="19435"/>
                  </a:lnTo>
                  <a:lnTo>
                    <a:pt x="93842" y="18862"/>
                  </a:lnTo>
                  <a:lnTo>
                    <a:pt x="97231" y="18480"/>
                  </a:lnTo>
                  <a:lnTo>
                    <a:pt x="101475" y="18226"/>
                  </a:lnTo>
                  <a:lnTo>
                    <a:pt x="105296" y="17064"/>
                  </a:lnTo>
                  <a:lnTo>
                    <a:pt x="108836" y="15298"/>
                  </a:lnTo>
                  <a:lnTo>
                    <a:pt x="112188" y="13127"/>
                  </a:lnTo>
                  <a:lnTo>
                    <a:pt x="114423" y="10688"/>
                  </a:lnTo>
                  <a:lnTo>
                    <a:pt x="115913" y="8070"/>
                  </a:lnTo>
                  <a:lnTo>
                    <a:pt x="116906" y="5333"/>
                  </a:lnTo>
                  <a:lnTo>
                    <a:pt x="118560" y="3508"/>
                  </a:lnTo>
                  <a:lnTo>
                    <a:pt x="120655" y="2291"/>
                  </a:lnTo>
                  <a:lnTo>
                    <a:pt x="127403" y="0"/>
                  </a:lnTo>
                  <a:lnTo>
                    <a:pt x="122957" y="4640"/>
                  </a:lnTo>
                  <a:lnTo>
                    <a:pt x="119618" y="7015"/>
                  </a:lnTo>
                  <a:lnTo>
                    <a:pt x="115408" y="9590"/>
                  </a:lnTo>
                  <a:lnTo>
                    <a:pt x="110616" y="12299"/>
                  </a:lnTo>
                  <a:lnTo>
                    <a:pt x="105437" y="16089"/>
                  </a:lnTo>
                  <a:lnTo>
                    <a:pt x="100000" y="20601"/>
                  </a:lnTo>
                  <a:lnTo>
                    <a:pt x="94391" y="25593"/>
                  </a:lnTo>
                  <a:lnTo>
                    <a:pt x="82867" y="36431"/>
                  </a:lnTo>
                  <a:lnTo>
                    <a:pt x="54560" y="64298"/>
                  </a:lnTo>
                  <a:lnTo>
                    <a:pt x="47231" y="72583"/>
                  </a:lnTo>
                  <a:lnTo>
                    <a:pt x="40360" y="81083"/>
                  </a:lnTo>
                  <a:lnTo>
                    <a:pt x="33795" y="89727"/>
                  </a:lnTo>
                  <a:lnTo>
                    <a:pt x="21209" y="107268"/>
                  </a:lnTo>
                  <a:lnTo>
                    <a:pt x="15074" y="116113"/>
                  </a:lnTo>
                  <a:lnTo>
                    <a:pt x="9993" y="123994"/>
                  </a:lnTo>
                  <a:lnTo>
                    <a:pt x="5613" y="131233"/>
                  </a:lnTo>
                  <a:lnTo>
                    <a:pt x="1701" y="138042"/>
                  </a:lnTo>
                  <a:lnTo>
                    <a:pt x="85" y="145559"/>
                  </a:lnTo>
                  <a:lnTo>
                    <a:pt x="0" y="153546"/>
                  </a:lnTo>
                  <a:lnTo>
                    <a:pt x="935" y="161848"/>
                  </a:lnTo>
                  <a:lnTo>
                    <a:pt x="3543" y="169367"/>
                  </a:lnTo>
                  <a:lnTo>
                    <a:pt x="7266" y="176364"/>
                  </a:lnTo>
                  <a:lnTo>
                    <a:pt x="11733" y="183013"/>
                  </a:lnTo>
                  <a:lnTo>
                    <a:pt x="16695" y="187446"/>
                  </a:lnTo>
                  <a:lnTo>
                    <a:pt x="21987" y="190400"/>
                  </a:lnTo>
                  <a:lnTo>
                    <a:pt x="27500" y="192371"/>
                  </a:lnTo>
                  <a:lnTo>
                    <a:pt x="33159" y="192692"/>
                  </a:lnTo>
                  <a:lnTo>
                    <a:pt x="38916" y="191913"/>
                  </a:lnTo>
                  <a:lnTo>
                    <a:pt x="44739" y="190403"/>
                  </a:lnTo>
                  <a:lnTo>
                    <a:pt x="51597" y="188404"/>
                  </a:lnTo>
                  <a:lnTo>
                    <a:pt x="67155" y="183536"/>
                  </a:lnTo>
                  <a:lnTo>
                    <a:pt x="75471" y="179857"/>
                  </a:lnTo>
                  <a:lnTo>
                    <a:pt x="83992" y="175420"/>
                  </a:lnTo>
                  <a:lnTo>
                    <a:pt x="92649" y="170477"/>
                  </a:lnTo>
                  <a:lnTo>
                    <a:pt x="100404" y="165197"/>
                  </a:lnTo>
                  <a:lnTo>
                    <a:pt x="107559" y="159694"/>
                  </a:lnTo>
                  <a:lnTo>
                    <a:pt x="114313" y="154040"/>
                  </a:lnTo>
                  <a:lnTo>
                    <a:pt x="120801" y="149279"/>
                  </a:lnTo>
                  <a:lnTo>
                    <a:pt x="127110" y="145112"/>
                  </a:lnTo>
                  <a:lnTo>
                    <a:pt x="133300" y="141342"/>
                  </a:lnTo>
                  <a:lnTo>
                    <a:pt x="138419" y="137837"/>
                  </a:lnTo>
                  <a:lnTo>
                    <a:pt x="142824" y="134508"/>
                  </a:lnTo>
                  <a:lnTo>
                    <a:pt x="154611" y="12487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Annotation359"/>
            <p:cNvSpPr/>
            <p:nvPr/>
          </p:nvSpPr>
          <p:spPr>
            <a:xfrm>
              <a:off x="3312914" y="5322094"/>
              <a:ext cx="142876" cy="25072"/>
            </a:xfrm>
            <a:custGeom>
              <a:avLst/>
              <a:gdLst/>
              <a:ahLst/>
              <a:cxnLst/>
              <a:rect l="0" t="0" r="0" b="0"/>
              <a:pathLst>
                <a:path w="142876" h="25072">
                  <a:moveTo>
                    <a:pt x="0" y="0"/>
                  </a:moveTo>
                  <a:lnTo>
                    <a:pt x="9480" y="4739"/>
                  </a:lnTo>
                  <a:lnTo>
                    <a:pt x="15250" y="7128"/>
                  </a:lnTo>
                  <a:lnTo>
                    <a:pt x="22073" y="9713"/>
                  </a:lnTo>
                  <a:lnTo>
                    <a:pt x="29598" y="12428"/>
                  </a:lnTo>
                  <a:lnTo>
                    <a:pt x="38583" y="15231"/>
                  </a:lnTo>
                  <a:lnTo>
                    <a:pt x="59151" y="20990"/>
                  </a:lnTo>
                  <a:lnTo>
                    <a:pt x="70191" y="22923"/>
                  </a:lnTo>
                  <a:lnTo>
                    <a:pt x="81521" y="24211"/>
                  </a:lnTo>
                  <a:lnTo>
                    <a:pt x="93042" y="25071"/>
                  </a:lnTo>
                  <a:lnTo>
                    <a:pt x="103700" y="24650"/>
                  </a:lnTo>
                  <a:lnTo>
                    <a:pt x="113782" y="23380"/>
                  </a:lnTo>
                  <a:lnTo>
                    <a:pt x="142875" y="1785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Annotation360"/>
            <p:cNvSpPr/>
            <p:nvPr/>
          </p:nvSpPr>
          <p:spPr>
            <a:xfrm>
              <a:off x="3522081" y="5265708"/>
              <a:ext cx="146221" cy="169026"/>
            </a:xfrm>
            <a:custGeom>
              <a:avLst/>
              <a:gdLst/>
              <a:ahLst/>
              <a:cxnLst/>
              <a:rect l="0" t="0" r="0" b="0"/>
              <a:pathLst>
                <a:path w="146221" h="169026">
                  <a:moveTo>
                    <a:pt x="5145" y="127823"/>
                  </a:moveTo>
                  <a:lnTo>
                    <a:pt x="5145" y="123083"/>
                  </a:lnTo>
                  <a:lnTo>
                    <a:pt x="4153" y="121686"/>
                  </a:lnTo>
                  <a:lnTo>
                    <a:pt x="2499" y="120755"/>
                  </a:lnTo>
                  <a:lnTo>
                    <a:pt x="404" y="120134"/>
                  </a:lnTo>
                  <a:lnTo>
                    <a:pt x="0" y="119721"/>
                  </a:lnTo>
                  <a:lnTo>
                    <a:pt x="723" y="119445"/>
                  </a:lnTo>
                  <a:lnTo>
                    <a:pt x="2197" y="119261"/>
                  </a:lnTo>
                  <a:lnTo>
                    <a:pt x="3180" y="118147"/>
                  </a:lnTo>
                  <a:lnTo>
                    <a:pt x="3835" y="116411"/>
                  </a:lnTo>
                  <a:lnTo>
                    <a:pt x="4271" y="114262"/>
                  </a:lnTo>
                  <a:lnTo>
                    <a:pt x="7402" y="109229"/>
                  </a:lnTo>
                  <a:lnTo>
                    <a:pt x="9627" y="106497"/>
                  </a:lnTo>
                  <a:lnTo>
                    <a:pt x="12101" y="102691"/>
                  </a:lnTo>
                  <a:lnTo>
                    <a:pt x="14744" y="98170"/>
                  </a:lnTo>
                  <a:lnTo>
                    <a:pt x="17497" y="93172"/>
                  </a:lnTo>
                  <a:lnTo>
                    <a:pt x="23202" y="82327"/>
                  </a:lnTo>
                  <a:lnTo>
                    <a:pt x="26113" y="76656"/>
                  </a:lnTo>
                  <a:lnTo>
                    <a:pt x="31030" y="69899"/>
                  </a:lnTo>
                  <a:lnTo>
                    <a:pt x="37285" y="62418"/>
                  </a:lnTo>
                  <a:lnTo>
                    <a:pt x="44431" y="54454"/>
                  </a:lnTo>
                  <a:lnTo>
                    <a:pt x="57662" y="40313"/>
                  </a:lnTo>
                  <a:lnTo>
                    <a:pt x="87357" y="9988"/>
                  </a:lnTo>
                  <a:lnTo>
                    <a:pt x="95592" y="1699"/>
                  </a:lnTo>
                  <a:lnTo>
                    <a:pt x="100170" y="84"/>
                  </a:lnTo>
                  <a:lnTo>
                    <a:pt x="105206" y="0"/>
                  </a:lnTo>
                  <a:lnTo>
                    <a:pt x="110548" y="936"/>
                  </a:lnTo>
                  <a:lnTo>
                    <a:pt x="115101" y="2552"/>
                  </a:lnTo>
                  <a:lnTo>
                    <a:pt x="119128" y="4621"/>
                  </a:lnTo>
                  <a:lnTo>
                    <a:pt x="122806" y="6993"/>
                  </a:lnTo>
                  <a:lnTo>
                    <a:pt x="126250" y="10559"/>
                  </a:lnTo>
                  <a:lnTo>
                    <a:pt x="129538" y="14920"/>
                  </a:lnTo>
                  <a:lnTo>
                    <a:pt x="132722" y="19813"/>
                  </a:lnTo>
                  <a:lnTo>
                    <a:pt x="135837" y="26051"/>
                  </a:lnTo>
                  <a:lnTo>
                    <a:pt x="138906" y="33186"/>
                  </a:lnTo>
                  <a:lnTo>
                    <a:pt x="141944" y="40919"/>
                  </a:lnTo>
                  <a:lnTo>
                    <a:pt x="143969" y="49051"/>
                  </a:lnTo>
                  <a:lnTo>
                    <a:pt x="145319" y="57449"/>
                  </a:lnTo>
                  <a:lnTo>
                    <a:pt x="146220" y="66024"/>
                  </a:lnTo>
                  <a:lnTo>
                    <a:pt x="145828" y="74717"/>
                  </a:lnTo>
                  <a:lnTo>
                    <a:pt x="144575" y="83490"/>
                  </a:lnTo>
                  <a:lnTo>
                    <a:pt x="142746" y="92314"/>
                  </a:lnTo>
                  <a:lnTo>
                    <a:pt x="140535" y="101174"/>
                  </a:lnTo>
                  <a:lnTo>
                    <a:pt x="138070" y="110058"/>
                  </a:lnTo>
                  <a:lnTo>
                    <a:pt x="135434" y="118955"/>
                  </a:lnTo>
                  <a:lnTo>
                    <a:pt x="132683" y="126872"/>
                  </a:lnTo>
                  <a:lnTo>
                    <a:pt x="129858" y="134134"/>
                  </a:lnTo>
                  <a:lnTo>
                    <a:pt x="126983" y="140960"/>
                  </a:lnTo>
                  <a:lnTo>
                    <a:pt x="124073" y="147495"/>
                  </a:lnTo>
                  <a:lnTo>
                    <a:pt x="114048" y="168790"/>
                  </a:lnTo>
                  <a:lnTo>
                    <a:pt x="114458" y="169025"/>
                  </a:lnTo>
                  <a:lnTo>
                    <a:pt x="115723" y="168190"/>
                  </a:lnTo>
                  <a:lnTo>
                    <a:pt x="121231" y="16354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Annotation361"/>
            <p:cNvSpPr/>
            <p:nvPr/>
          </p:nvSpPr>
          <p:spPr>
            <a:xfrm>
              <a:off x="3598664" y="5295305"/>
              <a:ext cx="98227" cy="62508"/>
            </a:xfrm>
            <a:custGeom>
              <a:avLst/>
              <a:gdLst/>
              <a:ahLst/>
              <a:cxnLst/>
              <a:rect l="0" t="0" r="0" b="0"/>
              <a:pathLst>
                <a:path w="98227" h="62508">
                  <a:moveTo>
                    <a:pt x="0" y="0"/>
                  </a:moveTo>
                  <a:lnTo>
                    <a:pt x="42240" y="42240"/>
                  </a:lnTo>
                  <a:lnTo>
                    <a:pt x="48995" y="47011"/>
                  </a:lnTo>
                  <a:lnTo>
                    <a:pt x="56476" y="51184"/>
                  </a:lnTo>
                  <a:lnTo>
                    <a:pt x="64440" y="54959"/>
                  </a:lnTo>
                  <a:lnTo>
                    <a:pt x="71733" y="57475"/>
                  </a:lnTo>
                  <a:lnTo>
                    <a:pt x="78580" y="59152"/>
                  </a:lnTo>
                  <a:lnTo>
                    <a:pt x="98226" y="6250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SMARTInkAnnotation362"/>
            <p:cNvSpPr/>
            <p:nvPr/>
          </p:nvSpPr>
          <p:spPr>
            <a:xfrm>
              <a:off x="3741539" y="5251351"/>
              <a:ext cx="169665" cy="158155"/>
            </a:xfrm>
            <a:custGeom>
              <a:avLst/>
              <a:gdLst/>
              <a:ahLst/>
              <a:cxnLst/>
              <a:rect l="0" t="0" r="0" b="0"/>
              <a:pathLst>
                <a:path w="169665" h="158155">
                  <a:moveTo>
                    <a:pt x="169664" y="35024"/>
                  </a:moveTo>
                  <a:lnTo>
                    <a:pt x="160183" y="20803"/>
                  </a:lnTo>
                  <a:lnTo>
                    <a:pt x="155405" y="15621"/>
                  </a:lnTo>
                  <a:lnTo>
                    <a:pt x="150237" y="11175"/>
                  </a:lnTo>
                  <a:lnTo>
                    <a:pt x="144806" y="7218"/>
                  </a:lnTo>
                  <a:lnTo>
                    <a:pt x="139201" y="4580"/>
                  </a:lnTo>
                  <a:lnTo>
                    <a:pt x="133480" y="2822"/>
                  </a:lnTo>
                  <a:lnTo>
                    <a:pt x="127682" y="1650"/>
                  </a:lnTo>
                  <a:lnTo>
                    <a:pt x="121832" y="868"/>
                  </a:lnTo>
                  <a:lnTo>
                    <a:pt x="115948" y="347"/>
                  </a:lnTo>
                  <a:lnTo>
                    <a:pt x="110041" y="0"/>
                  </a:lnTo>
                  <a:lnTo>
                    <a:pt x="104118" y="760"/>
                  </a:lnTo>
                  <a:lnTo>
                    <a:pt x="98185" y="2260"/>
                  </a:lnTo>
                  <a:lnTo>
                    <a:pt x="69665" y="11795"/>
                  </a:lnTo>
                  <a:lnTo>
                    <a:pt x="62318" y="14577"/>
                  </a:lnTo>
                  <a:lnTo>
                    <a:pt x="55436" y="17424"/>
                  </a:lnTo>
                  <a:lnTo>
                    <a:pt x="48863" y="20314"/>
                  </a:lnTo>
                  <a:lnTo>
                    <a:pt x="36269" y="26171"/>
                  </a:lnTo>
                  <a:lnTo>
                    <a:pt x="30133" y="29122"/>
                  </a:lnTo>
                  <a:lnTo>
                    <a:pt x="26041" y="32081"/>
                  </a:lnTo>
                  <a:lnTo>
                    <a:pt x="23314" y="35047"/>
                  </a:lnTo>
                  <a:lnTo>
                    <a:pt x="21496" y="38015"/>
                  </a:lnTo>
                  <a:lnTo>
                    <a:pt x="20283" y="42971"/>
                  </a:lnTo>
                  <a:lnTo>
                    <a:pt x="19475" y="49252"/>
                  </a:lnTo>
                  <a:lnTo>
                    <a:pt x="18936" y="56416"/>
                  </a:lnTo>
                  <a:lnTo>
                    <a:pt x="19569" y="62183"/>
                  </a:lnTo>
                  <a:lnTo>
                    <a:pt x="20984" y="67021"/>
                  </a:lnTo>
                  <a:lnTo>
                    <a:pt x="22919" y="71238"/>
                  </a:lnTo>
                  <a:lnTo>
                    <a:pt x="26193" y="76033"/>
                  </a:lnTo>
                  <a:lnTo>
                    <a:pt x="30361" y="81215"/>
                  </a:lnTo>
                  <a:lnTo>
                    <a:pt x="35123" y="86654"/>
                  </a:lnTo>
                  <a:lnTo>
                    <a:pt x="40282" y="92265"/>
                  </a:lnTo>
                  <a:lnTo>
                    <a:pt x="51307" y="103789"/>
                  </a:lnTo>
                  <a:lnTo>
                    <a:pt x="57025" y="108649"/>
                  </a:lnTo>
                  <a:lnTo>
                    <a:pt x="62821" y="112880"/>
                  </a:lnTo>
                  <a:lnTo>
                    <a:pt x="68670" y="116694"/>
                  </a:lnTo>
                  <a:lnTo>
                    <a:pt x="74553" y="121220"/>
                  </a:lnTo>
                  <a:lnTo>
                    <a:pt x="80459" y="126223"/>
                  </a:lnTo>
                  <a:lnTo>
                    <a:pt x="91322" y="136080"/>
                  </a:lnTo>
                  <a:lnTo>
                    <a:pt x="99457" y="143768"/>
                  </a:lnTo>
                  <a:lnTo>
                    <a:pt x="102023" y="147208"/>
                  </a:lnTo>
                  <a:lnTo>
                    <a:pt x="103734" y="150492"/>
                  </a:lnTo>
                  <a:lnTo>
                    <a:pt x="106480" y="158154"/>
                  </a:lnTo>
                  <a:lnTo>
                    <a:pt x="104721" y="157790"/>
                  </a:lnTo>
                  <a:lnTo>
                    <a:pt x="101564" y="156556"/>
                  </a:lnTo>
                  <a:lnTo>
                    <a:pt x="97475" y="154740"/>
                  </a:lnTo>
                  <a:lnTo>
                    <a:pt x="91772" y="153530"/>
                  </a:lnTo>
                  <a:lnTo>
                    <a:pt x="84994" y="152724"/>
                  </a:lnTo>
                  <a:lnTo>
                    <a:pt x="77498" y="152185"/>
                  </a:lnTo>
                  <a:lnTo>
                    <a:pt x="69525" y="151827"/>
                  </a:lnTo>
                  <a:lnTo>
                    <a:pt x="52728" y="151428"/>
                  </a:lnTo>
                  <a:lnTo>
                    <a:pt x="31277" y="151204"/>
                  </a:lnTo>
                  <a:lnTo>
                    <a:pt x="25812" y="150180"/>
                  </a:lnTo>
                  <a:lnTo>
                    <a:pt x="21177" y="148506"/>
                  </a:lnTo>
                  <a:lnTo>
                    <a:pt x="17094" y="146397"/>
                  </a:lnTo>
                  <a:lnTo>
                    <a:pt x="13380" y="143999"/>
                  </a:lnTo>
                  <a:lnTo>
                    <a:pt x="9912" y="141408"/>
                  </a:lnTo>
                  <a:lnTo>
                    <a:pt x="0" y="13325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MARTInkAnnotation363"/>
            <p:cNvSpPr/>
            <p:nvPr/>
          </p:nvSpPr>
          <p:spPr>
            <a:xfrm>
              <a:off x="3964781" y="5224277"/>
              <a:ext cx="182800" cy="190064"/>
            </a:xfrm>
            <a:custGeom>
              <a:avLst/>
              <a:gdLst/>
              <a:ahLst/>
              <a:cxnLst/>
              <a:rect l="0" t="0" r="0" b="0"/>
              <a:pathLst>
                <a:path w="182800" h="190064">
                  <a:moveTo>
                    <a:pt x="0" y="53168"/>
                  </a:moveTo>
                  <a:lnTo>
                    <a:pt x="28443" y="43687"/>
                  </a:lnTo>
                  <a:lnTo>
                    <a:pt x="38805" y="40894"/>
                  </a:lnTo>
                  <a:lnTo>
                    <a:pt x="47698" y="39032"/>
                  </a:lnTo>
                  <a:lnTo>
                    <a:pt x="55611" y="37791"/>
                  </a:lnTo>
                  <a:lnTo>
                    <a:pt x="62871" y="36963"/>
                  </a:lnTo>
                  <a:lnTo>
                    <a:pt x="69695" y="36412"/>
                  </a:lnTo>
                  <a:lnTo>
                    <a:pt x="76229" y="36044"/>
                  </a:lnTo>
                  <a:lnTo>
                    <a:pt x="82569" y="34807"/>
                  </a:lnTo>
                  <a:lnTo>
                    <a:pt x="88780" y="32990"/>
                  </a:lnTo>
                  <a:lnTo>
                    <a:pt x="94906" y="30786"/>
                  </a:lnTo>
                  <a:lnTo>
                    <a:pt x="99981" y="29317"/>
                  </a:lnTo>
                  <a:lnTo>
                    <a:pt x="104357" y="28338"/>
                  </a:lnTo>
                  <a:lnTo>
                    <a:pt x="108266" y="27685"/>
                  </a:lnTo>
                  <a:lnTo>
                    <a:pt x="112858" y="26257"/>
                  </a:lnTo>
                  <a:lnTo>
                    <a:pt x="117903" y="24314"/>
                  </a:lnTo>
                  <a:lnTo>
                    <a:pt x="123250" y="22026"/>
                  </a:lnTo>
                  <a:lnTo>
                    <a:pt x="134483" y="16837"/>
                  </a:lnTo>
                  <a:lnTo>
                    <a:pt x="140257" y="14065"/>
                  </a:lnTo>
                  <a:lnTo>
                    <a:pt x="145099" y="12216"/>
                  </a:lnTo>
                  <a:lnTo>
                    <a:pt x="149318" y="10984"/>
                  </a:lnTo>
                  <a:lnTo>
                    <a:pt x="153123" y="10163"/>
                  </a:lnTo>
                  <a:lnTo>
                    <a:pt x="156653" y="8623"/>
                  </a:lnTo>
                  <a:lnTo>
                    <a:pt x="159997" y="6604"/>
                  </a:lnTo>
                  <a:lnTo>
                    <a:pt x="167754" y="975"/>
                  </a:lnTo>
                  <a:lnTo>
                    <a:pt x="171461" y="206"/>
                  </a:lnTo>
                  <a:lnTo>
                    <a:pt x="173839" y="0"/>
                  </a:lnTo>
                  <a:lnTo>
                    <a:pt x="176416" y="856"/>
                  </a:lnTo>
                  <a:lnTo>
                    <a:pt x="181925" y="4452"/>
                  </a:lnTo>
                  <a:lnTo>
                    <a:pt x="182799" y="6800"/>
                  </a:lnTo>
                  <a:lnTo>
                    <a:pt x="182389" y="9358"/>
                  </a:lnTo>
                  <a:lnTo>
                    <a:pt x="181124" y="12055"/>
                  </a:lnTo>
                  <a:lnTo>
                    <a:pt x="178296" y="13853"/>
                  </a:lnTo>
                  <a:lnTo>
                    <a:pt x="174427" y="15052"/>
                  </a:lnTo>
                  <a:lnTo>
                    <a:pt x="169863" y="15850"/>
                  </a:lnTo>
                  <a:lnTo>
                    <a:pt x="163843" y="17375"/>
                  </a:lnTo>
                  <a:lnTo>
                    <a:pt x="156853" y="19384"/>
                  </a:lnTo>
                  <a:lnTo>
                    <a:pt x="149217" y="21716"/>
                  </a:lnTo>
                  <a:lnTo>
                    <a:pt x="142142" y="24262"/>
                  </a:lnTo>
                  <a:lnTo>
                    <a:pt x="135441" y="26952"/>
                  </a:lnTo>
                  <a:lnTo>
                    <a:pt x="128990" y="29738"/>
                  </a:lnTo>
                  <a:lnTo>
                    <a:pt x="121711" y="33579"/>
                  </a:lnTo>
                  <a:lnTo>
                    <a:pt x="113883" y="38124"/>
                  </a:lnTo>
                  <a:lnTo>
                    <a:pt x="105688" y="43139"/>
                  </a:lnTo>
                  <a:lnTo>
                    <a:pt x="98239" y="49459"/>
                  </a:lnTo>
                  <a:lnTo>
                    <a:pt x="91290" y="56648"/>
                  </a:lnTo>
                  <a:lnTo>
                    <a:pt x="84672" y="64418"/>
                  </a:lnTo>
                  <a:lnTo>
                    <a:pt x="77284" y="72574"/>
                  </a:lnTo>
                  <a:lnTo>
                    <a:pt x="61137" y="89574"/>
                  </a:lnTo>
                  <a:lnTo>
                    <a:pt x="53657" y="98275"/>
                  </a:lnTo>
                  <a:lnTo>
                    <a:pt x="46685" y="107052"/>
                  </a:lnTo>
                  <a:lnTo>
                    <a:pt x="40053" y="115880"/>
                  </a:lnTo>
                  <a:lnTo>
                    <a:pt x="27392" y="133626"/>
                  </a:lnTo>
                  <a:lnTo>
                    <a:pt x="21238" y="142526"/>
                  </a:lnTo>
                  <a:lnTo>
                    <a:pt x="16143" y="149451"/>
                  </a:lnTo>
                  <a:lnTo>
                    <a:pt x="11754" y="155059"/>
                  </a:lnTo>
                  <a:lnTo>
                    <a:pt x="7836" y="159791"/>
                  </a:lnTo>
                  <a:lnTo>
                    <a:pt x="7208" y="164930"/>
                  </a:lnTo>
                  <a:lnTo>
                    <a:pt x="8774" y="170340"/>
                  </a:lnTo>
                  <a:lnTo>
                    <a:pt x="11803" y="175931"/>
                  </a:lnTo>
                  <a:lnTo>
                    <a:pt x="15806" y="180651"/>
                  </a:lnTo>
                  <a:lnTo>
                    <a:pt x="20459" y="184789"/>
                  </a:lnTo>
                  <a:lnTo>
                    <a:pt x="25545" y="188541"/>
                  </a:lnTo>
                  <a:lnTo>
                    <a:pt x="30921" y="190049"/>
                  </a:lnTo>
                  <a:lnTo>
                    <a:pt x="36489" y="190063"/>
                  </a:lnTo>
                  <a:lnTo>
                    <a:pt x="42185" y="189080"/>
                  </a:lnTo>
                  <a:lnTo>
                    <a:pt x="48959" y="187432"/>
                  </a:lnTo>
                  <a:lnTo>
                    <a:pt x="56452" y="185342"/>
                  </a:lnTo>
                  <a:lnTo>
                    <a:pt x="64423" y="182956"/>
                  </a:lnTo>
                  <a:lnTo>
                    <a:pt x="71723" y="180373"/>
                  </a:lnTo>
                  <a:lnTo>
                    <a:pt x="78573" y="177658"/>
                  </a:lnTo>
                  <a:lnTo>
                    <a:pt x="85124" y="174857"/>
                  </a:lnTo>
                  <a:lnTo>
                    <a:pt x="92468" y="171997"/>
                  </a:lnTo>
                  <a:lnTo>
                    <a:pt x="125015" y="16032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Annotation364"/>
            <p:cNvSpPr/>
            <p:nvPr/>
          </p:nvSpPr>
          <p:spPr>
            <a:xfrm>
              <a:off x="3991570" y="5286375"/>
              <a:ext cx="133946" cy="44649"/>
            </a:xfrm>
            <a:custGeom>
              <a:avLst/>
              <a:gdLst/>
              <a:ahLst/>
              <a:cxnLst/>
              <a:rect l="0" t="0" r="0" b="0"/>
              <a:pathLst>
                <a:path w="133946" h="44649">
                  <a:moveTo>
                    <a:pt x="0" y="0"/>
                  </a:moveTo>
                  <a:lnTo>
                    <a:pt x="9481" y="4740"/>
                  </a:lnTo>
                  <a:lnTo>
                    <a:pt x="13266" y="7129"/>
                  </a:lnTo>
                  <a:lnTo>
                    <a:pt x="16781" y="9713"/>
                  </a:lnTo>
                  <a:lnTo>
                    <a:pt x="20117" y="12429"/>
                  </a:lnTo>
                  <a:lnTo>
                    <a:pt x="25318" y="16223"/>
                  </a:lnTo>
                  <a:lnTo>
                    <a:pt x="39033" y="25731"/>
                  </a:lnTo>
                  <a:lnTo>
                    <a:pt x="46858" y="30052"/>
                  </a:lnTo>
                  <a:lnTo>
                    <a:pt x="55051" y="33925"/>
                  </a:lnTo>
                  <a:lnTo>
                    <a:pt x="63490" y="37500"/>
                  </a:lnTo>
                  <a:lnTo>
                    <a:pt x="71100" y="39882"/>
                  </a:lnTo>
                  <a:lnTo>
                    <a:pt x="78158" y="41471"/>
                  </a:lnTo>
                  <a:lnTo>
                    <a:pt x="84847" y="42530"/>
                  </a:lnTo>
                  <a:lnTo>
                    <a:pt x="93276" y="43236"/>
                  </a:lnTo>
                  <a:lnTo>
                    <a:pt x="102864" y="43707"/>
                  </a:lnTo>
                  <a:lnTo>
                    <a:pt x="133945" y="4464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Annotation365"/>
            <p:cNvSpPr/>
            <p:nvPr/>
          </p:nvSpPr>
          <p:spPr>
            <a:xfrm>
              <a:off x="4518421" y="5268516"/>
              <a:ext cx="107158" cy="178594"/>
            </a:xfrm>
            <a:custGeom>
              <a:avLst/>
              <a:gdLst/>
              <a:ahLst/>
              <a:cxnLst/>
              <a:rect l="0" t="0" r="0" b="0"/>
              <a:pathLst>
                <a:path w="107158" h="178594">
                  <a:moveTo>
                    <a:pt x="107157" y="0"/>
                  </a:moveTo>
                  <a:lnTo>
                    <a:pt x="97675" y="4739"/>
                  </a:lnTo>
                  <a:lnTo>
                    <a:pt x="93891" y="8121"/>
                  </a:lnTo>
                  <a:lnTo>
                    <a:pt x="90375" y="12358"/>
                  </a:lnTo>
                  <a:lnTo>
                    <a:pt x="87039" y="17169"/>
                  </a:lnTo>
                  <a:lnTo>
                    <a:pt x="81838" y="23352"/>
                  </a:lnTo>
                  <a:lnTo>
                    <a:pt x="75395" y="30450"/>
                  </a:lnTo>
                  <a:lnTo>
                    <a:pt x="68123" y="38159"/>
                  </a:lnTo>
                  <a:lnTo>
                    <a:pt x="60298" y="47268"/>
                  </a:lnTo>
                  <a:lnTo>
                    <a:pt x="52105" y="57308"/>
                  </a:lnTo>
                  <a:lnTo>
                    <a:pt x="43666" y="67971"/>
                  </a:lnTo>
                  <a:lnTo>
                    <a:pt x="37049" y="78056"/>
                  </a:lnTo>
                  <a:lnTo>
                    <a:pt x="31645" y="87755"/>
                  </a:lnTo>
                  <a:lnTo>
                    <a:pt x="27049" y="97199"/>
                  </a:lnTo>
                  <a:lnTo>
                    <a:pt x="22002" y="105479"/>
                  </a:lnTo>
                  <a:lnTo>
                    <a:pt x="16652" y="112983"/>
                  </a:lnTo>
                  <a:lnTo>
                    <a:pt x="11102" y="119970"/>
                  </a:lnTo>
                  <a:lnTo>
                    <a:pt x="7401" y="127605"/>
                  </a:lnTo>
                  <a:lnTo>
                    <a:pt x="4934" y="135671"/>
                  </a:lnTo>
                  <a:lnTo>
                    <a:pt x="3290" y="144026"/>
                  </a:lnTo>
                  <a:lnTo>
                    <a:pt x="2193" y="151579"/>
                  </a:lnTo>
                  <a:lnTo>
                    <a:pt x="1462" y="158600"/>
                  </a:lnTo>
                  <a:lnTo>
                    <a:pt x="0" y="17859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Annotation366"/>
            <p:cNvSpPr/>
            <p:nvPr/>
          </p:nvSpPr>
          <p:spPr>
            <a:xfrm>
              <a:off x="4652367" y="5232797"/>
              <a:ext cx="348259" cy="186438"/>
            </a:xfrm>
            <a:custGeom>
              <a:avLst/>
              <a:gdLst/>
              <a:ahLst/>
              <a:cxnLst/>
              <a:rect l="0" t="0" r="0" b="0"/>
              <a:pathLst>
                <a:path w="348259" h="186438">
                  <a:moveTo>
                    <a:pt x="0" y="151804"/>
                  </a:moveTo>
                  <a:lnTo>
                    <a:pt x="4740" y="151804"/>
                  </a:lnTo>
                  <a:lnTo>
                    <a:pt x="7128" y="150812"/>
                  </a:lnTo>
                  <a:lnTo>
                    <a:pt x="12428" y="147064"/>
                  </a:lnTo>
                  <a:lnTo>
                    <a:pt x="15231" y="143683"/>
                  </a:lnTo>
                  <a:lnTo>
                    <a:pt x="18091" y="139446"/>
                  </a:lnTo>
                  <a:lnTo>
                    <a:pt x="20990" y="134635"/>
                  </a:lnTo>
                  <a:lnTo>
                    <a:pt x="23915" y="130436"/>
                  </a:lnTo>
                  <a:lnTo>
                    <a:pt x="26857" y="126645"/>
                  </a:lnTo>
                  <a:lnTo>
                    <a:pt x="29811" y="123125"/>
                  </a:lnTo>
                  <a:lnTo>
                    <a:pt x="34757" y="117802"/>
                  </a:lnTo>
                  <a:lnTo>
                    <a:pt x="48189" y="103950"/>
                  </a:lnTo>
                  <a:lnTo>
                    <a:pt x="53954" y="97081"/>
                  </a:lnTo>
                  <a:lnTo>
                    <a:pt x="58790" y="90517"/>
                  </a:lnTo>
                  <a:lnTo>
                    <a:pt x="63006" y="84157"/>
                  </a:lnTo>
                  <a:lnTo>
                    <a:pt x="66808" y="78925"/>
                  </a:lnTo>
                  <a:lnTo>
                    <a:pt x="70335" y="74445"/>
                  </a:lnTo>
                  <a:lnTo>
                    <a:pt x="73679" y="70466"/>
                  </a:lnTo>
                  <a:lnTo>
                    <a:pt x="76900" y="67813"/>
                  </a:lnTo>
                  <a:lnTo>
                    <a:pt x="80041" y="66045"/>
                  </a:lnTo>
                  <a:lnTo>
                    <a:pt x="86175" y="64079"/>
                  </a:lnTo>
                  <a:lnTo>
                    <a:pt x="92208" y="63206"/>
                  </a:lnTo>
                  <a:lnTo>
                    <a:pt x="95207" y="63966"/>
                  </a:lnTo>
                  <a:lnTo>
                    <a:pt x="101183" y="67455"/>
                  </a:lnTo>
                  <a:lnTo>
                    <a:pt x="103174" y="69774"/>
                  </a:lnTo>
                  <a:lnTo>
                    <a:pt x="104501" y="72313"/>
                  </a:lnTo>
                  <a:lnTo>
                    <a:pt x="105386" y="74998"/>
                  </a:lnTo>
                  <a:lnTo>
                    <a:pt x="106968" y="78772"/>
                  </a:lnTo>
                  <a:lnTo>
                    <a:pt x="109016" y="83273"/>
                  </a:lnTo>
                  <a:lnTo>
                    <a:pt x="111372" y="88256"/>
                  </a:lnTo>
                  <a:lnTo>
                    <a:pt x="112943" y="94557"/>
                  </a:lnTo>
                  <a:lnTo>
                    <a:pt x="113990" y="101733"/>
                  </a:lnTo>
                  <a:lnTo>
                    <a:pt x="114689" y="109493"/>
                  </a:lnTo>
                  <a:lnTo>
                    <a:pt x="114162" y="117644"/>
                  </a:lnTo>
                  <a:lnTo>
                    <a:pt x="112818" y="126055"/>
                  </a:lnTo>
                  <a:lnTo>
                    <a:pt x="110931" y="134638"/>
                  </a:lnTo>
                  <a:lnTo>
                    <a:pt x="108680" y="142344"/>
                  </a:lnTo>
                  <a:lnTo>
                    <a:pt x="106188" y="149466"/>
                  </a:lnTo>
                  <a:lnTo>
                    <a:pt x="103534" y="156199"/>
                  </a:lnTo>
                  <a:lnTo>
                    <a:pt x="100773" y="162671"/>
                  </a:lnTo>
                  <a:lnTo>
                    <a:pt x="95058" y="175155"/>
                  </a:lnTo>
                  <a:lnTo>
                    <a:pt x="92145" y="179278"/>
                  </a:lnTo>
                  <a:lnTo>
                    <a:pt x="89211" y="182026"/>
                  </a:lnTo>
                  <a:lnTo>
                    <a:pt x="82114" y="186437"/>
                  </a:lnTo>
                  <a:lnTo>
                    <a:pt x="81532" y="185807"/>
                  </a:lnTo>
                  <a:lnTo>
                    <a:pt x="80885" y="182461"/>
                  </a:lnTo>
                  <a:lnTo>
                    <a:pt x="82696" y="180179"/>
                  </a:lnTo>
                  <a:lnTo>
                    <a:pt x="90002" y="174999"/>
                  </a:lnTo>
                  <a:lnTo>
                    <a:pt x="96712" y="171236"/>
                  </a:lnTo>
                  <a:lnTo>
                    <a:pt x="114751" y="161764"/>
                  </a:lnTo>
                  <a:lnTo>
                    <a:pt x="125118" y="155467"/>
                  </a:lnTo>
                  <a:lnTo>
                    <a:pt x="135998" y="148293"/>
                  </a:lnTo>
                  <a:lnTo>
                    <a:pt x="147220" y="140534"/>
                  </a:lnTo>
                  <a:lnTo>
                    <a:pt x="159662" y="131393"/>
                  </a:lnTo>
                  <a:lnTo>
                    <a:pt x="186716" y="110652"/>
                  </a:lnTo>
                  <a:lnTo>
                    <a:pt x="200875" y="100556"/>
                  </a:lnTo>
                  <a:lnTo>
                    <a:pt x="215276" y="90850"/>
                  </a:lnTo>
                  <a:lnTo>
                    <a:pt x="229838" y="81402"/>
                  </a:lnTo>
                  <a:lnTo>
                    <a:pt x="243514" y="73120"/>
                  </a:lnTo>
                  <a:lnTo>
                    <a:pt x="256600" y="65614"/>
                  </a:lnTo>
                  <a:lnTo>
                    <a:pt x="269293" y="58625"/>
                  </a:lnTo>
                  <a:lnTo>
                    <a:pt x="280731" y="51982"/>
                  </a:lnTo>
                  <a:lnTo>
                    <a:pt x="310060" y="34143"/>
                  </a:lnTo>
                  <a:lnTo>
                    <a:pt x="317831" y="29707"/>
                  </a:lnTo>
                  <a:lnTo>
                    <a:pt x="324997" y="25758"/>
                  </a:lnTo>
                  <a:lnTo>
                    <a:pt x="330766" y="21141"/>
                  </a:lnTo>
                  <a:lnTo>
                    <a:pt x="335604" y="16078"/>
                  </a:lnTo>
                  <a:lnTo>
                    <a:pt x="34825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Annotation367"/>
            <p:cNvSpPr/>
            <p:nvPr/>
          </p:nvSpPr>
          <p:spPr>
            <a:xfrm>
              <a:off x="5384601" y="5393531"/>
              <a:ext cx="35720" cy="62509"/>
            </a:xfrm>
            <a:custGeom>
              <a:avLst/>
              <a:gdLst/>
              <a:ahLst/>
              <a:cxnLst/>
              <a:rect l="0" t="0" r="0" b="0"/>
              <a:pathLst>
                <a:path w="35720" h="62509">
                  <a:moveTo>
                    <a:pt x="0" y="0"/>
                  </a:moveTo>
                  <a:lnTo>
                    <a:pt x="4740" y="14221"/>
                  </a:lnTo>
                  <a:lnTo>
                    <a:pt x="7129" y="20395"/>
                  </a:lnTo>
                  <a:lnTo>
                    <a:pt x="9713" y="26495"/>
                  </a:lnTo>
                  <a:lnTo>
                    <a:pt x="12428" y="32546"/>
                  </a:lnTo>
                  <a:lnTo>
                    <a:pt x="14239" y="38565"/>
                  </a:lnTo>
                  <a:lnTo>
                    <a:pt x="15446" y="44561"/>
                  </a:lnTo>
                  <a:lnTo>
                    <a:pt x="17382" y="58963"/>
                  </a:lnTo>
                  <a:lnTo>
                    <a:pt x="18533" y="60145"/>
                  </a:lnTo>
                  <a:lnTo>
                    <a:pt x="20293" y="60932"/>
                  </a:lnTo>
                  <a:lnTo>
                    <a:pt x="22459" y="61458"/>
                  </a:lnTo>
                  <a:lnTo>
                    <a:pt x="24894" y="61808"/>
                  </a:lnTo>
                  <a:lnTo>
                    <a:pt x="27511" y="62041"/>
                  </a:lnTo>
                  <a:lnTo>
                    <a:pt x="35719" y="6250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Annotation368"/>
            <p:cNvSpPr/>
            <p:nvPr/>
          </p:nvSpPr>
          <p:spPr>
            <a:xfrm>
              <a:off x="5310787" y="5197446"/>
              <a:ext cx="259006" cy="283216"/>
            </a:xfrm>
            <a:custGeom>
              <a:avLst/>
              <a:gdLst/>
              <a:ahLst/>
              <a:cxnLst/>
              <a:rect l="0" t="0" r="0" b="0"/>
              <a:pathLst>
                <a:path w="259006" h="283216">
                  <a:moveTo>
                    <a:pt x="91673" y="8562"/>
                  </a:moveTo>
                  <a:lnTo>
                    <a:pt x="82192" y="3821"/>
                  </a:lnTo>
                  <a:lnTo>
                    <a:pt x="74892" y="1494"/>
                  </a:lnTo>
                  <a:lnTo>
                    <a:pt x="70324" y="459"/>
                  </a:lnTo>
                  <a:lnTo>
                    <a:pt x="70495" y="183"/>
                  </a:lnTo>
                  <a:lnTo>
                    <a:pt x="71602" y="0"/>
                  </a:lnTo>
                  <a:lnTo>
                    <a:pt x="73331" y="869"/>
                  </a:lnTo>
                  <a:lnTo>
                    <a:pt x="77899" y="4481"/>
                  </a:lnTo>
                  <a:lnTo>
                    <a:pt x="85882" y="12040"/>
                  </a:lnTo>
                  <a:lnTo>
                    <a:pt x="90789" y="16833"/>
                  </a:lnTo>
                  <a:lnTo>
                    <a:pt x="98029" y="21021"/>
                  </a:lnTo>
                  <a:lnTo>
                    <a:pt x="106824" y="24805"/>
                  </a:lnTo>
                  <a:lnTo>
                    <a:pt x="116657" y="28321"/>
                  </a:lnTo>
                  <a:lnTo>
                    <a:pt x="126189" y="32649"/>
                  </a:lnTo>
                  <a:lnTo>
                    <a:pt x="135520" y="37517"/>
                  </a:lnTo>
                  <a:lnTo>
                    <a:pt x="144717" y="42748"/>
                  </a:lnTo>
                  <a:lnTo>
                    <a:pt x="153825" y="47228"/>
                  </a:lnTo>
                  <a:lnTo>
                    <a:pt x="162873" y="51206"/>
                  </a:lnTo>
                  <a:lnTo>
                    <a:pt x="171882" y="54850"/>
                  </a:lnTo>
                  <a:lnTo>
                    <a:pt x="180864" y="59265"/>
                  </a:lnTo>
                  <a:lnTo>
                    <a:pt x="189829" y="64192"/>
                  </a:lnTo>
                  <a:lnTo>
                    <a:pt x="198783" y="69461"/>
                  </a:lnTo>
                  <a:lnTo>
                    <a:pt x="206736" y="74958"/>
                  </a:lnTo>
                  <a:lnTo>
                    <a:pt x="214023" y="80607"/>
                  </a:lnTo>
                  <a:lnTo>
                    <a:pt x="220864" y="86357"/>
                  </a:lnTo>
                  <a:lnTo>
                    <a:pt x="227410" y="91183"/>
                  </a:lnTo>
                  <a:lnTo>
                    <a:pt x="233758" y="95393"/>
                  </a:lnTo>
                  <a:lnTo>
                    <a:pt x="239974" y="99191"/>
                  </a:lnTo>
                  <a:lnTo>
                    <a:pt x="245111" y="103708"/>
                  </a:lnTo>
                  <a:lnTo>
                    <a:pt x="249527" y="108703"/>
                  </a:lnTo>
                  <a:lnTo>
                    <a:pt x="253464" y="114018"/>
                  </a:lnTo>
                  <a:lnTo>
                    <a:pt x="257838" y="122569"/>
                  </a:lnTo>
                  <a:lnTo>
                    <a:pt x="259005" y="126238"/>
                  </a:lnTo>
                  <a:lnTo>
                    <a:pt x="257798" y="128685"/>
                  </a:lnTo>
                  <a:lnTo>
                    <a:pt x="255008" y="130316"/>
                  </a:lnTo>
                  <a:lnTo>
                    <a:pt x="251165" y="131403"/>
                  </a:lnTo>
                  <a:lnTo>
                    <a:pt x="183995" y="148681"/>
                  </a:lnTo>
                  <a:lnTo>
                    <a:pt x="164455" y="154511"/>
                  </a:lnTo>
                  <a:lnTo>
                    <a:pt x="155078" y="156462"/>
                  </a:lnTo>
                  <a:lnTo>
                    <a:pt x="145849" y="157764"/>
                  </a:lnTo>
                  <a:lnTo>
                    <a:pt x="136720" y="158631"/>
                  </a:lnTo>
                  <a:lnTo>
                    <a:pt x="128650" y="159209"/>
                  </a:lnTo>
                  <a:lnTo>
                    <a:pt x="121286" y="159596"/>
                  </a:lnTo>
                  <a:lnTo>
                    <a:pt x="104085" y="160138"/>
                  </a:lnTo>
                  <a:lnTo>
                    <a:pt x="94125" y="160321"/>
                  </a:lnTo>
                  <a:lnTo>
                    <a:pt x="93308" y="159344"/>
                  </a:lnTo>
                  <a:lnTo>
                    <a:pt x="92763" y="157700"/>
                  </a:lnTo>
                  <a:lnTo>
                    <a:pt x="92400" y="155612"/>
                  </a:lnTo>
                  <a:lnTo>
                    <a:pt x="93150" y="154220"/>
                  </a:lnTo>
                  <a:lnTo>
                    <a:pt x="94642" y="153292"/>
                  </a:lnTo>
                  <a:lnTo>
                    <a:pt x="96629" y="152674"/>
                  </a:lnTo>
                  <a:lnTo>
                    <a:pt x="98946" y="153254"/>
                  </a:lnTo>
                  <a:lnTo>
                    <a:pt x="104166" y="156543"/>
                  </a:lnTo>
                  <a:lnTo>
                    <a:pt x="107939" y="156826"/>
                  </a:lnTo>
                  <a:lnTo>
                    <a:pt x="112439" y="156021"/>
                  </a:lnTo>
                  <a:lnTo>
                    <a:pt x="117423" y="154493"/>
                  </a:lnTo>
                  <a:lnTo>
                    <a:pt x="121739" y="154466"/>
                  </a:lnTo>
                  <a:lnTo>
                    <a:pt x="125607" y="155441"/>
                  </a:lnTo>
                  <a:lnTo>
                    <a:pt x="133544" y="159169"/>
                  </a:lnTo>
                  <a:lnTo>
                    <a:pt x="143686" y="164134"/>
                  </a:lnTo>
                  <a:lnTo>
                    <a:pt x="150161" y="166846"/>
                  </a:lnTo>
                  <a:lnTo>
                    <a:pt x="157454" y="169647"/>
                  </a:lnTo>
                  <a:lnTo>
                    <a:pt x="165293" y="172507"/>
                  </a:lnTo>
                  <a:lnTo>
                    <a:pt x="172503" y="176397"/>
                  </a:lnTo>
                  <a:lnTo>
                    <a:pt x="179294" y="180975"/>
                  </a:lnTo>
                  <a:lnTo>
                    <a:pt x="185806" y="186012"/>
                  </a:lnTo>
                  <a:lnTo>
                    <a:pt x="192131" y="190361"/>
                  </a:lnTo>
                  <a:lnTo>
                    <a:pt x="198333" y="194254"/>
                  </a:lnTo>
                  <a:lnTo>
                    <a:pt x="204451" y="197840"/>
                  </a:lnTo>
                  <a:lnTo>
                    <a:pt x="210515" y="202216"/>
                  </a:lnTo>
                  <a:lnTo>
                    <a:pt x="216542" y="207118"/>
                  </a:lnTo>
                  <a:lnTo>
                    <a:pt x="227538" y="216864"/>
                  </a:lnTo>
                  <a:lnTo>
                    <a:pt x="235732" y="224502"/>
                  </a:lnTo>
                  <a:lnTo>
                    <a:pt x="237322" y="228920"/>
                  </a:lnTo>
                  <a:lnTo>
                    <a:pt x="237389" y="233850"/>
                  </a:lnTo>
                  <a:lnTo>
                    <a:pt x="236443" y="239121"/>
                  </a:lnTo>
                  <a:lnTo>
                    <a:pt x="232835" y="243627"/>
                  </a:lnTo>
                  <a:lnTo>
                    <a:pt x="227453" y="247623"/>
                  </a:lnTo>
                  <a:lnTo>
                    <a:pt x="220888" y="251280"/>
                  </a:lnTo>
                  <a:lnTo>
                    <a:pt x="203011" y="260634"/>
                  </a:lnTo>
                  <a:lnTo>
                    <a:pt x="192687" y="265907"/>
                  </a:lnTo>
                  <a:lnTo>
                    <a:pt x="181836" y="270414"/>
                  </a:lnTo>
                  <a:lnTo>
                    <a:pt x="170634" y="274411"/>
                  </a:lnTo>
                  <a:lnTo>
                    <a:pt x="159196" y="278068"/>
                  </a:lnTo>
                  <a:lnTo>
                    <a:pt x="146611" y="280506"/>
                  </a:lnTo>
                  <a:lnTo>
                    <a:pt x="133258" y="282131"/>
                  </a:lnTo>
                  <a:lnTo>
                    <a:pt x="119397" y="283215"/>
                  </a:lnTo>
                  <a:lnTo>
                    <a:pt x="106188" y="282945"/>
                  </a:lnTo>
                  <a:lnTo>
                    <a:pt x="93411" y="281773"/>
                  </a:lnTo>
                  <a:lnTo>
                    <a:pt x="80926" y="279999"/>
                  </a:lnTo>
                  <a:lnTo>
                    <a:pt x="68633" y="277825"/>
                  </a:lnTo>
                  <a:lnTo>
                    <a:pt x="56470" y="275383"/>
                  </a:lnTo>
                  <a:lnTo>
                    <a:pt x="44392" y="272763"/>
                  </a:lnTo>
                  <a:lnTo>
                    <a:pt x="34356" y="270024"/>
                  </a:lnTo>
                  <a:lnTo>
                    <a:pt x="25680" y="267206"/>
                  </a:lnTo>
                  <a:lnTo>
                    <a:pt x="17912" y="264334"/>
                  </a:lnTo>
                  <a:lnTo>
                    <a:pt x="11741" y="260437"/>
                  </a:lnTo>
                  <a:lnTo>
                    <a:pt x="6635" y="255853"/>
                  </a:lnTo>
                  <a:lnTo>
                    <a:pt x="2239" y="250813"/>
                  </a:lnTo>
                  <a:lnTo>
                    <a:pt x="301" y="246461"/>
                  </a:lnTo>
                  <a:lnTo>
                    <a:pt x="0" y="242567"/>
                  </a:lnTo>
                  <a:lnTo>
                    <a:pt x="792" y="238980"/>
                  </a:lnTo>
                  <a:lnTo>
                    <a:pt x="2313" y="236587"/>
                  </a:lnTo>
                  <a:lnTo>
                    <a:pt x="4318" y="234993"/>
                  </a:lnTo>
                  <a:lnTo>
                    <a:pt x="10185" y="232229"/>
                  </a:lnTo>
                  <a:lnTo>
                    <a:pt x="29166" y="22287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Annotation369"/>
            <p:cNvSpPr/>
            <p:nvPr/>
          </p:nvSpPr>
          <p:spPr>
            <a:xfrm>
              <a:off x="5634632" y="5348883"/>
              <a:ext cx="133947" cy="26639"/>
            </a:xfrm>
            <a:custGeom>
              <a:avLst/>
              <a:gdLst/>
              <a:ahLst/>
              <a:cxnLst/>
              <a:rect l="0" t="0" r="0" b="0"/>
              <a:pathLst>
                <a:path w="133947" h="26639">
                  <a:moveTo>
                    <a:pt x="0" y="0"/>
                  </a:moveTo>
                  <a:lnTo>
                    <a:pt x="0" y="12428"/>
                  </a:lnTo>
                  <a:lnTo>
                    <a:pt x="993" y="15231"/>
                  </a:lnTo>
                  <a:lnTo>
                    <a:pt x="2645" y="18091"/>
                  </a:lnTo>
                  <a:lnTo>
                    <a:pt x="4740" y="20990"/>
                  </a:lnTo>
                  <a:lnTo>
                    <a:pt x="7129" y="22923"/>
                  </a:lnTo>
                  <a:lnTo>
                    <a:pt x="9714" y="24212"/>
                  </a:lnTo>
                  <a:lnTo>
                    <a:pt x="16250" y="26279"/>
                  </a:lnTo>
                  <a:lnTo>
                    <a:pt x="19790" y="26562"/>
                  </a:lnTo>
                  <a:lnTo>
                    <a:pt x="22123" y="26638"/>
                  </a:lnTo>
                  <a:lnTo>
                    <a:pt x="22687" y="25696"/>
                  </a:lnTo>
                  <a:lnTo>
                    <a:pt x="22070" y="24076"/>
                  </a:lnTo>
                  <a:lnTo>
                    <a:pt x="18106" y="18223"/>
                  </a:lnTo>
                  <a:lnTo>
                    <a:pt x="20615" y="18021"/>
                  </a:lnTo>
                  <a:lnTo>
                    <a:pt x="22673" y="17967"/>
                  </a:lnTo>
                  <a:lnTo>
                    <a:pt x="35050" y="17891"/>
                  </a:lnTo>
                  <a:lnTo>
                    <a:pt x="40234" y="16888"/>
                  </a:lnTo>
                  <a:lnTo>
                    <a:pt x="45674" y="15227"/>
                  </a:lnTo>
                  <a:lnTo>
                    <a:pt x="51286" y="13128"/>
                  </a:lnTo>
                  <a:lnTo>
                    <a:pt x="57011" y="11728"/>
                  </a:lnTo>
                  <a:lnTo>
                    <a:pt x="62812" y="10796"/>
                  </a:lnTo>
                  <a:lnTo>
                    <a:pt x="68664" y="10173"/>
                  </a:lnTo>
                  <a:lnTo>
                    <a:pt x="74549" y="9759"/>
                  </a:lnTo>
                  <a:lnTo>
                    <a:pt x="80457" y="9482"/>
                  </a:lnTo>
                  <a:lnTo>
                    <a:pt x="86381" y="9298"/>
                  </a:lnTo>
                  <a:lnTo>
                    <a:pt x="91321" y="8183"/>
                  </a:lnTo>
                  <a:lnTo>
                    <a:pt x="95608" y="6447"/>
                  </a:lnTo>
                  <a:lnTo>
                    <a:pt x="99458" y="4298"/>
                  </a:lnTo>
                  <a:lnTo>
                    <a:pt x="104008" y="3857"/>
                  </a:lnTo>
                  <a:lnTo>
                    <a:pt x="109027" y="4556"/>
                  </a:lnTo>
                  <a:lnTo>
                    <a:pt x="114356" y="6014"/>
                  </a:lnTo>
                  <a:lnTo>
                    <a:pt x="118902" y="6986"/>
                  </a:lnTo>
                  <a:lnTo>
                    <a:pt x="122924" y="7633"/>
                  </a:lnTo>
                  <a:lnTo>
                    <a:pt x="126598" y="8065"/>
                  </a:lnTo>
                  <a:lnTo>
                    <a:pt x="129047" y="9346"/>
                  </a:lnTo>
                  <a:lnTo>
                    <a:pt x="130680" y="11191"/>
                  </a:lnTo>
                  <a:lnTo>
                    <a:pt x="133946" y="1785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Annotation370"/>
            <p:cNvSpPr/>
            <p:nvPr/>
          </p:nvSpPr>
          <p:spPr>
            <a:xfrm>
              <a:off x="5583031" y="5402461"/>
              <a:ext cx="221266" cy="114277"/>
            </a:xfrm>
            <a:custGeom>
              <a:avLst/>
              <a:gdLst/>
              <a:ahLst/>
              <a:cxnLst/>
              <a:rect l="0" t="0" r="0" b="0"/>
              <a:pathLst>
                <a:path w="221266" h="114277">
                  <a:moveTo>
                    <a:pt x="24812" y="0"/>
                  </a:moveTo>
                  <a:lnTo>
                    <a:pt x="15331" y="4739"/>
                  </a:lnTo>
                  <a:lnTo>
                    <a:pt x="11546" y="7128"/>
                  </a:lnTo>
                  <a:lnTo>
                    <a:pt x="8031" y="9713"/>
                  </a:lnTo>
                  <a:lnTo>
                    <a:pt x="4695" y="12429"/>
                  </a:lnTo>
                  <a:lnTo>
                    <a:pt x="2471" y="16223"/>
                  </a:lnTo>
                  <a:lnTo>
                    <a:pt x="989" y="20737"/>
                  </a:lnTo>
                  <a:lnTo>
                    <a:pt x="0" y="25731"/>
                  </a:lnTo>
                  <a:lnTo>
                    <a:pt x="334" y="31044"/>
                  </a:lnTo>
                  <a:lnTo>
                    <a:pt x="1548" y="36571"/>
                  </a:lnTo>
                  <a:lnTo>
                    <a:pt x="3349" y="42240"/>
                  </a:lnTo>
                  <a:lnTo>
                    <a:pt x="6535" y="48004"/>
                  </a:lnTo>
                  <a:lnTo>
                    <a:pt x="10643" y="53830"/>
                  </a:lnTo>
                  <a:lnTo>
                    <a:pt x="15366" y="59699"/>
                  </a:lnTo>
                  <a:lnTo>
                    <a:pt x="19507" y="65596"/>
                  </a:lnTo>
                  <a:lnTo>
                    <a:pt x="23260" y="71512"/>
                  </a:lnTo>
                  <a:lnTo>
                    <a:pt x="26754" y="77440"/>
                  </a:lnTo>
                  <a:lnTo>
                    <a:pt x="31068" y="82385"/>
                  </a:lnTo>
                  <a:lnTo>
                    <a:pt x="35928" y="86672"/>
                  </a:lnTo>
                  <a:lnTo>
                    <a:pt x="41152" y="90524"/>
                  </a:lnTo>
                  <a:lnTo>
                    <a:pt x="45627" y="94084"/>
                  </a:lnTo>
                  <a:lnTo>
                    <a:pt x="49603" y="97449"/>
                  </a:lnTo>
                  <a:lnTo>
                    <a:pt x="53245" y="100684"/>
                  </a:lnTo>
                  <a:lnTo>
                    <a:pt x="59939" y="106925"/>
                  </a:lnTo>
                  <a:lnTo>
                    <a:pt x="63113" y="109978"/>
                  </a:lnTo>
                  <a:lnTo>
                    <a:pt x="67213" y="112014"/>
                  </a:lnTo>
                  <a:lnTo>
                    <a:pt x="71931" y="113371"/>
                  </a:lnTo>
                  <a:lnTo>
                    <a:pt x="77061" y="114276"/>
                  </a:lnTo>
                  <a:lnTo>
                    <a:pt x="82465" y="113887"/>
                  </a:lnTo>
                  <a:lnTo>
                    <a:pt x="88052" y="112636"/>
                  </a:lnTo>
                  <a:lnTo>
                    <a:pt x="116018" y="103498"/>
                  </a:lnTo>
                  <a:lnTo>
                    <a:pt x="125303" y="99756"/>
                  </a:lnTo>
                  <a:lnTo>
                    <a:pt x="135462" y="95277"/>
                  </a:lnTo>
                  <a:lnTo>
                    <a:pt x="146204" y="90307"/>
                  </a:lnTo>
                  <a:lnTo>
                    <a:pt x="156341" y="86002"/>
                  </a:lnTo>
                  <a:lnTo>
                    <a:pt x="166077" y="82139"/>
                  </a:lnTo>
                  <a:lnTo>
                    <a:pt x="184831" y="75201"/>
                  </a:lnTo>
                  <a:lnTo>
                    <a:pt x="221265" y="6250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Annotation371"/>
            <p:cNvSpPr/>
            <p:nvPr/>
          </p:nvSpPr>
          <p:spPr>
            <a:xfrm>
              <a:off x="5625703" y="5393531"/>
              <a:ext cx="80368" cy="8931"/>
            </a:xfrm>
            <a:custGeom>
              <a:avLst/>
              <a:gdLst/>
              <a:ahLst/>
              <a:cxnLst/>
              <a:rect l="0" t="0" r="0" b="0"/>
              <a:pathLst>
                <a:path w="80368" h="8931">
                  <a:moveTo>
                    <a:pt x="0" y="8930"/>
                  </a:moveTo>
                  <a:lnTo>
                    <a:pt x="9481" y="4190"/>
                  </a:lnTo>
                  <a:lnTo>
                    <a:pt x="14258" y="2793"/>
                  </a:lnTo>
                  <a:lnTo>
                    <a:pt x="19426" y="1862"/>
                  </a:lnTo>
                  <a:lnTo>
                    <a:pt x="24857" y="1241"/>
                  </a:lnTo>
                  <a:lnTo>
                    <a:pt x="30462" y="828"/>
                  </a:lnTo>
                  <a:lnTo>
                    <a:pt x="36183" y="552"/>
                  </a:lnTo>
                  <a:lnTo>
                    <a:pt x="48823" y="245"/>
                  </a:lnTo>
                  <a:lnTo>
                    <a:pt x="80367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Annotation372"/>
            <p:cNvSpPr/>
            <p:nvPr/>
          </p:nvSpPr>
          <p:spPr>
            <a:xfrm>
              <a:off x="5822156" y="5322094"/>
              <a:ext cx="133946" cy="133946"/>
            </a:xfrm>
            <a:custGeom>
              <a:avLst/>
              <a:gdLst/>
              <a:ahLst/>
              <a:cxnLst/>
              <a:rect l="0" t="0" r="0" b="0"/>
              <a:pathLst>
                <a:path w="133946" h="133946">
                  <a:moveTo>
                    <a:pt x="0" y="133945"/>
                  </a:moveTo>
                  <a:lnTo>
                    <a:pt x="4740" y="124463"/>
                  </a:lnTo>
                  <a:lnTo>
                    <a:pt x="7128" y="121671"/>
                  </a:lnTo>
                  <a:lnTo>
                    <a:pt x="9713" y="119809"/>
                  </a:lnTo>
                  <a:lnTo>
                    <a:pt x="12428" y="118568"/>
                  </a:lnTo>
                  <a:lnTo>
                    <a:pt x="16223" y="115756"/>
                  </a:lnTo>
                  <a:lnTo>
                    <a:pt x="20737" y="111897"/>
                  </a:lnTo>
                  <a:lnTo>
                    <a:pt x="25731" y="107340"/>
                  </a:lnTo>
                  <a:lnTo>
                    <a:pt x="39217" y="94339"/>
                  </a:lnTo>
                  <a:lnTo>
                    <a:pt x="46981" y="86706"/>
                  </a:lnTo>
                  <a:lnTo>
                    <a:pt x="55133" y="79631"/>
                  </a:lnTo>
                  <a:lnTo>
                    <a:pt x="63544" y="72931"/>
                  </a:lnTo>
                  <a:lnTo>
                    <a:pt x="72128" y="66480"/>
                  </a:lnTo>
                  <a:lnTo>
                    <a:pt x="80827" y="59203"/>
                  </a:lnTo>
                  <a:lnTo>
                    <a:pt x="89604" y="51374"/>
                  </a:lnTo>
                  <a:lnTo>
                    <a:pt x="98431" y="43179"/>
                  </a:lnTo>
                  <a:lnTo>
                    <a:pt x="106300" y="34739"/>
                  </a:lnTo>
                  <a:lnTo>
                    <a:pt x="113531" y="26135"/>
                  </a:lnTo>
                  <a:lnTo>
                    <a:pt x="133945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Annotation373"/>
            <p:cNvSpPr/>
            <p:nvPr/>
          </p:nvSpPr>
          <p:spPr>
            <a:xfrm>
              <a:off x="5956101" y="5295305"/>
              <a:ext cx="48967" cy="178594"/>
            </a:xfrm>
            <a:custGeom>
              <a:avLst/>
              <a:gdLst/>
              <a:ahLst/>
              <a:cxnLst/>
              <a:rect l="0" t="0" r="0" b="0"/>
              <a:pathLst>
                <a:path w="48967" h="178594">
                  <a:moveTo>
                    <a:pt x="35719" y="0"/>
                  </a:moveTo>
                  <a:lnTo>
                    <a:pt x="40459" y="0"/>
                  </a:lnTo>
                  <a:lnTo>
                    <a:pt x="42848" y="1984"/>
                  </a:lnTo>
                  <a:lnTo>
                    <a:pt x="45432" y="5291"/>
                  </a:lnTo>
                  <a:lnTo>
                    <a:pt x="48147" y="9480"/>
                  </a:lnTo>
                  <a:lnTo>
                    <a:pt x="48966" y="14258"/>
                  </a:lnTo>
                  <a:lnTo>
                    <a:pt x="48518" y="19426"/>
                  </a:lnTo>
                  <a:lnTo>
                    <a:pt x="47229" y="24857"/>
                  </a:lnTo>
                  <a:lnTo>
                    <a:pt x="46368" y="31454"/>
                  </a:lnTo>
                  <a:lnTo>
                    <a:pt x="45796" y="38829"/>
                  </a:lnTo>
                  <a:lnTo>
                    <a:pt x="45414" y="46721"/>
                  </a:lnTo>
                  <a:lnTo>
                    <a:pt x="44166" y="54960"/>
                  </a:lnTo>
                  <a:lnTo>
                    <a:pt x="42342" y="63429"/>
                  </a:lnTo>
                  <a:lnTo>
                    <a:pt x="40134" y="72051"/>
                  </a:lnTo>
                  <a:lnTo>
                    <a:pt x="38662" y="80776"/>
                  </a:lnTo>
                  <a:lnTo>
                    <a:pt x="37681" y="89569"/>
                  </a:lnTo>
                  <a:lnTo>
                    <a:pt x="37027" y="98408"/>
                  </a:lnTo>
                  <a:lnTo>
                    <a:pt x="34607" y="107278"/>
                  </a:lnTo>
                  <a:lnTo>
                    <a:pt x="31008" y="116166"/>
                  </a:lnTo>
                  <a:lnTo>
                    <a:pt x="26626" y="125069"/>
                  </a:lnTo>
                  <a:lnTo>
                    <a:pt x="22711" y="131996"/>
                  </a:lnTo>
                  <a:lnTo>
                    <a:pt x="19109" y="137607"/>
                  </a:lnTo>
                  <a:lnTo>
                    <a:pt x="15716" y="142339"/>
                  </a:lnTo>
                  <a:lnTo>
                    <a:pt x="12462" y="146486"/>
                  </a:lnTo>
                  <a:lnTo>
                    <a:pt x="9301" y="150243"/>
                  </a:lnTo>
                  <a:lnTo>
                    <a:pt x="6200" y="153740"/>
                  </a:lnTo>
                  <a:lnTo>
                    <a:pt x="4134" y="157064"/>
                  </a:lnTo>
                  <a:lnTo>
                    <a:pt x="2755" y="160271"/>
                  </a:lnTo>
                  <a:lnTo>
                    <a:pt x="544" y="167808"/>
                  </a:lnTo>
                  <a:lnTo>
                    <a:pt x="242" y="171484"/>
                  </a:lnTo>
                  <a:lnTo>
                    <a:pt x="0" y="17859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Annotation374"/>
            <p:cNvSpPr/>
            <p:nvPr/>
          </p:nvSpPr>
          <p:spPr>
            <a:xfrm>
              <a:off x="5920382" y="5331023"/>
              <a:ext cx="125017" cy="62509"/>
            </a:xfrm>
            <a:custGeom>
              <a:avLst/>
              <a:gdLst/>
              <a:ahLst/>
              <a:cxnLst/>
              <a:rect l="0" t="0" r="0" b="0"/>
              <a:pathLst>
                <a:path w="125017" h="62509">
                  <a:moveTo>
                    <a:pt x="0" y="0"/>
                  </a:moveTo>
                  <a:lnTo>
                    <a:pt x="0" y="4740"/>
                  </a:lnTo>
                  <a:lnTo>
                    <a:pt x="2976" y="7129"/>
                  </a:lnTo>
                  <a:lnTo>
                    <a:pt x="7938" y="9714"/>
                  </a:lnTo>
                  <a:lnTo>
                    <a:pt x="14222" y="12429"/>
                  </a:lnTo>
                  <a:lnTo>
                    <a:pt x="20395" y="16223"/>
                  </a:lnTo>
                  <a:lnTo>
                    <a:pt x="26495" y="20738"/>
                  </a:lnTo>
                  <a:lnTo>
                    <a:pt x="32546" y="25731"/>
                  </a:lnTo>
                  <a:lnTo>
                    <a:pt x="40549" y="31045"/>
                  </a:lnTo>
                  <a:lnTo>
                    <a:pt x="49853" y="36571"/>
                  </a:lnTo>
                  <a:lnTo>
                    <a:pt x="60025" y="42241"/>
                  </a:lnTo>
                  <a:lnTo>
                    <a:pt x="68790" y="46020"/>
                  </a:lnTo>
                  <a:lnTo>
                    <a:pt x="76618" y="48540"/>
                  </a:lnTo>
                  <a:lnTo>
                    <a:pt x="83821" y="50219"/>
                  </a:lnTo>
                  <a:lnTo>
                    <a:pt x="91599" y="52331"/>
                  </a:lnTo>
                  <a:lnTo>
                    <a:pt x="125016" y="6250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Annotation375"/>
            <p:cNvSpPr/>
            <p:nvPr/>
          </p:nvSpPr>
          <p:spPr>
            <a:xfrm>
              <a:off x="6090574" y="5304234"/>
              <a:ext cx="160208" cy="97600"/>
            </a:xfrm>
            <a:custGeom>
              <a:avLst/>
              <a:gdLst/>
              <a:ahLst/>
              <a:cxnLst/>
              <a:rect l="0" t="0" r="0" b="0"/>
              <a:pathLst>
                <a:path w="160208" h="97600">
                  <a:moveTo>
                    <a:pt x="44121" y="53578"/>
                  </a:moveTo>
                  <a:lnTo>
                    <a:pt x="24003" y="53578"/>
                  </a:lnTo>
                  <a:lnTo>
                    <a:pt x="20787" y="54570"/>
                  </a:lnTo>
                  <a:lnTo>
                    <a:pt x="17651" y="56224"/>
                  </a:lnTo>
                  <a:lnTo>
                    <a:pt x="14568" y="58318"/>
                  </a:lnTo>
                  <a:lnTo>
                    <a:pt x="11520" y="60707"/>
                  </a:lnTo>
                  <a:lnTo>
                    <a:pt x="8496" y="63292"/>
                  </a:lnTo>
                  <a:lnTo>
                    <a:pt x="5488" y="66007"/>
                  </a:lnTo>
                  <a:lnTo>
                    <a:pt x="3483" y="69801"/>
                  </a:lnTo>
                  <a:lnTo>
                    <a:pt x="2146" y="74316"/>
                  </a:lnTo>
                  <a:lnTo>
                    <a:pt x="1255" y="79309"/>
                  </a:lnTo>
                  <a:lnTo>
                    <a:pt x="661" y="83631"/>
                  </a:lnTo>
                  <a:lnTo>
                    <a:pt x="264" y="87503"/>
                  </a:lnTo>
                  <a:lnTo>
                    <a:pt x="0" y="91078"/>
                  </a:lnTo>
                  <a:lnTo>
                    <a:pt x="816" y="93461"/>
                  </a:lnTo>
                  <a:lnTo>
                    <a:pt x="2353" y="95049"/>
                  </a:lnTo>
                  <a:lnTo>
                    <a:pt x="4369" y="96108"/>
                  </a:lnTo>
                  <a:lnTo>
                    <a:pt x="9255" y="97285"/>
                  </a:lnTo>
                  <a:lnTo>
                    <a:pt x="11947" y="97599"/>
                  </a:lnTo>
                  <a:lnTo>
                    <a:pt x="14734" y="96816"/>
                  </a:lnTo>
                  <a:lnTo>
                    <a:pt x="17584" y="95302"/>
                  </a:lnTo>
                  <a:lnTo>
                    <a:pt x="20477" y="93300"/>
                  </a:lnTo>
                  <a:lnTo>
                    <a:pt x="25381" y="90973"/>
                  </a:lnTo>
                  <a:lnTo>
                    <a:pt x="31628" y="88431"/>
                  </a:lnTo>
                  <a:lnTo>
                    <a:pt x="38769" y="85743"/>
                  </a:lnTo>
                  <a:lnTo>
                    <a:pt x="63041" y="77220"/>
                  </a:lnTo>
                  <a:lnTo>
                    <a:pt x="89084" y="68410"/>
                  </a:lnTo>
                  <a:lnTo>
                    <a:pt x="97908" y="64459"/>
                  </a:lnTo>
                  <a:lnTo>
                    <a:pt x="106768" y="59839"/>
                  </a:lnTo>
                  <a:lnTo>
                    <a:pt x="115652" y="54776"/>
                  </a:lnTo>
                  <a:lnTo>
                    <a:pt x="123557" y="49416"/>
                  </a:lnTo>
                  <a:lnTo>
                    <a:pt x="130812" y="43858"/>
                  </a:lnTo>
                  <a:lnTo>
                    <a:pt x="137634" y="38168"/>
                  </a:lnTo>
                  <a:lnTo>
                    <a:pt x="142182" y="33383"/>
                  </a:lnTo>
                  <a:lnTo>
                    <a:pt x="145213" y="29200"/>
                  </a:lnTo>
                  <a:lnTo>
                    <a:pt x="147235" y="25420"/>
                  </a:lnTo>
                  <a:lnTo>
                    <a:pt x="148582" y="20916"/>
                  </a:lnTo>
                  <a:lnTo>
                    <a:pt x="149481" y="15928"/>
                  </a:lnTo>
                  <a:lnTo>
                    <a:pt x="150079" y="10619"/>
                  </a:lnTo>
                  <a:lnTo>
                    <a:pt x="151471" y="7079"/>
                  </a:lnTo>
                  <a:lnTo>
                    <a:pt x="153391" y="4720"/>
                  </a:lnTo>
                  <a:lnTo>
                    <a:pt x="160207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Annotation376"/>
            <p:cNvSpPr/>
            <p:nvPr/>
          </p:nvSpPr>
          <p:spPr>
            <a:xfrm>
              <a:off x="6286500" y="5331023"/>
              <a:ext cx="35719" cy="88763"/>
            </a:xfrm>
            <a:custGeom>
              <a:avLst/>
              <a:gdLst/>
              <a:ahLst/>
              <a:cxnLst/>
              <a:rect l="0" t="0" r="0" b="0"/>
              <a:pathLst>
                <a:path w="35719" h="88763">
                  <a:moveTo>
                    <a:pt x="35718" y="0"/>
                  </a:moveTo>
                  <a:lnTo>
                    <a:pt x="35718" y="20118"/>
                  </a:lnTo>
                  <a:lnTo>
                    <a:pt x="34726" y="24326"/>
                  </a:lnTo>
                  <a:lnTo>
                    <a:pt x="33073" y="29115"/>
                  </a:lnTo>
                  <a:lnTo>
                    <a:pt x="30978" y="34293"/>
                  </a:lnTo>
                  <a:lnTo>
                    <a:pt x="28589" y="39729"/>
                  </a:lnTo>
                  <a:lnTo>
                    <a:pt x="23290" y="51062"/>
                  </a:lnTo>
                  <a:lnTo>
                    <a:pt x="20487" y="55869"/>
                  </a:lnTo>
                  <a:lnTo>
                    <a:pt x="17627" y="60066"/>
                  </a:lnTo>
                  <a:lnTo>
                    <a:pt x="14727" y="63857"/>
                  </a:lnTo>
                  <a:lnTo>
                    <a:pt x="12794" y="67376"/>
                  </a:lnTo>
                  <a:lnTo>
                    <a:pt x="11506" y="70715"/>
                  </a:lnTo>
                  <a:lnTo>
                    <a:pt x="10647" y="73932"/>
                  </a:lnTo>
                  <a:lnTo>
                    <a:pt x="11067" y="77070"/>
                  </a:lnTo>
                  <a:lnTo>
                    <a:pt x="12338" y="80153"/>
                  </a:lnTo>
                  <a:lnTo>
                    <a:pt x="17536" y="88762"/>
                  </a:lnTo>
                  <a:lnTo>
                    <a:pt x="0" y="5357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Annotation377"/>
            <p:cNvSpPr/>
            <p:nvPr/>
          </p:nvSpPr>
          <p:spPr>
            <a:xfrm>
              <a:off x="6295429" y="5277445"/>
              <a:ext cx="160736" cy="44650"/>
            </a:xfrm>
            <a:custGeom>
              <a:avLst/>
              <a:gdLst/>
              <a:ahLst/>
              <a:cxnLst/>
              <a:rect l="0" t="0" r="0" b="0"/>
              <a:pathLst>
                <a:path w="160736" h="44650">
                  <a:moveTo>
                    <a:pt x="0" y="0"/>
                  </a:moveTo>
                  <a:lnTo>
                    <a:pt x="9481" y="9481"/>
                  </a:lnTo>
                  <a:lnTo>
                    <a:pt x="14258" y="13266"/>
                  </a:lnTo>
                  <a:lnTo>
                    <a:pt x="19427" y="16781"/>
                  </a:lnTo>
                  <a:lnTo>
                    <a:pt x="24857" y="20118"/>
                  </a:lnTo>
                  <a:lnTo>
                    <a:pt x="30462" y="23334"/>
                  </a:lnTo>
                  <a:lnTo>
                    <a:pt x="41982" y="29553"/>
                  </a:lnTo>
                  <a:lnTo>
                    <a:pt x="48824" y="32600"/>
                  </a:lnTo>
                  <a:lnTo>
                    <a:pt x="56362" y="35625"/>
                  </a:lnTo>
                  <a:lnTo>
                    <a:pt x="64363" y="38633"/>
                  </a:lnTo>
                  <a:lnTo>
                    <a:pt x="72675" y="40638"/>
                  </a:lnTo>
                  <a:lnTo>
                    <a:pt x="81192" y="41974"/>
                  </a:lnTo>
                  <a:lnTo>
                    <a:pt x="89847" y="42866"/>
                  </a:lnTo>
                  <a:lnTo>
                    <a:pt x="98593" y="43460"/>
                  </a:lnTo>
                  <a:lnTo>
                    <a:pt x="107400" y="43856"/>
                  </a:lnTo>
                  <a:lnTo>
                    <a:pt x="125124" y="44296"/>
                  </a:lnTo>
                  <a:lnTo>
                    <a:pt x="160735" y="4464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Annotation378"/>
            <p:cNvSpPr/>
            <p:nvPr/>
          </p:nvSpPr>
          <p:spPr>
            <a:xfrm>
              <a:off x="6510982" y="5268516"/>
              <a:ext cx="141195" cy="154775"/>
            </a:xfrm>
            <a:custGeom>
              <a:avLst/>
              <a:gdLst/>
              <a:ahLst/>
              <a:cxnLst/>
              <a:rect l="0" t="0" r="0" b="0"/>
              <a:pathLst>
                <a:path w="141195" h="154775">
                  <a:moveTo>
                    <a:pt x="7689" y="0"/>
                  </a:moveTo>
                  <a:lnTo>
                    <a:pt x="2949" y="9480"/>
                  </a:lnTo>
                  <a:lnTo>
                    <a:pt x="1552" y="13265"/>
                  </a:lnTo>
                  <a:lnTo>
                    <a:pt x="621" y="16781"/>
                  </a:lnTo>
                  <a:lnTo>
                    <a:pt x="0" y="20117"/>
                  </a:lnTo>
                  <a:lnTo>
                    <a:pt x="579" y="23333"/>
                  </a:lnTo>
                  <a:lnTo>
                    <a:pt x="1957" y="26469"/>
                  </a:lnTo>
                  <a:lnTo>
                    <a:pt x="3868" y="29552"/>
                  </a:lnTo>
                  <a:lnTo>
                    <a:pt x="5141" y="32599"/>
                  </a:lnTo>
                  <a:lnTo>
                    <a:pt x="5991" y="35624"/>
                  </a:lnTo>
                  <a:lnTo>
                    <a:pt x="6557" y="38632"/>
                  </a:lnTo>
                  <a:lnTo>
                    <a:pt x="6934" y="41630"/>
                  </a:lnTo>
                  <a:lnTo>
                    <a:pt x="7186" y="44619"/>
                  </a:lnTo>
                  <a:lnTo>
                    <a:pt x="7354" y="47606"/>
                  </a:lnTo>
                  <a:lnTo>
                    <a:pt x="7540" y="53569"/>
                  </a:lnTo>
                  <a:lnTo>
                    <a:pt x="7659" y="60742"/>
                  </a:lnTo>
                  <a:lnTo>
                    <a:pt x="8661" y="61330"/>
                  </a:lnTo>
                  <a:lnTo>
                    <a:pt x="12420" y="61984"/>
                  </a:lnTo>
                  <a:lnTo>
                    <a:pt x="16797" y="62159"/>
                  </a:lnTo>
                  <a:lnTo>
                    <a:pt x="37176" y="62404"/>
                  </a:lnTo>
                  <a:lnTo>
                    <a:pt x="53536" y="62461"/>
                  </a:lnTo>
                  <a:lnTo>
                    <a:pt x="62067" y="61484"/>
                  </a:lnTo>
                  <a:lnTo>
                    <a:pt x="70730" y="59841"/>
                  </a:lnTo>
                  <a:lnTo>
                    <a:pt x="79482" y="57753"/>
                  </a:lnTo>
                  <a:lnTo>
                    <a:pt x="88294" y="54377"/>
                  </a:lnTo>
                  <a:lnTo>
                    <a:pt x="97144" y="50142"/>
                  </a:lnTo>
                  <a:lnTo>
                    <a:pt x="106021" y="45334"/>
                  </a:lnTo>
                  <a:lnTo>
                    <a:pt x="112932" y="42129"/>
                  </a:lnTo>
                  <a:lnTo>
                    <a:pt x="118531" y="39992"/>
                  </a:lnTo>
                  <a:lnTo>
                    <a:pt x="123255" y="38567"/>
                  </a:lnTo>
                  <a:lnTo>
                    <a:pt x="126405" y="36625"/>
                  </a:lnTo>
                  <a:lnTo>
                    <a:pt x="128504" y="34338"/>
                  </a:lnTo>
                  <a:lnTo>
                    <a:pt x="129905" y="31822"/>
                  </a:lnTo>
                  <a:lnTo>
                    <a:pt x="131831" y="30144"/>
                  </a:lnTo>
                  <a:lnTo>
                    <a:pt x="134106" y="29025"/>
                  </a:lnTo>
                  <a:lnTo>
                    <a:pt x="136616" y="28280"/>
                  </a:lnTo>
                  <a:lnTo>
                    <a:pt x="138288" y="28775"/>
                  </a:lnTo>
                  <a:lnTo>
                    <a:pt x="139404" y="30097"/>
                  </a:lnTo>
                  <a:lnTo>
                    <a:pt x="140147" y="31970"/>
                  </a:lnTo>
                  <a:lnTo>
                    <a:pt x="140974" y="36698"/>
                  </a:lnTo>
                  <a:lnTo>
                    <a:pt x="141194" y="39348"/>
                  </a:lnTo>
                  <a:lnTo>
                    <a:pt x="139357" y="43099"/>
                  </a:lnTo>
                  <a:lnTo>
                    <a:pt x="136147" y="47585"/>
                  </a:lnTo>
                  <a:lnTo>
                    <a:pt x="132023" y="52558"/>
                  </a:lnTo>
                  <a:lnTo>
                    <a:pt x="127290" y="57859"/>
                  </a:lnTo>
                  <a:lnTo>
                    <a:pt x="116738" y="69041"/>
                  </a:lnTo>
                  <a:lnTo>
                    <a:pt x="99641" y="86491"/>
                  </a:lnTo>
                  <a:lnTo>
                    <a:pt x="91811" y="93379"/>
                  </a:lnTo>
                  <a:lnTo>
                    <a:pt x="82622" y="100948"/>
                  </a:lnTo>
                  <a:lnTo>
                    <a:pt x="72527" y="108971"/>
                  </a:lnTo>
                  <a:lnTo>
                    <a:pt x="63813" y="115311"/>
                  </a:lnTo>
                  <a:lnTo>
                    <a:pt x="56020" y="120530"/>
                  </a:lnTo>
                  <a:lnTo>
                    <a:pt x="48839" y="125002"/>
                  </a:lnTo>
                  <a:lnTo>
                    <a:pt x="43059" y="129967"/>
                  </a:lnTo>
                  <a:lnTo>
                    <a:pt x="38215" y="135261"/>
                  </a:lnTo>
                  <a:lnTo>
                    <a:pt x="33992" y="140775"/>
                  </a:lnTo>
                  <a:lnTo>
                    <a:pt x="31178" y="145444"/>
                  </a:lnTo>
                  <a:lnTo>
                    <a:pt x="29302" y="149548"/>
                  </a:lnTo>
                  <a:lnTo>
                    <a:pt x="28051" y="153277"/>
                  </a:lnTo>
                  <a:lnTo>
                    <a:pt x="28209" y="154770"/>
                  </a:lnTo>
                  <a:lnTo>
                    <a:pt x="29306" y="154774"/>
                  </a:lnTo>
                  <a:lnTo>
                    <a:pt x="31030" y="153784"/>
                  </a:lnTo>
                  <a:lnTo>
                    <a:pt x="34164" y="153124"/>
                  </a:lnTo>
                  <a:lnTo>
                    <a:pt x="38237" y="152683"/>
                  </a:lnTo>
                  <a:lnTo>
                    <a:pt x="52338" y="15180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Annotation379"/>
            <p:cNvSpPr/>
            <p:nvPr/>
          </p:nvSpPr>
          <p:spPr>
            <a:xfrm>
              <a:off x="7116960" y="5241726"/>
              <a:ext cx="71439" cy="196454"/>
            </a:xfrm>
            <a:custGeom>
              <a:avLst/>
              <a:gdLst/>
              <a:ahLst/>
              <a:cxnLst/>
              <a:rect l="0" t="0" r="0" b="0"/>
              <a:pathLst>
                <a:path w="71439" h="196454">
                  <a:moveTo>
                    <a:pt x="71438" y="0"/>
                  </a:moveTo>
                  <a:lnTo>
                    <a:pt x="61957" y="14222"/>
                  </a:lnTo>
                  <a:lnTo>
                    <a:pt x="57180" y="20395"/>
                  </a:lnTo>
                  <a:lnTo>
                    <a:pt x="52010" y="26495"/>
                  </a:lnTo>
                  <a:lnTo>
                    <a:pt x="46581" y="32547"/>
                  </a:lnTo>
                  <a:lnTo>
                    <a:pt x="41968" y="38565"/>
                  </a:lnTo>
                  <a:lnTo>
                    <a:pt x="37901" y="44561"/>
                  </a:lnTo>
                  <a:lnTo>
                    <a:pt x="34197" y="50544"/>
                  </a:lnTo>
                  <a:lnTo>
                    <a:pt x="30736" y="57509"/>
                  </a:lnTo>
                  <a:lnTo>
                    <a:pt x="27436" y="65128"/>
                  </a:lnTo>
                  <a:lnTo>
                    <a:pt x="24244" y="73185"/>
                  </a:lnTo>
                  <a:lnTo>
                    <a:pt x="21123" y="80539"/>
                  </a:lnTo>
                  <a:lnTo>
                    <a:pt x="15011" y="94004"/>
                  </a:lnTo>
                  <a:lnTo>
                    <a:pt x="12983" y="101365"/>
                  </a:lnTo>
                  <a:lnTo>
                    <a:pt x="11632" y="109248"/>
                  </a:lnTo>
                  <a:lnTo>
                    <a:pt x="10732" y="117481"/>
                  </a:lnTo>
                  <a:lnTo>
                    <a:pt x="9139" y="125946"/>
                  </a:lnTo>
                  <a:lnTo>
                    <a:pt x="7085" y="134565"/>
                  </a:lnTo>
                  <a:lnTo>
                    <a:pt x="4723" y="143288"/>
                  </a:lnTo>
                  <a:lnTo>
                    <a:pt x="3149" y="151088"/>
                  </a:lnTo>
                  <a:lnTo>
                    <a:pt x="2100" y="158273"/>
                  </a:lnTo>
                  <a:lnTo>
                    <a:pt x="1400" y="165046"/>
                  </a:lnTo>
                  <a:lnTo>
                    <a:pt x="934" y="171547"/>
                  </a:lnTo>
                  <a:lnTo>
                    <a:pt x="622" y="177864"/>
                  </a:lnTo>
                  <a:lnTo>
                    <a:pt x="0" y="19645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Annotation380"/>
            <p:cNvSpPr/>
            <p:nvPr/>
          </p:nvSpPr>
          <p:spPr>
            <a:xfrm>
              <a:off x="7215187" y="5259586"/>
              <a:ext cx="250032" cy="185315"/>
            </a:xfrm>
            <a:custGeom>
              <a:avLst/>
              <a:gdLst/>
              <a:ahLst/>
              <a:cxnLst/>
              <a:rect l="0" t="0" r="0" b="0"/>
              <a:pathLst>
                <a:path w="250032" h="185315">
                  <a:moveTo>
                    <a:pt x="250031" y="0"/>
                  </a:moveTo>
                  <a:lnTo>
                    <a:pt x="245290" y="4740"/>
                  </a:lnTo>
                  <a:lnTo>
                    <a:pt x="237672" y="9713"/>
                  </a:lnTo>
                  <a:lnTo>
                    <a:pt x="232862" y="12429"/>
                  </a:lnTo>
                  <a:lnTo>
                    <a:pt x="228663" y="14238"/>
                  </a:lnTo>
                  <a:lnTo>
                    <a:pt x="221352" y="16250"/>
                  </a:lnTo>
                  <a:lnTo>
                    <a:pt x="217022" y="17779"/>
                  </a:lnTo>
                  <a:lnTo>
                    <a:pt x="212150" y="19790"/>
                  </a:lnTo>
                  <a:lnTo>
                    <a:pt x="206917" y="22123"/>
                  </a:lnTo>
                  <a:lnTo>
                    <a:pt x="200452" y="24670"/>
                  </a:lnTo>
                  <a:lnTo>
                    <a:pt x="185332" y="30147"/>
                  </a:lnTo>
                  <a:lnTo>
                    <a:pt x="160085" y="38808"/>
                  </a:lnTo>
                  <a:lnTo>
                    <a:pt x="152364" y="41747"/>
                  </a:lnTo>
                  <a:lnTo>
                    <a:pt x="145231" y="44698"/>
                  </a:lnTo>
                  <a:lnTo>
                    <a:pt x="138493" y="47658"/>
                  </a:lnTo>
                  <a:lnTo>
                    <a:pt x="125715" y="53593"/>
                  </a:lnTo>
                  <a:lnTo>
                    <a:pt x="119528" y="56565"/>
                  </a:lnTo>
                  <a:lnTo>
                    <a:pt x="115404" y="59538"/>
                  </a:lnTo>
                  <a:lnTo>
                    <a:pt x="112655" y="62512"/>
                  </a:lnTo>
                  <a:lnTo>
                    <a:pt x="110822" y="65487"/>
                  </a:lnTo>
                  <a:lnTo>
                    <a:pt x="110592" y="69455"/>
                  </a:lnTo>
                  <a:lnTo>
                    <a:pt x="111431" y="74084"/>
                  </a:lnTo>
                  <a:lnTo>
                    <a:pt x="112983" y="79155"/>
                  </a:lnTo>
                  <a:lnTo>
                    <a:pt x="114016" y="83528"/>
                  </a:lnTo>
                  <a:lnTo>
                    <a:pt x="114706" y="87435"/>
                  </a:lnTo>
                  <a:lnTo>
                    <a:pt x="115167" y="91033"/>
                  </a:lnTo>
                  <a:lnTo>
                    <a:pt x="116465" y="93430"/>
                  </a:lnTo>
                  <a:lnTo>
                    <a:pt x="118324" y="95029"/>
                  </a:lnTo>
                  <a:lnTo>
                    <a:pt x="120554" y="96095"/>
                  </a:lnTo>
                  <a:lnTo>
                    <a:pt x="124026" y="98789"/>
                  </a:lnTo>
                  <a:lnTo>
                    <a:pt x="128325" y="102571"/>
                  </a:lnTo>
                  <a:lnTo>
                    <a:pt x="133174" y="107075"/>
                  </a:lnTo>
                  <a:lnTo>
                    <a:pt x="138393" y="111071"/>
                  </a:lnTo>
                  <a:lnTo>
                    <a:pt x="143856" y="114727"/>
                  </a:lnTo>
                  <a:lnTo>
                    <a:pt x="149482" y="118157"/>
                  </a:lnTo>
                  <a:lnTo>
                    <a:pt x="155217" y="121435"/>
                  </a:lnTo>
                  <a:lnTo>
                    <a:pt x="166881" y="127723"/>
                  </a:lnTo>
                  <a:lnTo>
                    <a:pt x="171778" y="130789"/>
                  </a:lnTo>
                  <a:lnTo>
                    <a:pt x="176033" y="133825"/>
                  </a:lnTo>
                  <a:lnTo>
                    <a:pt x="179863" y="136842"/>
                  </a:lnTo>
                  <a:lnTo>
                    <a:pt x="186765" y="140194"/>
                  </a:lnTo>
                  <a:lnTo>
                    <a:pt x="189994" y="141088"/>
                  </a:lnTo>
                  <a:lnTo>
                    <a:pt x="192147" y="143668"/>
                  </a:lnTo>
                  <a:lnTo>
                    <a:pt x="193583" y="147372"/>
                  </a:lnTo>
                  <a:lnTo>
                    <a:pt x="194539" y="151826"/>
                  </a:lnTo>
                  <a:lnTo>
                    <a:pt x="194185" y="156780"/>
                  </a:lnTo>
                  <a:lnTo>
                    <a:pt x="192956" y="162067"/>
                  </a:lnTo>
                  <a:lnTo>
                    <a:pt x="191146" y="167576"/>
                  </a:lnTo>
                  <a:lnTo>
                    <a:pt x="186961" y="172240"/>
                  </a:lnTo>
                  <a:lnTo>
                    <a:pt x="181195" y="176343"/>
                  </a:lnTo>
                  <a:lnTo>
                    <a:pt x="174375" y="180069"/>
                  </a:lnTo>
                  <a:lnTo>
                    <a:pt x="163875" y="182554"/>
                  </a:lnTo>
                  <a:lnTo>
                    <a:pt x="150922" y="184210"/>
                  </a:lnTo>
                  <a:lnTo>
                    <a:pt x="136334" y="185314"/>
                  </a:lnTo>
                  <a:lnTo>
                    <a:pt x="121647" y="185059"/>
                  </a:lnTo>
                  <a:lnTo>
                    <a:pt x="106894" y="183896"/>
                  </a:lnTo>
                  <a:lnTo>
                    <a:pt x="75290" y="179958"/>
                  </a:lnTo>
                  <a:lnTo>
                    <a:pt x="0" y="16966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Annotation381"/>
            <p:cNvSpPr/>
            <p:nvPr/>
          </p:nvSpPr>
          <p:spPr>
            <a:xfrm>
              <a:off x="1473766" y="5692130"/>
              <a:ext cx="222507" cy="299691"/>
            </a:xfrm>
            <a:custGeom>
              <a:avLst/>
              <a:gdLst/>
              <a:ahLst/>
              <a:cxnLst/>
              <a:rect l="0" t="0" r="0" b="0"/>
              <a:pathLst>
                <a:path w="222507" h="299691">
                  <a:moveTo>
                    <a:pt x="8562" y="299690"/>
                  </a:moveTo>
                  <a:lnTo>
                    <a:pt x="3821" y="290209"/>
                  </a:lnTo>
                  <a:lnTo>
                    <a:pt x="1494" y="282909"/>
                  </a:lnTo>
                  <a:lnTo>
                    <a:pt x="459" y="275365"/>
                  </a:lnTo>
                  <a:lnTo>
                    <a:pt x="184" y="270575"/>
                  </a:lnTo>
                  <a:lnTo>
                    <a:pt x="0" y="265397"/>
                  </a:lnTo>
                  <a:lnTo>
                    <a:pt x="869" y="258968"/>
                  </a:lnTo>
                  <a:lnTo>
                    <a:pt x="2441" y="251707"/>
                  </a:lnTo>
                  <a:lnTo>
                    <a:pt x="4481" y="243889"/>
                  </a:lnTo>
                  <a:lnTo>
                    <a:pt x="7826" y="233716"/>
                  </a:lnTo>
                  <a:lnTo>
                    <a:pt x="16834" y="209183"/>
                  </a:lnTo>
                  <a:lnTo>
                    <a:pt x="23998" y="195696"/>
                  </a:lnTo>
                  <a:lnTo>
                    <a:pt x="32743" y="181744"/>
                  </a:lnTo>
                  <a:lnTo>
                    <a:pt x="42542" y="167480"/>
                  </a:lnTo>
                  <a:lnTo>
                    <a:pt x="54036" y="152019"/>
                  </a:lnTo>
                  <a:lnTo>
                    <a:pt x="80035" y="118965"/>
                  </a:lnTo>
                  <a:lnTo>
                    <a:pt x="93914" y="102808"/>
                  </a:lnTo>
                  <a:lnTo>
                    <a:pt x="108127" y="87076"/>
                  </a:lnTo>
                  <a:lnTo>
                    <a:pt x="122564" y="71627"/>
                  </a:lnTo>
                  <a:lnTo>
                    <a:pt x="136157" y="58351"/>
                  </a:lnTo>
                  <a:lnTo>
                    <a:pt x="149187" y="46524"/>
                  </a:lnTo>
                  <a:lnTo>
                    <a:pt x="161843" y="35663"/>
                  </a:lnTo>
                  <a:lnTo>
                    <a:pt x="172265" y="26437"/>
                  </a:lnTo>
                  <a:lnTo>
                    <a:pt x="189136" y="10895"/>
                  </a:lnTo>
                  <a:lnTo>
                    <a:pt x="195421" y="5957"/>
                  </a:lnTo>
                  <a:lnTo>
                    <a:pt x="200604" y="2665"/>
                  </a:lnTo>
                  <a:lnTo>
                    <a:pt x="205051" y="470"/>
                  </a:lnTo>
                  <a:lnTo>
                    <a:pt x="208015" y="0"/>
                  </a:lnTo>
                  <a:lnTo>
                    <a:pt x="209992" y="677"/>
                  </a:lnTo>
                  <a:lnTo>
                    <a:pt x="211309" y="2122"/>
                  </a:lnTo>
                  <a:lnTo>
                    <a:pt x="212187" y="4077"/>
                  </a:lnTo>
                  <a:lnTo>
                    <a:pt x="213164" y="8895"/>
                  </a:lnTo>
                  <a:lnTo>
                    <a:pt x="213597" y="16990"/>
                  </a:lnTo>
                  <a:lnTo>
                    <a:pt x="213841" y="32703"/>
                  </a:lnTo>
                  <a:lnTo>
                    <a:pt x="213924" y="60531"/>
                  </a:lnTo>
                  <a:lnTo>
                    <a:pt x="214923" y="69805"/>
                  </a:lnTo>
                  <a:lnTo>
                    <a:pt x="216581" y="79957"/>
                  </a:lnTo>
                  <a:lnTo>
                    <a:pt x="218679" y="90693"/>
                  </a:lnTo>
                  <a:lnTo>
                    <a:pt x="220077" y="101820"/>
                  </a:lnTo>
                  <a:lnTo>
                    <a:pt x="221010" y="113207"/>
                  </a:lnTo>
                  <a:lnTo>
                    <a:pt x="221631" y="124766"/>
                  </a:lnTo>
                  <a:lnTo>
                    <a:pt x="222322" y="150839"/>
                  </a:lnTo>
                  <a:lnTo>
                    <a:pt x="222506" y="164737"/>
                  </a:lnTo>
                  <a:lnTo>
                    <a:pt x="221636" y="176979"/>
                  </a:lnTo>
                  <a:lnTo>
                    <a:pt x="220064" y="188117"/>
                  </a:lnTo>
                  <a:lnTo>
                    <a:pt x="218024" y="198519"/>
                  </a:lnTo>
                  <a:lnTo>
                    <a:pt x="216665" y="206446"/>
                  </a:lnTo>
                  <a:lnTo>
                    <a:pt x="215758" y="212723"/>
                  </a:lnTo>
                  <a:lnTo>
                    <a:pt x="215153" y="217899"/>
                  </a:lnTo>
                  <a:lnTo>
                    <a:pt x="214482" y="226297"/>
                  </a:lnTo>
                  <a:lnTo>
                    <a:pt x="213944" y="23718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MARTInkAnnotation382"/>
            <p:cNvSpPr/>
            <p:nvPr/>
          </p:nvSpPr>
          <p:spPr>
            <a:xfrm>
              <a:off x="1509117" y="5732859"/>
              <a:ext cx="303610" cy="105666"/>
            </a:xfrm>
            <a:custGeom>
              <a:avLst/>
              <a:gdLst/>
              <a:ahLst/>
              <a:cxnLst/>
              <a:rect l="0" t="0" r="0" b="0"/>
              <a:pathLst>
                <a:path w="303610" h="105666">
                  <a:moveTo>
                    <a:pt x="0" y="71438"/>
                  </a:moveTo>
                  <a:lnTo>
                    <a:pt x="9481" y="76177"/>
                  </a:lnTo>
                  <a:lnTo>
                    <a:pt x="13266" y="79559"/>
                  </a:lnTo>
                  <a:lnTo>
                    <a:pt x="16781" y="83796"/>
                  </a:lnTo>
                  <a:lnTo>
                    <a:pt x="20117" y="88607"/>
                  </a:lnTo>
                  <a:lnTo>
                    <a:pt x="26310" y="91813"/>
                  </a:lnTo>
                  <a:lnTo>
                    <a:pt x="34407" y="93951"/>
                  </a:lnTo>
                  <a:lnTo>
                    <a:pt x="43774" y="95376"/>
                  </a:lnTo>
                  <a:lnTo>
                    <a:pt x="52995" y="97319"/>
                  </a:lnTo>
                  <a:lnTo>
                    <a:pt x="62119" y="99606"/>
                  </a:lnTo>
                  <a:lnTo>
                    <a:pt x="71178" y="102123"/>
                  </a:lnTo>
                  <a:lnTo>
                    <a:pt x="81186" y="103801"/>
                  </a:lnTo>
                  <a:lnTo>
                    <a:pt x="91827" y="104919"/>
                  </a:lnTo>
                  <a:lnTo>
                    <a:pt x="102890" y="105665"/>
                  </a:lnTo>
                  <a:lnTo>
                    <a:pt x="117210" y="103185"/>
                  </a:lnTo>
                  <a:lnTo>
                    <a:pt x="133703" y="98555"/>
                  </a:lnTo>
                  <a:lnTo>
                    <a:pt x="151643" y="92493"/>
                  </a:lnTo>
                  <a:lnTo>
                    <a:pt x="171540" y="82498"/>
                  </a:lnTo>
                  <a:lnTo>
                    <a:pt x="192743" y="69882"/>
                  </a:lnTo>
                  <a:lnTo>
                    <a:pt x="234492" y="42965"/>
                  </a:lnTo>
                  <a:lnTo>
                    <a:pt x="30360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MARTInkAnnotation383"/>
            <p:cNvSpPr/>
            <p:nvPr/>
          </p:nvSpPr>
          <p:spPr>
            <a:xfrm>
              <a:off x="1750931" y="5734209"/>
              <a:ext cx="133234" cy="171384"/>
            </a:xfrm>
            <a:custGeom>
              <a:avLst/>
              <a:gdLst/>
              <a:ahLst/>
              <a:cxnLst/>
              <a:rect l="0" t="0" r="0" b="0"/>
              <a:pathLst>
                <a:path w="133234" h="171384">
                  <a:moveTo>
                    <a:pt x="133233" y="16510"/>
                  </a:moveTo>
                  <a:lnTo>
                    <a:pt x="123752" y="11769"/>
                  </a:lnTo>
                  <a:lnTo>
                    <a:pt x="118975" y="10372"/>
                  </a:lnTo>
                  <a:lnTo>
                    <a:pt x="113805" y="9442"/>
                  </a:lnTo>
                  <a:lnTo>
                    <a:pt x="108375" y="8821"/>
                  </a:lnTo>
                  <a:lnTo>
                    <a:pt x="101778" y="7415"/>
                  </a:lnTo>
                  <a:lnTo>
                    <a:pt x="94403" y="5486"/>
                  </a:lnTo>
                  <a:lnTo>
                    <a:pt x="86511" y="3207"/>
                  </a:lnTo>
                  <a:lnTo>
                    <a:pt x="79264" y="1688"/>
                  </a:lnTo>
                  <a:lnTo>
                    <a:pt x="72449" y="676"/>
                  </a:lnTo>
                  <a:lnTo>
                    <a:pt x="65921" y="0"/>
                  </a:lnTo>
                  <a:lnTo>
                    <a:pt x="58593" y="542"/>
                  </a:lnTo>
                  <a:lnTo>
                    <a:pt x="50731" y="1896"/>
                  </a:lnTo>
                  <a:lnTo>
                    <a:pt x="42513" y="3791"/>
                  </a:lnTo>
                  <a:lnTo>
                    <a:pt x="35049" y="5053"/>
                  </a:lnTo>
                  <a:lnTo>
                    <a:pt x="28090" y="5896"/>
                  </a:lnTo>
                  <a:lnTo>
                    <a:pt x="21466" y="6457"/>
                  </a:lnTo>
                  <a:lnTo>
                    <a:pt x="16057" y="7823"/>
                  </a:lnTo>
                  <a:lnTo>
                    <a:pt x="11459" y="9726"/>
                  </a:lnTo>
                  <a:lnTo>
                    <a:pt x="7402" y="11987"/>
                  </a:lnTo>
                  <a:lnTo>
                    <a:pt x="4697" y="15479"/>
                  </a:lnTo>
                  <a:lnTo>
                    <a:pt x="2894" y="19791"/>
                  </a:lnTo>
                  <a:lnTo>
                    <a:pt x="1692" y="24650"/>
                  </a:lnTo>
                  <a:lnTo>
                    <a:pt x="890" y="28882"/>
                  </a:lnTo>
                  <a:lnTo>
                    <a:pt x="356" y="32695"/>
                  </a:lnTo>
                  <a:lnTo>
                    <a:pt x="0" y="36230"/>
                  </a:lnTo>
                  <a:lnTo>
                    <a:pt x="754" y="39578"/>
                  </a:lnTo>
                  <a:lnTo>
                    <a:pt x="2250" y="42803"/>
                  </a:lnTo>
                  <a:lnTo>
                    <a:pt x="4239" y="45945"/>
                  </a:lnTo>
                  <a:lnTo>
                    <a:pt x="8542" y="49032"/>
                  </a:lnTo>
                  <a:lnTo>
                    <a:pt x="14386" y="52082"/>
                  </a:lnTo>
                  <a:lnTo>
                    <a:pt x="21260" y="55107"/>
                  </a:lnTo>
                  <a:lnTo>
                    <a:pt x="27826" y="57124"/>
                  </a:lnTo>
                  <a:lnTo>
                    <a:pt x="34188" y="58469"/>
                  </a:lnTo>
                  <a:lnTo>
                    <a:pt x="40414" y="59366"/>
                  </a:lnTo>
                  <a:lnTo>
                    <a:pt x="47541" y="60955"/>
                  </a:lnTo>
                  <a:lnTo>
                    <a:pt x="55269" y="63007"/>
                  </a:lnTo>
                  <a:lnTo>
                    <a:pt x="63397" y="65367"/>
                  </a:lnTo>
                  <a:lnTo>
                    <a:pt x="70801" y="68925"/>
                  </a:lnTo>
                  <a:lnTo>
                    <a:pt x="77721" y="73281"/>
                  </a:lnTo>
                  <a:lnTo>
                    <a:pt x="84318" y="78170"/>
                  </a:lnTo>
                  <a:lnTo>
                    <a:pt x="89709" y="82421"/>
                  </a:lnTo>
                  <a:lnTo>
                    <a:pt x="94295" y="86248"/>
                  </a:lnTo>
                  <a:lnTo>
                    <a:pt x="98345" y="89791"/>
                  </a:lnTo>
                  <a:lnTo>
                    <a:pt x="102036" y="93145"/>
                  </a:lnTo>
                  <a:lnTo>
                    <a:pt x="108784" y="99518"/>
                  </a:lnTo>
                  <a:lnTo>
                    <a:pt x="110981" y="102606"/>
                  </a:lnTo>
                  <a:lnTo>
                    <a:pt x="112445" y="105657"/>
                  </a:lnTo>
                  <a:lnTo>
                    <a:pt x="113421" y="108683"/>
                  </a:lnTo>
                  <a:lnTo>
                    <a:pt x="113079" y="111693"/>
                  </a:lnTo>
                  <a:lnTo>
                    <a:pt x="111860" y="114692"/>
                  </a:lnTo>
                  <a:lnTo>
                    <a:pt x="110054" y="117683"/>
                  </a:lnTo>
                  <a:lnTo>
                    <a:pt x="107859" y="121662"/>
                  </a:lnTo>
                  <a:lnTo>
                    <a:pt x="102773" y="131374"/>
                  </a:lnTo>
                  <a:lnTo>
                    <a:pt x="99035" y="135750"/>
                  </a:lnTo>
                  <a:lnTo>
                    <a:pt x="94560" y="139659"/>
                  </a:lnTo>
                  <a:lnTo>
                    <a:pt x="89591" y="143258"/>
                  </a:lnTo>
                  <a:lnTo>
                    <a:pt x="84294" y="147642"/>
                  </a:lnTo>
                  <a:lnTo>
                    <a:pt x="78779" y="152548"/>
                  </a:lnTo>
                  <a:lnTo>
                    <a:pt x="73118" y="157803"/>
                  </a:lnTo>
                  <a:lnTo>
                    <a:pt x="67359" y="162300"/>
                  </a:lnTo>
                  <a:lnTo>
                    <a:pt x="61536" y="166289"/>
                  </a:lnTo>
                  <a:lnTo>
                    <a:pt x="55669" y="169941"/>
                  </a:lnTo>
                  <a:lnTo>
                    <a:pt x="49774" y="171383"/>
                  </a:lnTo>
                  <a:lnTo>
                    <a:pt x="43859" y="171353"/>
                  </a:lnTo>
                  <a:lnTo>
                    <a:pt x="37932" y="170340"/>
                  </a:lnTo>
                  <a:lnTo>
                    <a:pt x="32988" y="169664"/>
                  </a:lnTo>
                  <a:lnTo>
                    <a:pt x="28699" y="169215"/>
                  </a:lnTo>
                  <a:lnTo>
                    <a:pt x="24848" y="168914"/>
                  </a:lnTo>
                  <a:lnTo>
                    <a:pt x="22281" y="167723"/>
                  </a:lnTo>
                  <a:lnTo>
                    <a:pt x="20570" y="165935"/>
                  </a:lnTo>
                  <a:lnTo>
                    <a:pt x="17147" y="15938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MARTInkAnnotation384"/>
            <p:cNvSpPr/>
            <p:nvPr/>
          </p:nvSpPr>
          <p:spPr>
            <a:xfrm>
              <a:off x="1848445" y="5718785"/>
              <a:ext cx="223243" cy="156405"/>
            </a:xfrm>
            <a:custGeom>
              <a:avLst/>
              <a:gdLst/>
              <a:ahLst/>
              <a:cxnLst/>
              <a:rect l="0" t="0" r="0" b="0"/>
              <a:pathLst>
                <a:path w="223243" h="156405">
                  <a:moveTo>
                    <a:pt x="223242" y="5145"/>
                  </a:moveTo>
                  <a:lnTo>
                    <a:pt x="213761" y="405"/>
                  </a:lnTo>
                  <a:lnTo>
                    <a:pt x="209976" y="0"/>
                  </a:lnTo>
                  <a:lnTo>
                    <a:pt x="206461" y="723"/>
                  </a:lnTo>
                  <a:lnTo>
                    <a:pt x="203125" y="2196"/>
                  </a:lnTo>
                  <a:lnTo>
                    <a:pt x="194127" y="6481"/>
                  </a:lnTo>
                  <a:lnTo>
                    <a:pt x="188949" y="9011"/>
                  </a:lnTo>
                  <a:lnTo>
                    <a:pt x="184505" y="10699"/>
                  </a:lnTo>
                  <a:lnTo>
                    <a:pt x="180550" y="11824"/>
                  </a:lnTo>
                  <a:lnTo>
                    <a:pt x="176921" y="12574"/>
                  </a:lnTo>
                  <a:lnTo>
                    <a:pt x="172518" y="13074"/>
                  </a:lnTo>
                  <a:lnTo>
                    <a:pt x="167598" y="13408"/>
                  </a:lnTo>
                  <a:lnTo>
                    <a:pt x="157832" y="13778"/>
                  </a:lnTo>
                  <a:lnTo>
                    <a:pt x="150184" y="13942"/>
                  </a:lnTo>
                  <a:lnTo>
                    <a:pt x="146755" y="14978"/>
                  </a:lnTo>
                  <a:lnTo>
                    <a:pt x="140300" y="18776"/>
                  </a:lnTo>
                  <a:lnTo>
                    <a:pt x="138182" y="21177"/>
                  </a:lnTo>
                  <a:lnTo>
                    <a:pt x="136769" y="23770"/>
                  </a:lnTo>
                  <a:lnTo>
                    <a:pt x="134503" y="30321"/>
                  </a:lnTo>
                  <a:lnTo>
                    <a:pt x="135309" y="31851"/>
                  </a:lnTo>
                  <a:lnTo>
                    <a:pt x="138851" y="36197"/>
                  </a:lnTo>
                  <a:lnTo>
                    <a:pt x="140192" y="38744"/>
                  </a:lnTo>
                  <a:lnTo>
                    <a:pt x="141087" y="41435"/>
                  </a:lnTo>
                  <a:lnTo>
                    <a:pt x="141683" y="44221"/>
                  </a:lnTo>
                  <a:lnTo>
                    <a:pt x="143072" y="47071"/>
                  </a:lnTo>
                  <a:lnTo>
                    <a:pt x="144991" y="49962"/>
                  </a:lnTo>
                  <a:lnTo>
                    <a:pt x="147262" y="52883"/>
                  </a:lnTo>
                  <a:lnTo>
                    <a:pt x="150760" y="56814"/>
                  </a:lnTo>
                  <a:lnTo>
                    <a:pt x="159939" y="66473"/>
                  </a:lnTo>
                  <a:lnTo>
                    <a:pt x="165165" y="70835"/>
                  </a:lnTo>
                  <a:lnTo>
                    <a:pt x="170634" y="74735"/>
                  </a:lnTo>
                  <a:lnTo>
                    <a:pt x="176264" y="78327"/>
                  </a:lnTo>
                  <a:lnTo>
                    <a:pt x="181009" y="81715"/>
                  </a:lnTo>
                  <a:lnTo>
                    <a:pt x="185165" y="84965"/>
                  </a:lnTo>
                  <a:lnTo>
                    <a:pt x="188927" y="88124"/>
                  </a:lnTo>
                  <a:lnTo>
                    <a:pt x="192428" y="91222"/>
                  </a:lnTo>
                  <a:lnTo>
                    <a:pt x="198963" y="97310"/>
                  </a:lnTo>
                  <a:lnTo>
                    <a:pt x="201103" y="100322"/>
                  </a:lnTo>
                  <a:lnTo>
                    <a:pt x="202530" y="103323"/>
                  </a:lnTo>
                  <a:lnTo>
                    <a:pt x="203481" y="106316"/>
                  </a:lnTo>
                  <a:lnTo>
                    <a:pt x="204115" y="109303"/>
                  </a:lnTo>
                  <a:lnTo>
                    <a:pt x="204538" y="112286"/>
                  </a:lnTo>
                  <a:lnTo>
                    <a:pt x="204819" y="115268"/>
                  </a:lnTo>
                  <a:lnTo>
                    <a:pt x="203023" y="117256"/>
                  </a:lnTo>
                  <a:lnTo>
                    <a:pt x="199841" y="118581"/>
                  </a:lnTo>
                  <a:lnTo>
                    <a:pt x="195735" y="119464"/>
                  </a:lnTo>
                  <a:lnTo>
                    <a:pt x="191013" y="122037"/>
                  </a:lnTo>
                  <a:lnTo>
                    <a:pt x="185881" y="125737"/>
                  </a:lnTo>
                  <a:lnTo>
                    <a:pt x="180475" y="130188"/>
                  </a:lnTo>
                  <a:lnTo>
                    <a:pt x="173895" y="134148"/>
                  </a:lnTo>
                  <a:lnTo>
                    <a:pt x="166531" y="137780"/>
                  </a:lnTo>
                  <a:lnTo>
                    <a:pt x="158646" y="141192"/>
                  </a:lnTo>
                  <a:lnTo>
                    <a:pt x="149420" y="144460"/>
                  </a:lnTo>
                  <a:lnTo>
                    <a:pt x="139301" y="147632"/>
                  </a:lnTo>
                  <a:lnTo>
                    <a:pt x="128586" y="150738"/>
                  </a:lnTo>
                  <a:lnTo>
                    <a:pt x="118466" y="152808"/>
                  </a:lnTo>
                  <a:lnTo>
                    <a:pt x="108743" y="154188"/>
                  </a:lnTo>
                  <a:lnTo>
                    <a:pt x="99284" y="155109"/>
                  </a:lnTo>
                  <a:lnTo>
                    <a:pt x="90002" y="155722"/>
                  </a:lnTo>
                  <a:lnTo>
                    <a:pt x="80837" y="156131"/>
                  </a:lnTo>
                  <a:lnTo>
                    <a:pt x="71751" y="156404"/>
                  </a:lnTo>
                  <a:lnTo>
                    <a:pt x="62717" y="155593"/>
                  </a:lnTo>
                  <a:lnTo>
                    <a:pt x="53717" y="154061"/>
                  </a:lnTo>
                  <a:lnTo>
                    <a:pt x="44741" y="152047"/>
                  </a:lnTo>
                  <a:lnTo>
                    <a:pt x="37765" y="150704"/>
                  </a:lnTo>
                  <a:lnTo>
                    <a:pt x="32122" y="149809"/>
                  </a:lnTo>
                  <a:lnTo>
                    <a:pt x="27368" y="149213"/>
                  </a:lnTo>
                  <a:lnTo>
                    <a:pt x="23206" y="148815"/>
                  </a:lnTo>
                  <a:lnTo>
                    <a:pt x="19439" y="148550"/>
                  </a:lnTo>
                  <a:lnTo>
                    <a:pt x="15936" y="148373"/>
                  </a:lnTo>
                  <a:lnTo>
                    <a:pt x="12608" y="147263"/>
                  </a:lnTo>
                  <a:lnTo>
                    <a:pt x="9398" y="145531"/>
                  </a:lnTo>
                  <a:lnTo>
                    <a:pt x="0" y="13909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SMARTInkAnnotation385"/>
            <p:cNvSpPr/>
            <p:nvPr/>
          </p:nvSpPr>
          <p:spPr>
            <a:xfrm>
              <a:off x="2060317" y="5668197"/>
              <a:ext cx="225684" cy="198282"/>
            </a:xfrm>
            <a:custGeom>
              <a:avLst/>
              <a:gdLst/>
              <a:ahLst/>
              <a:cxnLst/>
              <a:rect l="0" t="0" r="0" b="0"/>
              <a:pathLst>
                <a:path w="225684" h="198282">
                  <a:moveTo>
                    <a:pt x="225683" y="20013"/>
                  </a:moveTo>
                  <a:lnTo>
                    <a:pt x="216201" y="24754"/>
                  </a:lnTo>
                  <a:lnTo>
                    <a:pt x="210432" y="26151"/>
                  </a:lnTo>
                  <a:lnTo>
                    <a:pt x="203609" y="27081"/>
                  </a:lnTo>
                  <a:lnTo>
                    <a:pt x="196085" y="27702"/>
                  </a:lnTo>
                  <a:lnTo>
                    <a:pt x="188091" y="29107"/>
                  </a:lnTo>
                  <a:lnTo>
                    <a:pt x="179785" y="31038"/>
                  </a:lnTo>
                  <a:lnTo>
                    <a:pt x="140328" y="41263"/>
                  </a:lnTo>
                  <a:lnTo>
                    <a:pt x="129092" y="46086"/>
                  </a:lnTo>
                  <a:lnTo>
                    <a:pt x="117633" y="52278"/>
                  </a:lnTo>
                  <a:lnTo>
                    <a:pt x="106024" y="59382"/>
                  </a:lnTo>
                  <a:lnTo>
                    <a:pt x="95309" y="67095"/>
                  </a:lnTo>
                  <a:lnTo>
                    <a:pt x="85189" y="75214"/>
                  </a:lnTo>
                  <a:lnTo>
                    <a:pt x="75465" y="83603"/>
                  </a:lnTo>
                  <a:lnTo>
                    <a:pt x="65014" y="93164"/>
                  </a:lnTo>
                  <a:lnTo>
                    <a:pt x="42819" y="114372"/>
                  </a:lnTo>
                  <a:lnTo>
                    <a:pt x="33328" y="124591"/>
                  </a:lnTo>
                  <a:lnTo>
                    <a:pt x="25016" y="134380"/>
                  </a:lnTo>
                  <a:lnTo>
                    <a:pt x="17491" y="143883"/>
                  </a:lnTo>
                  <a:lnTo>
                    <a:pt x="11482" y="152202"/>
                  </a:lnTo>
                  <a:lnTo>
                    <a:pt x="6484" y="159734"/>
                  </a:lnTo>
                  <a:lnTo>
                    <a:pt x="2159" y="166738"/>
                  </a:lnTo>
                  <a:lnTo>
                    <a:pt x="269" y="173392"/>
                  </a:lnTo>
                  <a:lnTo>
                    <a:pt x="0" y="179813"/>
                  </a:lnTo>
                  <a:lnTo>
                    <a:pt x="814" y="186078"/>
                  </a:lnTo>
                  <a:lnTo>
                    <a:pt x="2348" y="190254"/>
                  </a:lnTo>
                  <a:lnTo>
                    <a:pt x="4363" y="193039"/>
                  </a:lnTo>
                  <a:lnTo>
                    <a:pt x="6699" y="194895"/>
                  </a:lnTo>
                  <a:lnTo>
                    <a:pt x="11232" y="196132"/>
                  </a:lnTo>
                  <a:lnTo>
                    <a:pt x="17231" y="196957"/>
                  </a:lnTo>
                  <a:lnTo>
                    <a:pt x="24207" y="197507"/>
                  </a:lnTo>
                  <a:lnTo>
                    <a:pt x="31834" y="197874"/>
                  </a:lnTo>
                  <a:lnTo>
                    <a:pt x="48247" y="198281"/>
                  </a:lnTo>
                  <a:lnTo>
                    <a:pt x="57782" y="196405"/>
                  </a:lnTo>
                  <a:lnTo>
                    <a:pt x="68109" y="193170"/>
                  </a:lnTo>
                  <a:lnTo>
                    <a:pt x="78961" y="189030"/>
                  </a:lnTo>
                  <a:lnTo>
                    <a:pt x="89173" y="184285"/>
                  </a:lnTo>
                  <a:lnTo>
                    <a:pt x="98957" y="179137"/>
                  </a:lnTo>
                  <a:lnTo>
                    <a:pt x="108457" y="173721"/>
                  </a:lnTo>
                  <a:lnTo>
                    <a:pt x="118759" y="166141"/>
                  </a:lnTo>
                  <a:lnTo>
                    <a:pt x="129595" y="157119"/>
                  </a:lnTo>
                  <a:lnTo>
                    <a:pt x="140788" y="147136"/>
                  </a:lnTo>
                  <a:lnTo>
                    <a:pt x="151227" y="135519"/>
                  </a:lnTo>
                  <a:lnTo>
                    <a:pt x="161163" y="122815"/>
                  </a:lnTo>
                  <a:lnTo>
                    <a:pt x="170763" y="109384"/>
                  </a:lnTo>
                  <a:lnTo>
                    <a:pt x="179148" y="96461"/>
                  </a:lnTo>
                  <a:lnTo>
                    <a:pt x="186722" y="83877"/>
                  </a:lnTo>
                  <a:lnTo>
                    <a:pt x="199437" y="61296"/>
                  </a:lnTo>
                  <a:lnTo>
                    <a:pt x="208395" y="44645"/>
                  </a:lnTo>
                  <a:lnTo>
                    <a:pt x="210189" y="36435"/>
                  </a:lnTo>
                  <a:lnTo>
                    <a:pt x="210393" y="27984"/>
                  </a:lnTo>
                  <a:lnTo>
                    <a:pt x="209536" y="19374"/>
                  </a:lnTo>
                  <a:lnTo>
                    <a:pt x="207973" y="12642"/>
                  </a:lnTo>
                  <a:lnTo>
                    <a:pt x="205938" y="7162"/>
                  </a:lnTo>
                  <a:lnTo>
                    <a:pt x="203590" y="2516"/>
                  </a:lnTo>
                  <a:lnTo>
                    <a:pt x="200040" y="411"/>
                  </a:lnTo>
                  <a:lnTo>
                    <a:pt x="195689" y="0"/>
                  </a:lnTo>
                  <a:lnTo>
                    <a:pt x="190804" y="718"/>
                  </a:lnTo>
                  <a:lnTo>
                    <a:pt x="185563" y="1197"/>
                  </a:lnTo>
                  <a:lnTo>
                    <a:pt x="180085" y="1515"/>
                  </a:lnTo>
                  <a:lnTo>
                    <a:pt x="174448" y="1729"/>
                  </a:lnTo>
                  <a:lnTo>
                    <a:pt x="167714" y="3855"/>
                  </a:lnTo>
                  <a:lnTo>
                    <a:pt x="160247" y="7256"/>
                  </a:lnTo>
                  <a:lnTo>
                    <a:pt x="136386" y="2001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SMARTInkAnnotation386"/>
            <p:cNvSpPr/>
            <p:nvPr/>
          </p:nvSpPr>
          <p:spPr>
            <a:xfrm>
              <a:off x="2200444" y="5636281"/>
              <a:ext cx="217019" cy="210212"/>
            </a:xfrm>
            <a:custGeom>
              <a:avLst/>
              <a:gdLst/>
              <a:ahLst/>
              <a:cxnLst/>
              <a:rect l="0" t="0" r="0" b="0"/>
              <a:pathLst>
                <a:path w="217019" h="210212">
                  <a:moveTo>
                    <a:pt x="201641" y="69789"/>
                  </a:moveTo>
                  <a:lnTo>
                    <a:pt x="211122" y="46086"/>
                  </a:lnTo>
                  <a:lnTo>
                    <a:pt x="213915" y="36128"/>
                  </a:lnTo>
                  <a:lnTo>
                    <a:pt x="215777" y="26513"/>
                  </a:lnTo>
                  <a:lnTo>
                    <a:pt x="217018" y="17126"/>
                  </a:lnTo>
                  <a:lnTo>
                    <a:pt x="215861" y="10868"/>
                  </a:lnTo>
                  <a:lnTo>
                    <a:pt x="213106" y="6695"/>
                  </a:lnTo>
                  <a:lnTo>
                    <a:pt x="209284" y="3914"/>
                  </a:lnTo>
                  <a:lnTo>
                    <a:pt x="203760" y="2060"/>
                  </a:lnTo>
                  <a:lnTo>
                    <a:pt x="197101" y="824"/>
                  </a:lnTo>
                  <a:lnTo>
                    <a:pt x="189685" y="0"/>
                  </a:lnTo>
                  <a:lnTo>
                    <a:pt x="181764" y="1435"/>
                  </a:lnTo>
                  <a:lnTo>
                    <a:pt x="173507" y="4376"/>
                  </a:lnTo>
                  <a:lnTo>
                    <a:pt x="155403" y="12935"/>
                  </a:lnTo>
                  <a:lnTo>
                    <a:pt x="134127" y="23354"/>
                  </a:lnTo>
                  <a:lnTo>
                    <a:pt x="121906" y="29902"/>
                  </a:lnTo>
                  <a:lnTo>
                    <a:pt x="95097" y="45116"/>
                  </a:lnTo>
                  <a:lnTo>
                    <a:pt x="82986" y="54333"/>
                  </a:lnTo>
                  <a:lnTo>
                    <a:pt x="71936" y="64446"/>
                  </a:lnTo>
                  <a:lnTo>
                    <a:pt x="61593" y="75157"/>
                  </a:lnTo>
                  <a:lnTo>
                    <a:pt x="51721" y="86266"/>
                  </a:lnTo>
                  <a:lnTo>
                    <a:pt x="42163" y="97641"/>
                  </a:lnTo>
                  <a:lnTo>
                    <a:pt x="32815" y="109193"/>
                  </a:lnTo>
                  <a:lnTo>
                    <a:pt x="24598" y="119871"/>
                  </a:lnTo>
                  <a:lnTo>
                    <a:pt x="17136" y="129966"/>
                  </a:lnTo>
                  <a:lnTo>
                    <a:pt x="10177" y="139672"/>
                  </a:lnTo>
                  <a:lnTo>
                    <a:pt x="5538" y="149120"/>
                  </a:lnTo>
                  <a:lnTo>
                    <a:pt x="2444" y="158395"/>
                  </a:lnTo>
                  <a:lnTo>
                    <a:pt x="383" y="167555"/>
                  </a:lnTo>
                  <a:lnTo>
                    <a:pt x="0" y="175646"/>
                  </a:lnTo>
                  <a:lnTo>
                    <a:pt x="737" y="183025"/>
                  </a:lnTo>
                  <a:lnTo>
                    <a:pt x="2221" y="189928"/>
                  </a:lnTo>
                  <a:lnTo>
                    <a:pt x="6187" y="195522"/>
                  </a:lnTo>
                  <a:lnTo>
                    <a:pt x="11807" y="200244"/>
                  </a:lnTo>
                  <a:lnTo>
                    <a:pt x="18531" y="204384"/>
                  </a:lnTo>
                  <a:lnTo>
                    <a:pt x="25989" y="207144"/>
                  </a:lnTo>
                  <a:lnTo>
                    <a:pt x="33938" y="208984"/>
                  </a:lnTo>
                  <a:lnTo>
                    <a:pt x="42214" y="210211"/>
                  </a:lnTo>
                  <a:lnTo>
                    <a:pt x="50708" y="210036"/>
                  </a:lnTo>
                  <a:lnTo>
                    <a:pt x="59348" y="208928"/>
                  </a:lnTo>
                  <a:lnTo>
                    <a:pt x="68083" y="207197"/>
                  </a:lnTo>
                  <a:lnTo>
                    <a:pt x="77876" y="206043"/>
                  </a:lnTo>
                  <a:lnTo>
                    <a:pt x="88373" y="205273"/>
                  </a:lnTo>
                  <a:lnTo>
                    <a:pt x="121274" y="20373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SMARTInkAnnotation387"/>
            <p:cNvSpPr/>
            <p:nvPr/>
          </p:nvSpPr>
          <p:spPr>
            <a:xfrm>
              <a:off x="2464593" y="5679281"/>
              <a:ext cx="98228" cy="151806"/>
            </a:xfrm>
            <a:custGeom>
              <a:avLst/>
              <a:gdLst/>
              <a:ahLst/>
              <a:cxnLst/>
              <a:rect l="0" t="0" r="0" b="0"/>
              <a:pathLst>
                <a:path w="98228" h="151806">
                  <a:moveTo>
                    <a:pt x="98227" y="0"/>
                  </a:moveTo>
                  <a:lnTo>
                    <a:pt x="79265" y="42664"/>
                  </a:lnTo>
                  <a:lnTo>
                    <a:pt x="71695" y="58208"/>
                  </a:lnTo>
                  <a:lnTo>
                    <a:pt x="64664" y="71548"/>
                  </a:lnTo>
                  <a:lnTo>
                    <a:pt x="57992" y="83417"/>
                  </a:lnTo>
                  <a:lnTo>
                    <a:pt x="51560" y="94307"/>
                  </a:lnTo>
                  <a:lnTo>
                    <a:pt x="39121" y="114344"/>
                  </a:lnTo>
                  <a:lnTo>
                    <a:pt x="33026" y="121870"/>
                  </a:lnTo>
                  <a:lnTo>
                    <a:pt x="26979" y="127879"/>
                  </a:lnTo>
                  <a:lnTo>
                    <a:pt x="20962" y="132878"/>
                  </a:lnTo>
                  <a:lnTo>
                    <a:pt x="16952" y="137203"/>
                  </a:lnTo>
                  <a:lnTo>
                    <a:pt x="14278" y="141077"/>
                  </a:lnTo>
                  <a:lnTo>
                    <a:pt x="12495" y="144653"/>
                  </a:lnTo>
                  <a:lnTo>
                    <a:pt x="10314" y="147037"/>
                  </a:lnTo>
                  <a:lnTo>
                    <a:pt x="7869" y="148626"/>
                  </a:lnTo>
                  <a:lnTo>
                    <a:pt x="0" y="15180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SMARTInkAnnotation388"/>
            <p:cNvSpPr/>
            <p:nvPr/>
          </p:nvSpPr>
          <p:spPr>
            <a:xfrm>
              <a:off x="2557675" y="5527476"/>
              <a:ext cx="5146" cy="62509"/>
            </a:xfrm>
            <a:custGeom>
              <a:avLst/>
              <a:gdLst/>
              <a:ahLst/>
              <a:cxnLst/>
              <a:rect l="0" t="0" r="0" b="0"/>
              <a:pathLst>
                <a:path w="5146" h="62509">
                  <a:moveTo>
                    <a:pt x="5145" y="0"/>
                  </a:moveTo>
                  <a:lnTo>
                    <a:pt x="404" y="4740"/>
                  </a:lnTo>
                  <a:lnTo>
                    <a:pt x="0" y="8122"/>
                  </a:lnTo>
                  <a:lnTo>
                    <a:pt x="722" y="12359"/>
                  </a:lnTo>
                  <a:lnTo>
                    <a:pt x="2197" y="17170"/>
                  </a:lnTo>
                  <a:lnTo>
                    <a:pt x="3179" y="22361"/>
                  </a:lnTo>
                  <a:lnTo>
                    <a:pt x="3834" y="27805"/>
                  </a:lnTo>
                  <a:lnTo>
                    <a:pt x="4271" y="33420"/>
                  </a:lnTo>
                  <a:lnTo>
                    <a:pt x="4562" y="39147"/>
                  </a:lnTo>
                  <a:lnTo>
                    <a:pt x="5145" y="6250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SMARTInkAnnotation389"/>
            <p:cNvSpPr/>
            <p:nvPr/>
          </p:nvSpPr>
          <p:spPr>
            <a:xfrm>
              <a:off x="2562820" y="5759648"/>
              <a:ext cx="62509" cy="107158"/>
            </a:xfrm>
            <a:custGeom>
              <a:avLst/>
              <a:gdLst/>
              <a:ahLst/>
              <a:cxnLst/>
              <a:rect l="0" t="0" r="0" b="0"/>
              <a:pathLst>
                <a:path w="62509" h="107158">
                  <a:moveTo>
                    <a:pt x="0" y="107157"/>
                  </a:moveTo>
                  <a:lnTo>
                    <a:pt x="4740" y="92935"/>
                  </a:lnTo>
                  <a:lnTo>
                    <a:pt x="8121" y="85769"/>
                  </a:lnTo>
                  <a:lnTo>
                    <a:pt x="12359" y="78015"/>
                  </a:lnTo>
                  <a:lnTo>
                    <a:pt x="17169" y="69870"/>
                  </a:lnTo>
                  <a:lnTo>
                    <a:pt x="21368" y="61462"/>
                  </a:lnTo>
                  <a:lnTo>
                    <a:pt x="25159" y="52881"/>
                  </a:lnTo>
                  <a:lnTo>
                    <a:pt x="28679" y="44184"/>
                  </a:lnTo>
                  <a:lnTo>
                    <a:pt x="34002" y="35409"/>
                  </a:lnTo>
                  <a:lnTo>
                    <a:pt x="40527" y="26583"/>
                  </a:lnTo>
                  <a:lnTo>
                    <a:pt x="6250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MARTInkAnnotation390"/>
            <p:cNvSpPr/>
            <p:nvPr/>
          </p:nvSpPr>
          <p:spPr>
            <a:xfrm>
              <a:off x="2616398" y="5625703"/>
              <a:ext cx="105807" cy="250258"/>
            </a:xfrm>
            <a:custGeom>
              <a:avLst/>
              <a:gdLst/>
              <a:ahLst/>
              <a:cxnLst/>
              <a:rect l="0" t="0" r="0" b="0"/>
              <a:pathLst>
                <a:path w="105807" h="250258">
                  <a:moveTo>
                    <a:pt x="89297" y="0"/>
                  </a:moveTo>
                  <a:lnTo>
                    <a:pt x="94038" y="4740"/>
                  </a:lnTo>
                  <a:lnTo>
                    <a:pt x="95434" y="7129"/>
                  </a:lnTo>
                  <a:lnTo>
                    <a:pt x="98391" y="16223"/>
                  </a:lnTo>
                  <a:lnTo>
                    <a:pt x="100321" y="20738"/>
                  </a:lnTo>
                  <a:lnTo>
                    <a:pt x="102599" y="25731"/>
                  </a:lnTo>
                  <a:lnTo>
                    <a:pt x="104118" y="33029"/>
                  </a:lnTo>
                  <a:lnTo>
                    <a:pt x="105131" y="41863"/>
                  </a:lnTo>
                  <a:lnTo>
                    <a:pt x="105806" y="51721"/>
                  </a:lnTo>
                  <a:lnTo>
                    <a:pt x="105264" y="62262"/>
                  </a:lnTo>
                  <a:lnTo>
                    <a:pt x="103910" y="73258"/>
                  </a:lnTo>
                  <a:lnTo>
                    <a:pt x="102016" y="84557"/>
                  </a:lnTo>
                  <a:lnTo>
                    <a:pt x="98768" y="97051"/>
                  </a:lnTo>
                  <a:lnTo>
                    <a:pt x="94619" y="110341"/>
                  </a:lnTo>
                  <a:lnTo>
                    <a:pt x="89868" y="124163"/>
                  </a:lnTo>
                  <a:lnTo>
                    <a:pt x="84717" y="136353"/>
                  </a:lnTo>
                  <a:lnTo>
                    <a:pt x="79298" y="147456"/>
                  </a:lnTo>
                  <a:lnTo>
                    <a:pt x="73702" y="157835"/>
                  </a:lnTo>
                  <a:lnTo>
                    <a:pt x="67986" y="167731"/>
                  </a:lnTo>
                  <a:lnTo>
                    <a:pt x="51453" y="194888"/>
                  </a:lnTo>
                  <a:lnTo>
                    <a:pt x="47200" y="202355"/>
                  </a:lnTo>
                  <a:lnTo>
                    <a:pt x="43373" y="209317"/>
                  </a:lnTo>
                  <a:lnTo>
                    <a:pt x="38837" y="215944"/>
                  </a:lnTo>
                  <a:lnTo>
                    <a:pt x="33829" y="222345"/>
                  </a:lnTo>
                  <a:lnTo>
                    <a:pt x="18794" y="240004"/>
                  </a:lnTo>
                  <a:lnTo>
                    <a:pt x="18274" y="245905"/>
                  </a:lnTo>
                  <a:lnTo>
                    <a:pt x="18136" y="250257"/>
                  </a:lnTo>
                  <a:lnTo>
                    <a:pt x="16060" y="248197"/>
                  </a:lnTo>
                  <a:lnTo>
                    <a:pt x="12691" y="241864"/>
                  </a:lnTo>
                  <a:lnTo>
                    <a:pt x="8461" y="232680"/>
                  </a:lnTo>
                  <a:lnTo>
                    <a:pt x="5640" y="222589"/>
                  </a:lnTo>
                  <a:lnTo>
                    <a:pt x="3760" y="211893"/>
                  </a:lnTo>
                  <a:lnTo>
                    <a:pt x="0" y="17859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ARTInkAnnotation391"/>
            <p:cNvSpPr/>
            <p:nvPr/>
          </p:nvSpPr>
          <p:spPr>
            <a:xfrm>
              <a:off x="2571750" y="5679281"/>
              <a:ext cx="169665" cy="61123"/>
            </a:xfrm>
            <a:custGeom>
              <a:avLst/>
              <a:gdLst/>
              <a:ahLst/>
              <a:cxnLst/>
              <a:rect l="0" t="0" r="0" b="0"/>
              <a:pathLst>
                <a:path w="169665" h="61123">
                  <a:moveTo>
                    <a:pt x="0" y="0"/>
                  </a:moveTo>
                  <a:lnTo>
                    <a:pt x="12428" y="24857"/>
                  </a:lnTo>
                  <a:lnTo>
                    <a:pt x="16223" y="31454"/>
                  </a:lnTo>
                  <a:lnTo>
                    <a:pt x="20737" y="38829"/>
                  </a:lnTo>
                  <a:lnTo>
                    <a:pt x="25731" y="46722"/>
                  </a:lnTo>
                  <a:lnTo>
                    <a:pt x="32036" y="51984"/>
                  </a:lnTo>
                  <a:lnTo>
                    <a:pt x="39217" y="55492"/>
                  </a:lnTo>
                  <a:lnTo>
                    <a:pt x="46980" y="57830"/>
                  </a:lnTo>
                  <a:lnTo>
                    <a:pt x="56125" y="59390"/>
                  </a:lnTo>
                  <a:lnTo>
                    <a:pt x="66190" y="60429"/>
                  </a:lnTo>
                  <a:lnTo>
                    <a:pt x="76869" y="61122"/>
                  </a:lnTo>
                  <a:lnTo>
                    <a:pt x="86964" y="60591"/>
                  </a:lnTo>
                  <a:lnTo>
                    <a:pt x="96672" y="59246"/>
                  </a:lnTo>
                  <a:lnTo>
                    <a:pt x="106119" y="57357"/>
                  </a:lnTo>
                  <a:lnTo>
                    <a:pt x="114402" y="56097"/>
                  </a:lnTo>
                  <a:lnTo>
                    <a:pt x="121909" y="55258"/>
                  </a:lnTo>
                  <a:lnTo>
                    <a:pt x="128897" y="54698"/>
                  </a:lnTo>
                  <a:lnTo>
                    <a:pt x="136533" y="54324"/>
                  </a:lnTo>
                  <a:lnTo>
                    <a:pt x="169664" y="5357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ARTInkAnnotation392"/>
            <p:cNvSpPr/>
            <p:nvPr/>
          </p:nvSpPr>
          <p:spPr>
            <a:xfrm>
              <a:off x="2786062" y="5786437"/>
              <a:ext cx="26790" cy="80368"/>
            </a:xfrm>
            <a:custGeom>
              <a:avLst/>
              <a:gdLst/>
              <a:ahLst/>
              <a:cxnLst/>
              <a:rect l="0" t="0" r="0" b="0"/>
              <a:pathLst>
                <a:path w="26790" h="80368">
                  <a:moveTo>
                    <a:pt x="26789" y="0"/>
                  </a:moveTo>
                  <a:lnTo>
                    <a:pt x="26789" y="32546"/>
                  </a:lnTo>
                  <a:lnTo>
                    <a:pt x="25797" y="38565"/>
                  </a:lnTo>
                  <a:lnTo>
                    <a:pt x="24143" y="44561"/>
                  </a:lnTo>
                  <a:lnTo>
                    <a:pt x="22049" y="50543"/>
                  </a:lnTo>
                  <a:lnTo>
                    <a:pt x="19660" y="55524"/>
                  </a:lnTo>
                  <a:lnTo>
                    <a:pt x="17075" y="59836"/>
                  </a:lnTo>
                  <a:lnTo>
                    <a:pt x="14360" y="63703"/>
                  </a:lnTo>
                  <a:lnTo>
                    <a:pt x="11558" y="67274"/>
                  </a:lnTo>
                  <a:lnTo>
                    <a:pt x="8697" y="70646"/>
                  </a:lnTo>
                  <a:lnTo>
                    <a:pt x="0" y="8036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ARTInkAnnotation393"/>
            <p:cNvSpPr/>
            <p:nvPr/>
          </p:nvSpPr>
          <p:spPr>
            <a:xfrm>
              <a:off x="2759273" y="5652492"/>
              <a:ext cx="223243" cy="79680"/>
            </a:xfrm>
            <a:custGeom>
              <a:avLst/>
              <a:gdLst/>
              <a:ahLst/>
              <a:cxnLst/>
              <a:rect l="0" t="0" r="0" b="0"/>
              <a:pathLst>
                <a:path w="223243" h="79680">
                  <a:moveTo>
                    <a:pt x="0" y="0"/>
                  </a:moveTo>
                  <a:lnTo>
                    <a:pt x="4740" y="18962"/>
                  </a:lnTo>
                  <a:lnTo>
                    <a:pt x="8121" y="26531"/>
                  </a:lnTo>
                  <a:lnTo>
                    <a:pt x="12359" y="33562"/>
                  </a:lnTo>
                  <a:lnTo>
                    <a:pt x="17169" y="40234"/>
                  </a:lnTo>
                  <a:lnTo>
                    <a:pt x="23352" y="46667"/>
                  </a:lnTo>
                  <a:lnTo>
                    <a:pt x="30451" y="52939"/>
                  </a:lnTo>
                  <a:lnTo>
                    <a:pt x="38160" y="59105"/>
                  </a:lnTo>
                  <a:lnTo>
                    <a:pt x="46276" y="64208"/>
                  </a:lnTo>
                  <a:lnTo>
                    <a:pt x="54663" y="68602"/>
                  </a:lnTo>
                  <a:lnTo>
                    <a:pt x="63231" y="72524"/>
                  </a:lnTo>
                  <a:lnTo>
                    <a:pt x="72912" y="75138"/>
                  </a:lnTo>
                  <a:lnTo>
                    <a:pt x="83335" y="76881"/>
                  </a:lnTo>
                  <a:lnTo>
                    <a:pt x="94252" y="78043"/>
                  </a:lnTo>
                  <a:lnTo>
                    <a:pt x="105499" y="78818"/>
                  </a:lnTo>
                  <a:lnTo>
                    <a:pt x="116965" y="79334"/>
                  </a:lnTo>
                  <a:lnTo>
                    <a:pt x="128578" y="79679"/>
                  </a:lnTo>
                  <a:lnTo>
                    <a:pt x="140289" y="78916"/>
                  </a:lnTo>
                  <a:lnTo>
                    <a:pt x="152065" y="77415"/>
                  </a:lnTo>
                  <a:lnTo>
                    <a:pt x="163885" y="75423"/>
                  </a:lnTo>
                  <a:lnTo>
                    <a:pt x="175733" y="72110"/>
                  </a:lnTo>
                  <a:lnTo>
                    <a:pt x="187601" y="67916"/>
                  </a:lnTo>
                  <a:lnTo>
                    <a:pt x="223242" y="5357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ARTInkAnnotation394"/>
            <p:cNvSpPr/>
            <p:nvPr/>
          </p:nvSpPr>
          <p:spPr>
            <a:xfrm>
              <a:off x="2975668" y="5680600"/>
              <a:ext cx="222675" cy="194553"/>
            </a:xfrm>
            <a:custGeom>
              <a:avLst/>
              <a:gdLst/>
              <a:ahLst/>
              <a:cxnLst/>
              <a:rect l="0" t="0" r="0" b="0"/>
              <a:pathLst>
                <a:path w="222675" h="194553">
                  <a:moveTo>
                    <a:pt x="87214" y="16541"/>
                  </a:moveTo>
                  <a:lnTo>
                    <a:pt x="96695" y="21281"/>
                  </a:lnTo>
                  <a:lnTo>
                    <a:pt x="100480" y="22677"/>
                  </a:lnTo>
                  <a:lnTo>
                    <a:pt x="107331" y="24229"/>
                  </a:lnTo>
                  <a:lnTo>
                    <a:pt x="113684" y="24919"/>
                  </a:lnTo>
                  <a:lnTo>
                    <a:pt x="116767" y="25102"/>
                  </a:lnTo>
                  <a:lnTo>
                    <a:pt x="120807" y="24233"/>
                  </a:lnTo>
                  <a:lnTo>
                    <a:pt x="125484" y="22660"/>
                  </a:lnTo>
                  <a:lnTo>
                    <a:pt x="130587" y="20620"/>
                  </a:lnTo>
                  <a:lnTo>
                    <a:pt x="134981" y="18268"/>
                  </a:lnTo>
                  <a:lnTo>
                    <a:pt x="138903" y="15708"/>
                  </a:lnTo>
                  <a:lnTo>
                    <a:pt x="142509" y="13009"/>
                  </a:lnTo>
                  <a:lnTo>
                    <a:pt x="149162" y="10010"/>
                  </a:lnTo>
                  <a:lnTo>
                    <a:pt x="152325" y="9210"/>
                  </a:lnTo>
                  <a:lnTo>
                    <a:pt x="157411" y="8677"/>
                  </a:lnTo>
                  <a:lnTo>
                    <a:pt x="163777" y="8322"/>
                  </a:lnTo>
                  <a:lnTo>
                    <a:pt x="170998" y="8084"/>
                  </a:lnTo>
                  <a:lnTo>
                    <a:pt x="177797" y="8919"/>
                  </a:lnTo>
                  <a:lnTo>
                    <a:pt x="184313" y="10467"/>
                  </a:lnTo>
                  <a:lnTo>
                    <a:pt x="190642" y="12492"/>
                  </a:lnTo>
                  <a:lnTo>
                    <a:pt x="195854" y="12849"/>
                  </a:lnTo>
                  <a:lnTo>
                    <a:pt x="200320" y="12095"/>
                  </a:lnTo>
                  <a:lnTo>
                    <a:pt x="204290" y="10600"/>
                  </a:lnTo>
                  <a:lnTo>
                    <a:pt x="208921" y="9604"/>
                  </a:lnTo>
                  <a:lnTo>
                    <a:pt x="213993" y="8939"/>
                  </a:lnTo>
                  <a:lnTo>
                    <a:pt x="219358" y="8496"/>
                  </a:lnTo>
                  <a:lnTo>
                    <a:pt x="221943" y="7209"/>
                  </a:lnTo>
                  <a:lnTo>
                    <a:pt x="222674" y="5359"/>
                  </a:lnTo>
                  <a:lnTo>
                    <a:pt x="222169" y="3133"/>
                  </a:lnTo>
                  <a:lnTo>
                    <a:pt x="219848" y="1649"/>
                  </a:lnTo>
                  <a:lnTo>
                    <a:pt x="216317" y="660"/>
                  </a:lnTo>
                  <a:lnTo>
                    <a:pt x="211977" y="0"/>
                  </a:lnTo>
                  <a:lnTo>
                    <a:pt x="207101" y="1545"/>
                  </a:lnTo>
                  <a:lnTo>
                    <a:pt x="201865" y="4559"/>
                  </a:lnTo>
                  <a:lnTo>
                    <a:pt x="196390" y="8553"/>
                  </a:lnTo>
                  <a:lnTo>
                    <a:pt x="189764" y="12207"/>
                  </a:lnTo>
                  <a:lnTo>
                    <a:pt x="182370" y="15636"/>
                  </a:lnTo>
                  <a:lnTo>
                    <a:pt x="174464" y="18915"/>
                  </a:lnTo>
                  <a:lnTo>
                    <a:pt x="166216" y="22092"/>
                  </a:lnTo>
                  <a:lnTo>
                    <a:pt x="149115" y="28268"/>
                  </a:lnTo>
                  <a:lnTo>
                    <a:pt x="140388" y="32297"/>
                  </a:lnTo>
                  <a:lnTo>
                    <a:pt x="131593" y="36966"/>
                  </a:lnTo>
                  <a:lnTo>
                    <a:pt x="122753" y="42064"/>
                  </a:lnTo>
                  <a:lnTo>
                    <a:pt x="112891" y="48439"/>
                  </a:lnTo>
                  <a:lnTo>
                    <a:pt x="102348" y="55666"/>
                  </a:lnTo>
                  <a:lnTo>
                    <a:pt x="91350" y="63460"/>
                  </a:lnTo>
                  <a:lnTo>
                    <a:pt x="81042" y="71633"/>
                  </a:lnTo>
                  <a:lnTo>
                    <a:pt x="71193" y="80058"/>
                  </a:lnTo>
                  <a:lnTo>
                    <a:pt x="61650" y="88650"/>
                  </a:lnTo>
                  <a:lnTo>
                    <a:pt x="43111" y="106136"/>
                  </a:lnTo>
                  <a:lnTo>
                    <a:pt x="33999" y="114967"/>
                  </a:lnTo>
                  <a:lnTo>
                    <a:pt x="26933" y="123830"/>
                  </a:lnTo>
                  <a:lnTo>
                    <a:pt x="21230" y="132715"/>
                  </a:lnTo>
                  <a:lnTo>
                    <a:pt x="8463" y="156796"/>
                  </a:lnTo>
                  <a:lnTo>
                    <a:pt x="4948" y="163623"/>
                  </a:lnTo>
                  <a:lnTo>
                    <a:pt x="2604" y="169166"/>
                  </a:lnTo>
                  <a:lnTo>
                    <a:pt x="1042" y="173853"/>
                  </a:lnTo>
                  <a:lnTo>
                    <a:pt x="0" y="177970"/>
                  </a:lnTo>
                  <a:lnTo>
                    <a:pt x="1290" y="181707"/>
                  </a:lnTo>
                  <a:lnTo>
                    <a:pt x="4135" y="185191"/>
                  </a:lnTo>
                  <a:lnTo>
                    <a:pt x="8015" y="188505"/>
                  </a:lnTo>
                  <a:lnTo>
                    <a:pt x="13579" y="190715"/>
                  </a:lnTo>
                  <a:lnTo>
                    <a:pt x="20265" y="192188"/>
                  </a:lnTo>
                  <a:lnTo>
                    <a:pt x="27699" y="193170"/>
                  </a:lnTo>
                  <a:lnTo>
                    <a:pt x="35631" y="193825"/>
                  </a:lnTo>
                  <a:lnTo>
                    <a:pt x="43895" y="194261"/>
                  </a:lnTo>
                  <a:lnTo>
                    <a:pt x="52382" y="194552"/>
                  </a:lnTo>
                  <a:lnTo>
                    <a:pt x="62008" y="193754"/>
                  </a:lnTo>
                  <a:lnTo>
                    <a:pt x="72395" y="192230"/>
                  </a:lnTo>
                  <a:lnTo>
                    <a:pt x="83287" y="190221"/>
                  </a:lnTo>
                  <a:lnTo>
                    <a:pt x="94518" y="186898"/>
                  </a:lnTo>
                  <a:lnTo>
                    <a:pt x="105974" y="182698"/>
                  </a:lnTo>
                  <a:lnTo>
                    <a:pt x="117580" y="177914"/>
                  </a:lnTo>
                  <a:lnTo>
                    <a:pt x="128294" y="172740"/>
                  </a:lnTo>
                  <a:lnTo>
                    <a:pt x="138413" y="167306"/>
                  </a:lnTo>
                  <a:lnTo>
                    <a:pt x="148136" y="161699"/>
                  </a:lnTo>
                  <a:lnTo>
                    <a:pt x="157594" y="154985"/>
                  </a:lnTo>
                  <a:lnTo>
                    <a:pt x="166877" y="147532"/>
                  </a:lnTo>
                  <a:lnTo>
                    <a:pt x="176041" y="139587"/>
                  </a:lnTo>
                  <a:lnTo>
                    <a:pt x="184135" y="131313"/>
                  </a:lnTo>
                  <a:lnTo>
                    <a:pt x="191516" y="122821"/>
                  </a:lnTo>
                  <a:lnTo>
                    <a:pt x="212230" y="9690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SMARTInkAnnotation395"/>
            <p:cNvSpPr/>
            <p:nvPr/>
          </p:nvSpPr>
          <p:spPr>
            <a:xfrm>
              <a:off x="2946796" y="5750719"/>
              <a:ext cx="89298" cy="21350"/>
            </a:xfrm>
            <a:custGeom>
              <a:avLst/>
              <a:gdLst/>
              <a:ahLst/>
              <a:cxnLst/>
              <a:rect l="0" t="0" r="0" b="0"/>
              <a:pathLst>
                <a:path w="89298" h="21350">
                  <a:moveTo>
                    <a:pt x="0" y="0"/>
                  </a:moveTo>
                  <a:lnTo>
                    <a:pt x="4741" y="9480"/>
                  </a:lnTo>
                  <a:lnTo>
                    <a:pt x="9114" y="13265"/>
                  </a:lnTo>
                  <a:lnTo>
                    <a:pt x="15006" y="16781"/>
                  </a:lnTo>
                  <a:lnTo>
                    <a:pt x="21910" y="20117"/>
                  </a:lnTo>
                  <a:lnTo>
                    <a:pt x="29490" y="21349"/>
                  </a:lnTo>
                  <a:lnTo>
                    <a:pt x="37519" y="21178"/>
                  </a:lnTo>
                  <a:lnTo>
                    <a:pt x="45849" y="20071"/>
                  </a:lnTo>
                  <a:lnTo>
                    <a:pt x="54379" y="19334"/>
                  </a:lnTo>
                  <a:lnTo>
                    <a:pt x="63041" y="18842"/>
                  </a:lnTo>
                  <a:lnTo>
                    <a:pt x="89297" y="1785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ARTInkAnnotation396"/>
            <p:cNvSpPr/>
            <p:nvPr/>
          </p:nvSpPr>
          <p:spPr>
            <a:xfrm>
              <a:off x="3187898" y="5635183"/>
              <a:ext cx="203585" cy="217525"/>
            </a:xfrm>
            <a:custGeom>
              <a:avLst/>
              <a:gdLst/>
              <a:ahLst/>
              <a:cxnLst/>
              <a:rect l="0" t="0" r="0" b="0"/>
              <a:pathLst>
                <a:path w="203585" h="217525">
                  <a:moveTo>
                    <a:pt x="0" y="70887"/>
                  </a:moveTo>
                  <a:lnTo>
                    <a:pt x="37924" y="70887"/>
                  </a:lnTo>
                  <a:lnTo>
                    <a:pt x="52071" y="69895"/>
                  </a:lnTo>
                  <a:lnTo>
                    <a:pt x="64480" y="68242"/>
                  </a:lnTo>
                  <a:lnTo>
                    <a:pt x="75729" y="66147"/>
                  </a:lnTo>
                  <a:lnTo>
                    <a:pt x="85212" y="63758"/>
                  </a:lnTo>
                  <a:lnTo>
                    <a:pt x="93519" y="61174"/>
                  </a:lnTo>
                  <a:lnTo>
                    <a:pt x="101041" y="58458"/>
                  </a:lnTo>
                  <a:lnTo>
                    <a:pt x="106056" y="55656"/>
                  </a:lnTo>
                  <a:lnTo>
                    <a:pt x="109399" y="52795"/>
                  </a:lnTo>
                  <a:lnTo>
                    <a:pt x="111628" y="49897"/>
                  </a:lnTo>
                  <a:lnTo>
                    <a:pt x="114106" y="48956"/>
                  </a:lnTo>
                  <a:lnTo>
                    <a:pt x="116751" y="49321"/>
                  </a:lnTo>
                  <a:lnTo>
                    <a:pt x="119506" y="50557"/>
                  </a:lnTo>
                  <a:lnTo>
                    <a:pt x="120350" y="52372"/>
                  </a:lnTo>
                  <a:lnTo>
                    <a:pt x="119921" y="54575"/>
                  </a:lnTo>
                  <a:lnTo>
                    <a:pt x="118642" y="57036"/>
                  </a:lnTo>
                  <a:lnTo>
                    <a:pt x="115806" y="60661"/>
                  </a:lnTo>
                  <a:lnTo>
                    <a:pt x="111931" y="65062"/>
                  </a:lnTo>
                  <a:lnTo>
                    <a:pt x="107363" y="69980"/>
                  </a:lnTo>
                  <a:lnTo>
                    <a:pt x="103325" y="75244"/>
                  </a:lnTo>
                  <a:lnTo>
                    <a:pt x="99641" y="80737"/>
                  </a:lnTo>
                  <a:lnTo>
                    <a:pt x="96193" y="86383"/>
                  </a:lnTo>
                  <a:lnTo>
                    <a:pt x="91910" y="92132"/>
                  </a:lnTo>
                  <a:lnTo>
                    <a:pt x="87070" y="97949"/>
                  </a:lnTo>
                  <a:lnTo>
                    <a:pt x="81859" y="103811"/>
                  </a:lnTo>
                  <a:lnTo>
                    <a:pt x="76401" y="110696"/>
                  </a:lnTo>
                  <a:lnTo>
                    <a:pt x="70777" y="118262"/>
                  </a:lnTo>
                  <a:lnTo>
                    <a:pt x="59238" y="134607"/>
                  </a:lnTo>
                  <a:lnTo>
                    <a:pt x="47495" y="151793"/>
                  </a:lnTo>
                  <a:lnTo>
                    <a:pt x="42577" y="158559"/>
                  </a:lnTo>
                  <a:lnTo>
                    <a:pt x="38307" y="164062"/>
                  </a:lnTo>
                  <a:lnTo>
                    <a:pt x="34468" y="168722"/>
                  </a:lnTo>
                  <a:lnTo>
                    <a:pt x="30916" y="173813"/>
                  </a:lnTo>
                  <a:lnTo>
                    <a:pt x="27556" y="179192"/>
                  </a:lnTo>
                  <a:lnTo>
                    <a:pt x="19775" y="192602"/>
                  </a:lnTo>
                  <a:lnTo>
                    <a:pt x="20129" y="192710"/>
                  </a:lnTo>
                  <a:lnTo>
                    <a:pt x="26359" y="188122"/>
                  </a:lnTo>
                  <a:lnTo>
                    <a:pt x="30471" y="185754"/>
                  </a:lnTo>
                  <a:lnTo>
                    <a:pt x="35197" y="183184"/>
                  </a:lnTo>
                  <a:lnTo>
                    <a:pt x="39339" y="179486"/>
                  </a:lnTo>
                  <a:lnTo>
                    <a:pt x="43093" y="175036"/>
                  </a:lnTo>
                  <a:lnTo>
                    <a:pt x="46588" y="170085"/>
                  </a:lnTo>
                  <a:lnTo>
                    <a:pt x="49910" y="163808"/>
                  </a:lnTo>
                  <a:lnTo>
                    <a:pt x="53117" y="156647"/>
                  </a:lnTo>
                  <a:lnTo>
                    <a:pt x="56247" y="148896"/>
                  </a:lnTo>
                  <a:lnTo>
                    <a:pt x="62371" y="132347"/>
                  </a:lnTo>
                  <a:lnTo>
                    <a:pt x="77373" y="88608"/>
                  </a:lnTo>
                  <a:lnTo>
                    <a:pt x="92271" y="44080"/>
                  </a:lnTo>
                  <a:lnTo>
                    <a:pt x="95248" y="37141"/>
                  </a:lnTo>
                  <a:lnTo>
                    <a:pt x="98226" y="31522"/>
                  </a:lnTo>
                  <a:lnTo>
                    <a:pt x="101202" y="26784"/>
                  </a:lnTo>
                  <a:lnTo>
                    <a:pt x="104179" y="22634"/>
                  </a:lnTo>
                  <a:lnTo>
                    <a:pt x="107156" y="18874"/>
                  </a:lnTo>
                  <a:lnTo>
                    <a:pt x="110133" y="15376"/>
                  </a:lnTo>
                  <a:lnTo>
                    <a:pt x="113440" y="8843"/>
                  </a:lnTo>
                  <a:lnTo>
                    <a:pt x="115563" y="1305"/>
                  </a:lnTo>
                  <a:lnTo>
                    <a:pt x="116729" y="687"/>
                  </a:lnTo>
                  <a:lnTo>
                    <a:pt x="120671" y="0"/>
                  </a:lnTo>
                  <a:lnTo>
                    <a:pt x="123112" y="809"/>
                  </a:lnTo>
                  <a:lnTo>
                    <a:pt x="128469" y="4353"/>
                  </a:lnTo>
                  <a:lnTo>
                    <a:pt x="132279" y="6687"/>
                  </a:lnTo>
                  <a:lnTo>
                    <a:pt x="136803" y="9236"/>
                  </a:lnTo>
                  <a:lnTo>
                    <a:pt x="141803" y="11927"/>
                  </a:lnTo>
                  <a:lnTo>
                    <a:pt x="146129" y="16697"/>
                  </a:lnTo>
                  <a:lnTo>
                    <a:pt x="150006" y="22854"/>
                  </a:lnTo>
                  <a:lnTo>
                    <a:pt x="153582" y="29935"/>
                  </a:lnTo>
                  <a:lnTo>
                    <a:pt x="157950" y="36641"/>
                  </a:lnTo>
                  <a:lnTo>
                    <a:pt x="162847" y="43095"/>
                  </a:lnTo>
                  <a:lnTo>
                    <a:pt x="168096" y="49382"/>
                  </a:lnTo>
                  <a:lnTo>
                    <a:pt x="172587" y="56550"/>
                  </a:lnTo>
                  <a:lnTo>
                    <a:pt x="176574" y="64306"/>
                  </a:lnTo>
                  <a:lnTo>
                    <a:pt x="180224" y="72453"/>
                  </a:lnTo>
                  <a:lnTo>
                    <a:pt x="183649" y="80860"/>
                  </a:lnTo>
                  <a:lnTo>
                    <a:pt x="186925" y="89442"/>
                  </a:lnTo>
                  <a:lnTo>
                    <a:pt x="193210" y="106915"/>
                  </a:lnTo>
                  <a:lnTo>
                    <a:pt x="199311" y="124602"/>
                  </a:lnTo>
                  <a:lnTo>
                    <a:pt x="201335" y="133486"/>
                  </a:lnTo>
                  <a:lnTo>
                    <a:pt x="202684" y="142386"/>
                  </a:lnTo>
                  <a:lnTo>
                    <a:pt x="203584" y="151295"/>
                  </a:lnTo>
                  <a:lnTo>
                    <a:pt x="203191" y="160211"/>
                  </a:lnTo>
                  <a:lnTo>
                    <a:pt x="201938" y="169132"/>
                  </a:lnTo>
                  <a:lnTo>
                    <a:pt x="200109" y="178055"/>
                  </a:lnTo>
                  <a:lnTo>
                    <a:pt x="195914" y="184997"/>
                  </a:lnTo>
                  <a:lnTo>
                    <a:pt x="190140" y="190616"/>
                  </a:lnTo>
                  <a:lnTo>
                    <a:pt x="183315" y="195355"/>
                  </a:lnTo>
                  <a:lnTo>
                    <a:pt x="175788" y="199506"/>
                  </a:lnTo>
                  <a:lnTo>
                    <a:pt x="167794" y="203266"/>
                  </a:lnTo>
                  <a:lnTo>
                    <a:pt x="159487" y="206764"/>
                  </a:lnTo>
                  <a:lnTo>
                    <a:pt x="150973" y="210089"/>
                  </a:lnTo>
                  <a:lnTo>
                    <a:pt x="133576" y="216429"/>
                  </a:lnTo>
                  <a:lnTo>
                    <a:pt x="124769" y="217524"/>
                  </a:lnTo>
                  <a:lnTo>
                    <a:pt x="115922" y="217262"/>
                  </a:lnTo>
                  <a:lnTo>
                    <a:pt x="107047" y="216095"/>
                  </a:lnTo>
                  <a:lnTo>
                    <a:pt x="98154" y="214325"/>
                  </a:lnTo>
                  <a:lnTo>
                    <a:pt x="89248" y="212153"/>
                  </a:lnTo>
                  <a:lnTo>
                    <a:pt x="80335" y="209713"/>
                  </a:lnTo>
                  <a:lnTo>
                    <a:pt x="62493" y="204355"/>
                  </a:lnTo>
                  <a:lnTo>
                    <a:pt x="53568" y="201538"/>
                  </a:lnTo>
                  <a:lnTo>
                    <a:pt x="45634" y="197675"/>
                  </a:lnTo>
                  <a:lnTo>
                    <a:pt x="38360" y="193115"/>
                  </a:lnTo>
                  <a:lnTo>
                    <a:pt x="31527" y="188091"/>
                  </a:lnTo>
                  <a:lnTo>
                    <a:pt x="25978" y="182758"/>
                  </a:lnTo>
                  <a:lnTo>
                    <a:pt x="21288" y="177217"/>
                  </a:lnTo>
                  <a:lnTo>
                    <a:pt x="17168" y="171539"/>
                  </a:lnTo>
                  <a:lnTo>
                    <a:pt x="13430" y="165770"/>
                  </a:lnTo>
                  <a:lnTo>
                    <a:pt x="9945" y="159939"/>
                  </a:lnTo>
                  <a:lnTo>
                    <a:pt x="6630" y="154067"/>
                  </a:lnTo>
                  <a:lnTo>
                    <a:pt x="4420" y="148169"/>
                  </a:lnTo>
                  <a:lnTo>
                    <a:pt x="2947" y="142252"/>
                  </a:lnTo>
                  <a:lnTo>
                    <a:pt x="0" y="12446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MARTInkAnnotation397"/>
            <p:cNvSpPr/>
            <p:nvPr/>
          </p:nvSpPr>
          <p:spPr>
            <a:xfrm>
              <a:off x="3715291" y="5634633"/>
              <a:ext cx="419155" cy="212027"/>
            </a:xfrm>
            <a:custGeom>
              <a:avLst/>
              <a:gdLst/>
              <a:ahLst/>
              <a:cxnLst/>
              <a:rect l="0" t="0" r="0" b="0"/>
              <a:pathLst>
                <a:path w="419155" h="212027">
                  <a:moveTo>
                    <a:pt x="35177" y="26789"/>
                  </a:moveTo>
                  <a:lnTo>
                    <a:pt x="25696" y="36270"/>
                  </a:lnTo>
                  <a:lnTo>
                    <a:pt x="21911" y="41047"/>
                  </a:lnTo>
                  <a:lnTo>
                    <a:pt x="18396" y="46216"/>
                  </a:lnTo>
                  <a:lnTo>
                    <a:pt x="15060" y="51646"/>
                  </a:lnTo>
                  <a:lnTo>
                    <a:pt x="11844" y="57251"/>
                  </a:lnTo>
                  <a:lnTo>
                    <a:pt x="5625" y="68770"/>
                  </a:lnTo>
                  <a:lnTo>
                    <a:pt x="3569" y="75613"/>
                  </a:lnTo>
                  <a:lnTo>
                    <a:pt x="2199" y="83150"/>
                  </a:lnTo>
                  <a:lnTo>
                    <a:pt x="1286" y="91152"/>
                  </a:lnTo>
                  <a:lnTo>
                    <a:pt x="676" y="98471"/>
                  </a:lnTo>
                  <a:lnTo>
                    <a:pt x="271" y="105335"/>
                  </a:lnTo>
                  <a:lnTo>
                    <a:pt x="0" y="111895"/>
                  </a:lnTo>
                  <a:lnTo>
                    <a:pt x="1804" y="118253"/>
                  </a:lnTo>
                  <a:lnTo>
                    <a:pt x="4991" y="124475"/>
                  </a:lnTo>
                  <a:lnTo>
                    <a:pt x="9100" y="130609"/>
                  </a:lnTo>
                  <a:lnTo>
                    <a:pt x="13824" y="135689"/>
                  </a:lnTo>
                  <a:lnTo>
                    <a:pt x="18957" y="140069"/>
                  </a:lnTo>
                  <a:lnTo>
                    <a:pt x="24364" y="143981"/>
                  </a:lnTo>
                  <a:lnTo>
                    <a:pt x="29953" y="147581"/>
                  </a:lnTo>
                  <a:lnTo>
                    <a:pt x="35663" y="150973"/>
                  </a:lnTo>
                  <a:lnTo>
                    <a:pt x="41454" y="154226"/>
                  </a:lnTo>
                  <a:lnTo>
                    <a:pt x="48292" y="156396"/>
                  </a:lnTo>
                  <a:lnTo>
                    <a:pt x="55826" y="157842"/>
                  </a:lnTo>
                  <a:lnTo>
                    <a:pt x="63826" y="158806"/>
                  </a:lnTo>
                  <a:lnTo>
                    <a:pt x="72136" y="159448"/>
                  </a:lnTo>
                  <a:lnTo>
                    <a:pt x="80652" y="159877"/>
                  </a:lnTo>
                  <a:lnTo>
                    <a:pt x="89307" y="160163"/>
                  </a:lnTo>
                  <a:lnTo>
                    <a:pt x="98052" y="159361"/>
                  </a:lnTo>
                  <a:lnTo>
                    <a:pt x="106860" y="157835"/>
                  </a:lnTo>
                  <a:lnTo>
                    <a:pt x="115708" y="155824"/>
                  </a:lnTo>
                  <a:lnTo>
                    <a:pt x="123591" y="153492"/>
                  </a:lnTo>
                  <a:lnTo>
                    <a:pt x="130830" y="150946"/>
                  </a:lnTo>
                  <a:lnTo>
                    <a:pt x="137642" y="148255"/>
                  </a:lnTo>
                  <a:lnTo>
                    <a:pt x="144167" y="144477"/>
                  </a:lnTo>
                  <a:lnTo>
                    <a:pt x="150501" y="139974"/>
                  </a:lnTo>
                  <a:lnTo>
                    <a:pt x="156708" y="134988"/>
                  </a:lnTo>
                  <a:lnTo>
                    <a:pt x="161839" y="130672"/>
                  </a:lnTo>
                  <a:lnTo>
                    <a:pt x="166251" y="126801"/>
                  </a:lnTo>
                  <a:lnTo>
                    <a:pt x="170185" y="123230"/>
                  </a:lnTo>
                  <a:lnTo>
                    <a:pt x="172807" y="118864"/>
                  </a:lnTo>
                  <a:lnTo>
                    <a:pt x="174556" y="113969"/>
                  </a:lnTo>
                  <a:lnTo>
                    <a:pt x="177362" y="101336"/>
                  </a:lnTo>
                  <a:lnTo>
                    <a:pt x="176599" y="100299"/>
                  </a:lnTo>
                  <a:lnTo>
                    <a:pt x="175099" y="99608"/>
                  </a:lnTo>
                  <a:lnTo>
                    <a:pt x="170303" y="98499"/>
                  </a:lnTo>
                  <a:lnTo>
                    <a:pt x="169647" y="103639"/>
                  </a:lnTo>
                  <a:lnTo>
                    <a:pt x="169473" y="107788"/>
                  </a:lnTo>
                  <a:lnTo>
                    <a:pt x="169278" y="117689"/>
                  </a:lnTo>
                  <a:lnTo>
                    <a:pt x="169131" y="157851"/>
                  </a:lnTo>
                  <a:lnTo>
                    <a:pt x="170121" y="163773"/>
                  </a:lnTo>
                  <a:lnTo>
                    <a:pt x="171773" y="169705"/>
                  </a:lnTo>
                  <a:lnTo>
                    <a:pt x="173866" y="175645"/>
                  </a:lnTo>
                  <a:lnTo>
                    <a:pt x="176254" y="181588"/>
                  </a:lnTo>
                  <a:lnTo>
                    <a:pt x="178837" y="187535"/>
                  </a:lnTo>
                  <a:lnTo>
                    <a:pt x="181552" y="193484"/>
                  </a:lnTo>
                  <a:lnTo>
                    <a:pt x="184355" y="198443"/>
                  </a:lnTo>
                  <a:lnTo>
                    <a:pt x="187214" y="202740"/>
                  </a:lnTo>
                  <a:lnTo>
                    <a:pt x="190114" y="206597"/>
                  </a:lnTo>
                  <a:lnTo>
                    <a:pt x="193039" y="209169"/>
                  </a:lnTo>
                  <a:lnTo>
                    <a:pt x="195980" y="210883"/>
                  </a:lnTo>
                  <a:lnTo>
                    <a:pt x="198934" y="212026"/>
                  </a:lnTo>
                  <a:lnTo>
                    <a:pt x="202888" y="211796"/>
                  </a:lnTo>
                  <a:lnTo>
                    <a:pt x="212572" y="208895"/>
                  </a:lnTo>
                  <a:lnTo>
                    <a:pt x="217933" y="205739"/>
                  </a:lnTo>
                  <a:lnTo>
                    <a:pt x="223491" y="201652"/>
                  </a:lnTo>
                  <a:lnTo>
                    <a:pt x="229181" y="196942"/>
                  </a:lnTo>
                  <a:lnTo>
                    <a:pt x="235950" y="191818"/>
                  </a:lnTo>
                  <a:lnTo>
                    <a:pt x="251409" y="180833"/>
                  </a:lnTo>
                  <a:lnTo>
                    <a:pt x="259700" y="174133"/>
                  </a:lnTo>
                  <a:lnTo>
                    <a:pt x="268203" y="166691"/>
                  </a:lnTo>
                  <a:lnTo>
                    <a:pt x="276848" y="158752"/>
                  </a:lnTo>
                  <a:lnTo>
                    <a:pt x="285588" y="149491"/>
                  </a:lnTo>
                  <a:lnTo>
                    <a:pt x="294391" y="139348"/>
                  </a:lnTo>
                  <a:lnTo>
                    <a:pt x="303236" y="128617"/>
                  </a:lnTo>
                  <a:lnTo>
                    <a:pt x="321002" y="106111"/>
                  </a:lnTo>
                  <a:lnTo>
                    <a:pt x="329907" y="94553"/>
                  </a:lnTo>
                  <a:lnTo>
                    <a:pt x="338820" y="83871"/>
                  </a:lnTo>
                  <a:lnTo>
                    <a:pt x="347738" y="73773"/>
                  </a:lnTo>
                  <a:lnTo>
                    <a:pt x="356661" y="64065"/>
                  </a:lnTo>
                  <a:lnTo>
                    <a:pt x="364593" y="54616"/>
                  </a:lnTo>
                  <a:lnTo>
                    <a:pt x="371866" y="45340"/>
                  </a:lnTo>
                  <a:lnTo>
                    <a:pt x="378699" y="36180"/>
                  </a:lnTo>
                  <a:lnTo>
                    <a:pt x="386231" y="28089"/>
                  </a:lnTo>
                  <a:lnTo>
                    <a:pt x="394228" y="20710"/>
                  </a:lnTo>
                  <a:lnTo>
                    <a:pt x="419154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ARTInkAnnotation398"/>
            <p:cNvSpPr/>
            <p:nvPr/>
          </p:nvSpPr>
          <p:spPr>
            <a:xfrm>
              <a:off x="3906100" y="5545335"/>
              <a:ext cx="478377" cy="503193"/>
            </a:xfrm>
            <a:custGeom>
              <a:avLst/>
              <a:gdLst/>
              <a:ahLst/>
              <a:cxnLst/>
              <a:rect l="0" t="0" r="0" b="0"/>
              <a:pathLst>
                <a:path w="478377" h="503193">
                  <a:moveTo>
                    <a:pt x="478376" y="0"/>
                  </a:moveTo>
                  <a:lnTo>
                    <a:pt x="468895" y="14222"/>
                  </a:lnTo>
                  <a:lnTo>
                    <a:pt x="456303" y="26495"/>
                  </a:lnTo>
                  <a:lnTo>
                    <a:pt x="448777" y="32547"/>
                  </a:lnTo>
                  <a:lnTo>
                    <a:pt x="439792" y="40550"/>
                  </a:lnTo>
                  <a:lnTo>
                    <a:pt x="419225" y="60025"/>
                  </a:lnTo>
                  <a:lnTo>
                    <a:pt x="385333" y="93302"/>
                  </a:lnTo>
                  <a:lnTo>
                    <a:pt x="372691" y="106850"/>
                  </a:lnTo>
                  <a:lnTo>
                    <a:pt x="330204" y="154360"/>
                  </a:lnTo>
                  <a:lnTo>
                    <a:pt x="297428" y="188660"/>
                  </a:lnTo>
                  <a:lnTo>
                    <a:pt x="245507" y="241438"/>
                  </a:lnTo>
                  <a:lnTo>
                    <a:pt x="228872" y="259186"/>
                  </a:lnTo>
                  <a:lnTo>
                    <a:pt x="197160" y="294780"/>
                  </a:lnTo>
                  <a:lnTo>
                    <a:pt x="151415" y="348288"/>
                  </a:lnTo>
                  <a:lnTo>
                    <a:pt x="136379" y="365146"/>
                  </a:lnTo>
                  <a:lnTo>
                    <a:pt x="106443" y="397105"/>
                  </a:lnTo>
                  <a:lnTo>
                    <a:pt x="44269" y="460684"/>
                  </a:lnTo>
                  <a:lnTo>
                    <a:pt x="34190" y="470833"/>
                  </a:lnTo>
                  <a:lnTo>
                    <a:pt x="25486" y="478593"/>
                  </a:lnTo>
                  <a:lnTo>
                    <a:pt x="17700" y="484757"/>
                  </a:lnTo>
                  <a:lnTo>
                    <a:pt x="5740" y="494253"/>
                  </a:lnTo>
                  <a:lnTo>
                    <a:pt x="2551" y="498174"/>
                  </a:lnTo>
                  <a:lnTo>
                    <a:pt x="425" y="501780"/>
                  </a:lnTo>
                  <a:lnTo>
                    <a:pt x="0" y="503192"/>
                  </a:lnTo>
                  <a:lnTo>
                    <a:pt x="709" y="503141"/>
                  </a:lnTo>
                  <a:lnTo>
                    <a:pt x="2173" y="502115"/>
                  </a:lnTo>
                  <a:lnTo>
                    <a:pt x="12645" y="486210"/>
                  </a:lnTo>
                  <a:lnTo>
                    <a:pt x="17076" y="480906"/>
                  </a:lnTo>
                  <a:lnTo>
                    <a:pt x="31892" y="46434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SMARTInkAnnotation399"/>
            <p:cNvSpPr/>
            <p:nvPr/>
          </p:nvSpPr>
          <p:spPr>
            <a:xfrm>
              <a:off x="4625687" y="5672651"/>
              <a:ext cx="249743" cy="245365"/>
            </a:xfrm>
            <a:custGeom>
              <a:avLst/>
              <a:gdLst/>
              <a:ahLst/>
              <a:cxnLst/>
              <a:rect l="0" t="0" r="0" b="0"/>
              <a:pathLst>
                <a:path w="249743" h="245365">
                  <a:moveTo>
                    <a:pt x="8820" y="176294"/>
                  </a:moveTo>
                  <a:lnTo>
                    <a:pt x="8820" y="181034"/>
                  </a:lnTo>
                  <a:lnTo>
                    <a:pt x="7829" y="183423"/>
                  </a:lnTo>
                  <a:lnTo>
                    <a:pt x="2683" y="190533"/>
                  </a:lnTo>
                  <a:lnTo>
                    <a:pt x="0" y="194012"/>
                  </a:lnTo>
                  <a:lnTo>
                    <a:pt x="4663" y="189371"/>
                  </a:lnTo>
                  <a:lnTo>
                    <a:pt x="9619" y="181776"/>
                  </a:lnTo>
                  <a:lnTo>
                    <a:pt x="12329" y="176971"/>
                  </a:lnTo>
                  <a:lnTo>
                    <a:pt x="17113" y="170793"/>
                  </a:lnTo>
                  <a:lnTo>
                    <a:pt x="23278" y="163697"/>
                  </a:lnTo>
                  <a:lnTo>
                    <a:pt x="30365" y="155990"/>
                  </a:lnTo>
                  <a:lnTo>
                    <a:pt x="46177" y="139488"/>
                  </a:lnTo>
                  <a:lnTo>
                    <a:pt x="80581" y="104642"/>
                  </a:lnTo>
                  <a:lnTo>
                    <a:pt x="90395" y="95784"/>
                  </a:lnTo>
                  <a:lnTo>
                    <a:pt x="100906" y="86902"/>
                  </a:lnTo>
                  <a:lnTo>
                    <a:pt x="111883" y="78004"/>
                  </a:lnTo>
                  <a:lnTo>
                    <a:pt x="122177" y="70088"/>
                  </a:lnTo>
                  <a:lnTo>
                    <a:pt x="132016" y="62826"/>
                  </a:lnTo>
                  <a:lnTo>
                    <a:pt x="150887" y="49465"/>
                  </a:lnTo>
                  <a:lnTo>
                    <a:pt x="169195" y="36912"/>
                  </a:lnTo>
                  <a:lnTo>
                    <a:pt x="177253" y="30787"/>
                  </a:lnTo>
                  <a:lnTo>
                    <a:pt x="184608" y="24719"/>
                  </a:lnTo>
                  <a:lnTo>
                    <a:pt x="191497" y="18689"/>
                  </a:lnTo>
                  <a:lnTo>
                    <a:pt x="199066" y="13677"/>
                  </a:lnTo>
                  <a:lnTo>
                    <a:pt x="207088" y="9344"/>
                  </a:lnTo>
                  <a:lnTo>
                    <a:pt x="215412" y="5462"/>
                  </a:lnTo>
                  <a:lnTo>
                    <a:pt x="221955" y="2875"/>
                  </a:lnTo>
                  <a:lnTo>
                    <a:pt x="227308" y="1150"/>
                  </a:lnTo>
                  <a:lnTo>
                    <a:pt x="231869" y="0"/>
                  </a:lnTo>
                  <a:lnTo>
                    <a:pt x="235903" y="226"/>
                  </a:lnTo>
                  <a:lnTo>
                    <a:pt x="239583" y="1368"/>
                  </a:lnTo>
                  <a:lnTo>
                    <a:pt x="243029" y="3122"/>
                  </a:lnTo>
                  <a:lnTo>
                    <a:pt x="245326" y="6276"/>
                  </a:lnTo>
                  <a:lnTo>
                    <a:pt x="246858" y="10363"/>
                  </a:lnTo>
                  <a:lnTo>
                    <a:pt x="247880" y="15072"/>
                  </a:lnTo>
                  <a:lnTo>
                    <a:pt x="248560" y="21187"/>
                  </a:lnTo>
                  <a:lnTo>
                    <a:pt x="249014" y="28242"/>
                  </a:lnTo>
                  <a:lnTo>
                    <a:pt x="249316" y="35920"/>
                  </a:lnTo>
                  <a:lnTo>
                    <a:pt x="249653" y="52391"/>
                  </a:lnTo>
                  <a:lnTo>
                    <a:pt x="249742" y="60949"/>
                  </a:lnTo>
                  <a:lnTo>
                    <a:pt x="248810" y="69632"/>
                  </a:lnTo>
                  <a:lnTo>
                    <a:pt x="247196" y="78397"/>
                  </a:lnTo>
                  <a:lnTo>
                    <a:pt x="245128" y="87217"/>
                  </a:lnTo>
                  <a:lnTo>
                    <a:pt x="241765" y="97066"/>
                  </a:lnTo>
                  <a:lnTo>
                    <a:pt x="237539" y="107600"/>
                  </a:lnTo>
                  <a:lnTo>
                    <a:pt x="232736" y="118592"/>
                  </a:lnTo>
                  <a:lnTo>
                    <a:pt x="227551" y="128896"/>
                  </a:lnTo>
                  <a:lnTo>
                    <a:pt x="222110" y="138743"/>
                  </a:lnTo>
                  <a:lnTo>
                    <a:pt x="216497" y="148283"/>
                  </a:lnTo>
                  <a:lnTo>
                    <a:pt x="211764" y="158612"/>
                  </a:lnTo>
                  <a:lnTo>
                    <a:pt x="207616" y="169467"/>
                  </a:lnTo>
                  <a:lnTo>
                    <a:pt x="203858" y="180672"/>
                  </a:lnTo>
                  <a:lnTo>
                    <a:pt x="199369" y="190127"/>
                  </a:lnTo>
                  <a:lnTo>
                    <a:pt x="194392" y="198415"/>
                  </a:lnTo>
                  <a:lnTo>
                    <a:pt x="189089" y="205924"/>
                  </a:lnTo>
                  <a:lnTo>
                    <a:pt x="184563" y="212914"/>
                  </a:lnTo>
                  <a:lnTo>
                    <a:pt x="180552" y="219559"/>
                  </a:lnTo>
                  <a:lnTo>
                    <a:pt x="176886" y="225974"/>
                  </a:lnTo>
                  <a:lnTo>
                    <a:pt x="174442" y="231242"/>
                  </a:lnTo>
                  <a:lnTo>
                    <a:pt x="172813" y="235746"/>
                  </a:lnTo>
                  <a:lnTo>
                    <a:pt x="170198" y="245364"/>
                  </a:lnTo>
                  <a:lnTo>
                    <a:pt x="169983" y="245161"/>
                  </a:lnTo>
                  <a:lnTo>
                    <a:pt x="169745" y="242289"/>
                  </a:lnTo>
                  <a:lnTo>
                    <a:pt x="172285" y="235060"/>
                  </a:lnTo>
                  <a:lnTo>
                    <a:pt x="174351" y="230354"/>
                  </a:lnTo>
                  <a:lnTo>
                    <a:pt x="175729" y="225233"/>
                  </a:lnTo>
                  <a:lnTo>
                    <a:pt x="176647" y="219834"/>
                  </a:lnTo>
                  <a:lnTo>
                    <a:pt x="177260" y="214250"/>
                  </a:lnTo>
                  <a:lnTo>
                    <a:pt x="178660" y="208544"/>
                  </a:lnTo>
                  <a:lnTo>
                    <a:pt x="180586" y="202755"/>
                  </a:lnTo>
                  <a:lnTo>
                    <a:pt x="187414" y="18522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SMARTInkAnnotation400"/>
            <p:cNvSpPr/>
            <p:nvPr/>
          </p:nvSpPr>
          <p:spPr>
            <a:xfrm>
              <a:off x="4705945" y="5750719"/>
              <a:ext cx="125016" cy="53579"/>
            </a:xfrm>
            <a:custGeom>
              <a:avLst/>
              <a:gdLst/>
              <a:ahLst/>
              <a:cxnLst/>
              <a:rect l="0" t="0" r="0" b="0"/>
              <a:pathLst>
                <a:path w="125016" h="53579">
                  <a:moveTo>
                    <a:pt x="0" y="0"/>
                  </a:moveTo>
                  <a:lnTo>
                    <a:pt x="9481" y="9480"/>
                  </a:lnTo>
                  <a:lnTo>
                    <a:pt x="14258" y="13265"/>
                  </a:lnTo>
                  <a:lnTo>
                    <a:pt x="19427" y="16781"/>
                  </a:lnTo>
                  <a:lnTo>
                    <a:pt x="24857" y="20117"/>
                  </a:lnTo>
                  <a:lnTo>
                    <a:pt x="32447" y="24325"/>
                  </a:lnTo>
                  <a:lnTo>
                    <a:pt x="51462" y="34293"/>
                  </a:lnTo>
                  <a:lnTo>
                    <a:pt x="61097" y="38736"/>
                  </a:lnTo>
                  <a:lnTo>
                    <a:pt x="70497" y="42691"/>
                  </a:lnTo>
                  <a:lnTo>
                    <a:pt x="79740" y="46320"/>
                  </a:lnTo>
                  <a:lnTo>
                    <a:pt x="88878" y="48740"/>
                  </a:lnTo>
                  <a:lnTo>
                    <a:pt x="97948" y="50352"/>
                  </a:lnTo>
                  <a:lnTo>
                    <a:pt x="125015" y="5357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SMARTInkAnnotation401"/>
            <p:cNvSpPr/>
            <p:nvPr/>
          </p:nvSpPr>
          <p:spPr>
            <a:xfrm>
              <a:off x="5322093" y="5635523"/>
              <a:ext cx="332935" cy="275772"/>
            </a:xfrm>
            <a:custGeom>
              <a:avLst/>
              <a:gdLst/>
              <a:ahLst/>
              <a:cxnLst/>
              <a:rect l="0" t="0" r="0" b="0"/>
              <a:pathLst>
                <a:path w="332935" h="275772">
                  <a:moveTo>
                    <a:pt x="0" y="61618"/>
                  </a:moveTo>
                  <a:lnTo>
                    <a:pt x="9481" y="56877"/>
                  </a:lnTo>
                  <a:lnTo>
                    <a:pt x="16781" y="51904"/>
                  </a:lnTo>
                  <a:lnTo>
                    <a:pt x="24326" y="46386"/>
                  </a:lnTo>
                  <a:lnTo>
                    <a:pt x="34293" y="40627"/>
                  </a:lnTo>
                  <a:lnTo>
                    <a:pt x="45338" y="34760"/>
                  </a:lnTo>
                  <a:lnTo>
                    <a:pt x="68597" y="22909"/>
                  </a:lnTo>
                  <a:lnTo>
                    <a:pt x="74505" y="18944"/>
                  </a:lnTo>
                  <a:lnTo>
                    <a:pt x="80428" y="14317"/>
                  </a:lnTo>
                  <a:lnTo>
                    <a:pt x="86361" y="9247"/>
                  </a:lnTo>
                  <a:lnTo>
                    <a:pt x="93293" y="5868"/>
                  </a:lnTo>
                  <a:lnTo>
                    <a:pt x="100890" y="3616"/>
                  </a:lnTo>
                  <a:lnTo>
                    <a:pt x="108932" y="2114"/>
                  </a:lnTo>
                  <a:lnTo>
                    <a:pt x="118262" y="1112"/>
                  </a:lnTo>
                  <a:lnTo>
                    <a:pt x="128451" y="445"/>
                  </a:lnTo>
                  <a:lnTo>
                    <a:pt x="139212" y="0"/>
                  </a:lnTo>
                  <a:lnTo>
                    <a:pt x="151347" y="695"/>
                  </a:lnTo>
                  <a:lnTo>
                    <a:pt x="164398" y="2151"/>
                  </a:lnTo>
                  <a:lnTo>
                    <a:pt x="178060" y="4114"/>
                  </a:lnTo>
                  <a:lnTo>
                    <a:pt x="192128" y="7406"/>
                  </a:lnTo>
                  <a:lnTo>
                    <a:pt x="206469" y="11586"/>
                  </a:lnTo>
                  <a:lnTo>
                    <a:pt x="220990" y="16357"/>
                  </a:lnTo>
                  <a:lnTo>
                    <a:pt x="234639" y="21522"/>
                  </a:lnTo>
                  <a:lnTo>
                    <a:pt x="247708" y="26949"/>
                  </a:lnTo>
                  <a:lnTo>
                    <a:pt x="260389" y="32552"/>
                  </a:lnTo>
                  <a:lnTo>
                    <a:pt x="271819" y="38272"/>
                  </a:lnTo>
                  <a:lnTo>
                    <a:pt x="282416" y="44070"/>
                  </a:lnTo>
                  <a:lnTo>
                    <a:pt x="292457" y="49919"/>
                  </a:lnTo>
                  <a:lnTo>
                    <a:pt x="301135" y="55802"/>
                  </a:lnTo>
                  <a:lnTo>
                    <a:pt x="308905" y="61710"/>
                  </a:lnTo>
                  <a:lnTo>
                    <a:pt x="316070" y="67632"/>
                  </a:lnTo>
                  <a:lnTo>
                    <a:pt x="321839" y="73565"/>
                  </a:lnTo>
                  <a:lnTo>
                    <a:pt x="326676" y="79504"/>
                  </a:lnTo>
                  <a:lnTo>
                    <a:pt x="330894" y="85448"/>
                  </a:lnTo>
                  <a:lnTo>
                    <a:pt x="332713" y="91395"/>
                  </a:lnTo>
                  <a:lnTo>
                    <a:pt x="332934" y="97344"/>
                  </a:lnTo>
                  <a:lnTo>
                    <a:pt x="332089" y="103295"/>
                  </a:lnTo>
                  <a:lnTo>
                    <a:pt x="329541" y="109246"/>
                  </a:lnTo>
                  <a:lnTo>
                    <a:pt x="325858" y="115198"/>
                  </a:lnTo>
                  <a:lnTo>
                    <a:pt x="321419" y="121150"/>
                  </a:lnTo>
                  <a:lnTo>
                    <a:pt x="314490" y="126111"/>
                  </a:lnTo>
                  <a:lnTo>
                    <a:pt x="305902" y="130410"/>
                  </a:lnTo>
                  <a:lnTo>
                    <a:pt x="296208" y="134268"/>
                  </a:lnTo>
                  <a:lnTo>
                    <a:pt x="285777" y="137833"/>
                  </a:lnTo>
                  <a:lnTo>
                    <a:pt x="274854" y="141201"/>
                  </a:lnTo>
                  <a:lnTo>
                    <a:pt x="263603" y="144439"/>
                  </a:lnTo>
                  <a:lnTo>
                    <a:pt x="253126" y="146597"/>
                  </a:lnTo>
                  <a:lnTo>
                    <a:pt x="243165" y="148036"/>
                  </a:lnTo>
                  <a:lnTo>
                    <a:pt x="233548" y="148995"/>
                  </a:lnTo>
                  <a:lnTo>
                    <a:pt x="224160" y="149635"/>
                  </a:lnTo>
                  <a:lnTo>
                    <a:pt x="214924" y="150062"/>
                  </a:lnTo>
                  <a:lnTo>
                    <a:pt x="205791" y="150346"/>
                  </a:lnTo>
                  <a:lnTo>
                    <a:pt x="196725" y="151528"/>
                  </a:lnTo>
                  <a:lnTo>
                    <a:pt x="187705" y="153307"/>
                  </a:lnTo>
                  <a:lnTo>
                    <a:pt x="178715" y="155486"/>
                  </a:lnTo>
                  <a:lnTo>
                    <a:pt x="170737" y="155947"/>
                  </a:lnTo>
                  <a:lnTo>
                    <a:pt x="163434" y="155261"/>
                  </a:lnTo>
                  <a:lnTo>
                    <a:pt x="156581" y="153812"/>
                  </a:lnTo>
                  <a:lnTo>
                    <a:pt x="150028" y="152846"/>
                  </a:lnTo>
                  <a:lnTo>
                    <a:pt x="143676" y="152202"/>
                  </a:lnTo>
                  <a:lnTo>
                    <a:pt x="132316" y="151486"/>
                  </a:lnTo>
                  <a:lnTo>
                    <a:pt x="118419" y="150990"/>
                  </a:lnTo>
                  <a:lnTo>
                    <a:pt x="121518" y="150936"/>
                  </a:lnTo>
                  <a:lnTo>
                    <a:pt x="128753" y="153570"/>
                  </a:lnTo>
                  <a:lnTo>
                    <a:pt x="138583" y="158048"/>
                  </a:lnTo>
                  <a:lnTo>
                    <a:pt x="149566" y="163345"/>
                  </a:lnTo>
                  <a:lnTo>
                    <a:pt x="157258" y="166147"/>
                  </a:lnTo>
                  <a:lnTo>
                    <a:pt x="166354" y="169007"/>
                  </a:lnTo>
                  <a:lnTo>
                    <a:pt x="176387" y="171905"/>
                  </a:lnTo>
                  <a:lnTo>
                    <a:pt x="187045" y="175823"/>
                  </a:lnTo>
                  <a:lnTo>
                    <a:pt x="198118" y="180418"/>
                  </a:lnTo>
                  <a:lnTo>
                    <a:pt x="219022" y="189824"/>
                  </a:lnTo>
                  <a:lnTo>
                    <a:pt x="241946" y="200697"/>
                  </a:lnTo>
                  <a:lnTo>
                    <a:pt x="255036" y="207105"/>
                  </a:lnTo>
                  <a:lnTo>
                    <a:pt x="260313" y="211195"/>
                  </a:lnTo>
                  <a:lnTo>
                    <a:pt x="264823" y="215906"/>
                  </a:lnTo>
                  <a:lnTo>
                    <a:pt x="268823" y="221031"/>
                  </a:lnTo>
                  <a:lnTo>
                    <a:pt x="270497" y="226432"/>
                  </a:lnTo>
                  <a:lnTo>
                    <a:pt x="270620" y="232017"/>
                  </a:lnTo>
                  <a:lnTo>
                    <a:pt x="269710" y="237725"/>
                  </a:lnTo>
                  <a:lnTo>
                    <a:pt x="268111" y="242522"/>
                  </a:lnTo>
                  <a:lnTo>
                    <a:pt x="263690" y="250499"/>
                  </a:lnTo>
                  <a:lnTo>
                    <a:pt x="259137" y="254015"/>
                  </a:lnTo>
                  <a:lnTo>
                    <a:pt x="253125" y="257351"/>
                  </a:lnTo>
                  <a:lnTo>
                    <a:pt x="246141" y="260567"/>
                  </a:lnTo>
                  <a:lnTo>
                    <a:pt x="237516" y="263704"/>
                  </a:lnTo>
                  <a:lnTo>
                    <a:pt x="227796" y="266787"/>
                  </a:lnTo>
                  <a:lnTo>
                    <a:pt x="217349" y="269835"/>
                  </a:lnTo>
                  <a:lnTo>
                    <a:pt x="206416" y="271866"/>
                  </a:lnTo>
                  <a:lnTo>
                    <a:pt x="195157" y="273220"/>
                  </a:lnTo>
                  <a:lnTo>
                    <a:pt x="183683" y="274124"/>
                  </a:lnTo>
                  <a:lnTo>
                    <a:pt x="172065" y="274726"/>
                  </a:lnTo>
                  <a:lnTo>
                    <a:pt x="148572" y="275395"/>
                  </a:lnTo>
                  <a:lnTo>
                    <a:pt x="113033" y="275771"/>
                  </a:lnTo>
                  <a:lnTo>
                    <a:pt x="102145" y="274832"/>
                  </a:lnTo>
                  <a:lnTo>
                    <a:pt x="91909" y="273214"/>
                  </a:lnTo>
                  <a:lnTo>
                    <a:pt x="82109" y="271142"/>
                  </a:lnTo>
                  <a:lnTo>
                    <a:pt x="73591" y="268770"/>
                  </a:lnTo>
                  <a:lnTo>
                    <a:pt x="65928" y="266196"/>
                  </a:lnTo>
                  <a:lnTo>
                    <a:pt x="58834" y="263487"/>
                  </a:lnTo>
                  <a:lnTo>
                    <a:pt x="53114" y="261682"/>
                  </a:lnTo>
                  <a:lnTo>
                    <a:pt x="44112" y="259676"/>
                  </a:lnTo>
                  <a:lnTo>
                    <a:pt x="42306" y="258149"/>
                  </a:lnTo>
                  <a:lnTo>
                    <a:pt x="42095" y="256138"/>
                  </a:lnTo>
                  <a:lnTo>
                    <a:pt x="44144" y="250523"/>
                  </a:lnTo>
                  <a:lnTo>
                    <a:pt x="52362" y="247109"/>
                  </a:lnTo>
                  <a:lnTo>
                    <a:pt x="71438" y="24021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MARTInkAnnotation402"/>
            <p:cNvSpPr/>
            <p:nvPr/>
          </p:nvSpPr>
          <p:spPr>
            <a:xfrm>
              <a:off x="5710186" y="5929312"/>
              <a:ext cx="26991" cy="26758"/>
            </a:xfrm>
            <a:custGeom>
              <a:avLst/>
              <a:gdLst/>
              <a:ahLst/>
              <a:cxnLst/>
              <a:rect l="0" t="0" r="0" b="0"/>
              <a:pathLst>
                <a:path w="26991" h="26758">
                  <a:moveTo>
                    <a:pt x="13743" y="17860"/>
                  </a:moveTo>
                  <a:lnTo>
                    <a:pt x="18483" y="22600"/>
                  </a:lnTo>
                  <a:lnTo>
                    <a:pt x="20872" y="23997"/>
                  </a:lnTo>
                  <a:lnTo>
                    <a:pt x="23457" y="24928"/>
                  </a:lnTo>
                  <a:lnTo>
                    <a:pt x="26171" y="25548"/>
                  </a:lnTo>
                  <a:lnTo>
                    <a:pt x="26990" y="25962"/>
                  </a:lnTo>
                  <a:lnTo>
                    <a:pt x="26543" y="26238"/>
                  </a:lnTo>
                  <a:lnTo>
                    <a:pt x="25253" y="26422"/>
                  </a:lnTo>
                  <a:lnTo>
                    <a:pt x="23401" y="26544"/>
                  </a:lnTo>
                  <a:lnTo>
                    <a:pt x="21174" y="26626"/>
                  </a:lnTo>
                  <a:lnTo>
                    <a:pt x="13299" y="26741"/>
                  </a:lnTo>
                  <a:lnTo>
                    <a:pt x="10471" y="26757"/>
                  </a:lnTo>
                  <a:lnTo>
                    <a:pt x="8585" y="25776"/>
                  </a:lnTo>
                  <a:lnTo>
                    <a:pt x="7328" y="24129"/>
                  </a:lnTo>
                  <a:lnTo>
                    <a:pt x="6490" y="22040"/>
                  </a:lnTo>
                  <a:lnTo>
                    <a:pt x="4939" y="20646"/>
                  </a:lnTo>
                  <a:lnTo>
                    <a:pt x="2912" y="19717"/>
                  </a:lnTo>
                  <a:lnTo>
                    <a:pt x="570" y="19098"/>
                  </a:lnTo>
                  <a:lnTo>
                    <a:pt x="0" y="16701"/>
                  </a:lnTo>
                  <a:lnTo>
                    <a:pt x="613" y="13118"/>
                  </a:lnTo>
                  <a:lnTo>
                    <a:pt x="4814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SMARTInkAnnotation403"/>
            <p:cNvSpPr/>
            <p:nvPr/>
          </p:nvSpPr>
          <p:spPr>
            <a:xfrm>
              <a:off x="5912287" y="5661909"/>
              <a:ext cx="281047" cy="258436"/>
            </a:xfrm>
            <a:custGeom>
              <a:avLst/>
              <a:gdLst/>
              <a:ahLst/>
              <a:cxnLst/>
              <a:rect l="0" t="0" r="0" b="0"/>
              <a:pathLst>
                <a:path w="281047" h="258436">
                  <a:moveTo>
                    <a:pt x="97392" y="26302"/>
                  </a:moveTo>
                  <a:lnTo>
                    <a:pt x="82015" y="26302"/>
                  </a:lnTo>
                  <a:lnTo>
                    <a:pt x="77990" y="28947"/>
                  </a:lnTo>
                  <a:lnTo>
                    <a:pt x="75527" y="31042"/>
                  </a:lnTo>
                  <a:lnTo>
                    <a:pt x="74878" y="32439"/>
                  </a:lnTo>
                  <a:lnTo>
                    <a:pt x="75437" y="33370"/>
                  </a:lnTo>
                  <a:lnTo>
                    <a:pt x="76802" y="33991"/>
                  </a:lnTo>
                  <a:lnTo>
                    <a:pt x="83464" y="34863"/>
                  </a:lnTo>
                  <a:lnTo>
                    <a:pt x="86123" y="33994"/>
                  </a:lnTo>
                  <a:lnTo>
                    <a:pt x="91722" y="30382"/>
                  </a:lnTo>
                  <a:lnTo>
                    <a:pt x="100163" y="28115"/>
                  </a:lnTo>
                  <a:lnTo>
                    <a:pt x="105193" y="27511"/>
                  </a:lnTo>
                  <a:lnTo>
                    <a:pt x="110530" y="26115"/>
                  </a:lnTo>
                  <a:lnTo>
                    <a:pt x="116072" y="24193"/>
                  </a:lnTo>
                  <a:lnTo>
                    <a:pt x="121752" y="21920"/>
                  </a:lnTo>
                  <a:lnTo>
                    <a:pt x="128515" y="20403"/>
                  </a:lnTo>
                  <a:lnTo>
                    <a:pt x="136000" y="19393"/>
                  </a:lnTo>
                  <a:lnTo>
                    <a:pt x="143966" y="18719"/>
                  </a:lnTo>
                  <a:lnTo>
                    <a:pt x="152254" y="17278"/>
                  </a:lnTo>
                  <a:lnTo>
                    <a:pt x="160756" y="15325"/>
                  </a:lnTo>
                  <a:lnTo>
                    <a:pt x="169400" y="13031"/>
                  </a:lnTo>
                  <a:lnTo>
                    <a:pt x="186943" y="7836"/>
                  </a:lnTo>
                  <a:lnTo>
                    <a:pt x="195788" y="5062"/>
                  </a:lnTo>
                  <a:lnTo>
                    <a:pt x="202676" y="3212"/>
                  </a:lnTo>
                  <a:lnTo>
                    <a:pt x="208261" y="1979"/>
                  </a:lnTo>
                  <a:lnTo>
                    <a:pt x="219613" y="0"/>
                  </a:lnTo>
                  <a:lnTo>
                    <a:pt x="220544" y="829"/>
                  </a:lnTo>
                  <a:lnTo>
                    <a:pt x="221165" y="2375"/>
                  </a:lnTo>
                  <a:lnTo>
                    <a:pt x="221580" y="4397"/>
                  </a:lnTo>
                  <a:lnTo>
                    <a:pt x="220863" y="5746"/>
                  </a:lnTo>
                  <a:lnTo>
                    <a:pt x="219394" y="6644"/>
                  </a:lnTo>
                  <a:lnTo>
                    <a:pt x="214123" y="8635"/>
                  </a:lnTo>
                  <a:lnTo>
                    <a:pt x="205165" y="12827"/>
                  </a:lnTo>
                  <a:lnTo>
                    <a:pt x="199998" y="14342"/>
                  </a:lnTo>
                  <a:lnTo>
                    <a:pt x="194570" y="15352"/>
                  </a:lnTo>
                  <a:lnTo>
                    <a:pt x="188966" y="16025"/>
                  </a:lnTo>
                  <a:lnTo>
                    <a:pt x="182254" y="17466"/>
                  </a:lnTo>
                  <a:lnTo>
                    <a:pt x="174802" y="19419"/>
                  </a:lnTo>
                  <a:lnTo>
                    <a:pt x="166858" y="21714"/>
                  </a:lnTo>
                  <a:lnTo>
                    <a:pt x="150094" y="26908"/>
                  </a:lnTo>
                  <a:lnTo>
                    <a:pt x="141457" y="29683"/>
                  </a:lnTo>
                  <a:lnTo>
                    <a:pt x="131729" y="32524"/>
                  </a:lnTo>
                  <a:lnTo>
                    <a:pt x="100069" y="41264"/>
                  </a:lnTo>
                  <a:lnTo>
                    <a:pt x="80722" y="47173"/>
                  </a:lnTo>
                  <a:lnTo>
                    <a:pt x="26059" y="65000"/>
                  </a:lnTo>
                  <a:lnTo>
                    <a:pt x="19079" y="66983"/>
                  </a:lnTo>
                  <a:lnTo>
                    <a:pt x="13433" y="68305"/>
                  </a:lnTo>
                  <a:lnTo>
                    <a:pt x="8677" y="69188"/>
                  </a:lnTo>
                  <a:lnTo>
                    <a:pt x="5506" y="70767"/>
                  </a:lnTo>
                  <a:lnTo>
                    <a:pt x="3392" y="72813"/>
                  </a:lnTo>
                  <a:lnTo>
                    <a:pt x="0" y="78484"/>
                  </a:lnTo>
                  <a:lnTo>
                    <a:pt x="1706" y="78950"/>
                  </a:lnTo>
                  <a:lnTo>
                    <a:pt x="8893" y="79466"/>
                  </a:lnTo>
                  <a:lnTo>
                    <a:pt x="14581" y="80596"/>
                  </a:lnTo>
                  <a:lnTo>
                    <a:pt x="21348" y="82342"/>
                  </a:lnTo>
                  <a:lnTo>
                    <a:pt x="28837" y="84498"/>
                  </a:lnTo>
                  <a:lnTo>
                    <a:pt x="37798" y="85935"/>
                  </a:lnTo>
                  <a:lnTo>
                    <a:pt x="47741" y="86893"/>
                  </a:lnTo>
                  <a:lnTo>
                    <a:pt x="58338" y="87532"/>
                  </a:lnTo>
                  <a:lnTo>
                    <a:pt x="70364" y="88950"/>
                  </a:lnTo>
                  <a:lnTo>
                    <a:pt x="83341" y="90887"/>
                  </a:lnTo>
                  <a:lnTo>
                    <a:pt x="96955" y="93171"/>
                  </a:lnTo>
                  <a:lnTo>
                    <a:pt x="109998" y="96679"/>
                  </a:lnTo>
                  <a:lnTo>
                    <a:pt x="122663" y="101001"/>
                  </a:lnTo>
                  <a:lnTo>
                    <a:pt x="135076" y="105867"/>
                  </a:lnTo>
                  <a:lnTo>
                    <a:pt x="147319" y="110103"/>
                  </a:lnTo>
                  <a:lnTo>
                    <a:pt x="159450" y="113919"/>
                  </a:lnTo>
                  <a:lnTo>
                    <a:pt x="171506" y="117456"/>
                  </a:lnTo>
                  <a:lnTo>
                    <a:pt x="184505" y="121797"/>
                  </a:lnTo>
                  <a:lnTo>
                    <a:pt x="212176" y="131913"/>
                  </a:lnTo>
                  <a:lnTo>
                    <a:pt x="224517" y="138381"/>
                  </a:lnTo>
                  <a:lnTo>
                    <a:pt x="235720" y="145670"/>
                  </a:lnTo>
                  <a:lnTo>
                    <a:pt x="246165" y="153506"/>
                  </a:lnTo>
                  <a:lnTo>
                    <a:pt x="255114" y="160714"/>
                  </a:lnTo>
                  <a:lnTo>
                    <a:pt x="263063" y="167504"/>
                  </a:lnTo>
                  <a:lnTo>
                    <a:pt x="270347" y="174015"/>
                  </a:lnTo>
                  <a:lnTo>
                    <a:pt x="275203" y="180339"/>
                  </a:lnTo>
                  <a:lnTo>
                    <a:pt x="278441" y="186541"/>
                  </a:lnTo>
                  <a:lnTo>
                    <a:pt x="280598" y="192659"/>
                  </a:lnTo>
                  <a:lnTo>
                    <a:pt x="281046" y="198722"/>
                  </a:lnTo>
                  <a:lnTo>
                    <a:pt x="280351" y="204749"/>
                  </a:lnTo>
                  <a:lnTo>
                    <a:pt x="278896" y="210751"/>
                  </a:lnTo>
                  <a:lnTo>
                    <a:pt x="273957" y="215744"/>
                  </a:lnTo>
                  <a:lnTo>
                    <a:pt x="266697" y="220066"/>
                  </a:lnTo>
                  <a:lnTo>
                    <a:pt x="257886" y="223939"/>
                  </a:lnTo>
                  <a:lnTo>
                    <a:pt x="221785" y="238871"/>
                  </a:lnTo>
                  <a:lnTo>
                    <a:pt x="209094" y="242428"/>
                  </a:lnTo>
                  <a:lnTo>
                    <a:pt x="196664" y="244800"/>
                  </a:lnTo>
                  <a:lnTo>
                    <a:pt x="184410" y="246381"/>
                  </a:lnTo>
                  <a:lnTo>
                    <a:pt x="171278" y="248427"/>
                  </a:lnTo>
                  <a:lnTo>
                    <a:pt x="143460" y="253347"/>
                  </a:lnTo>
                  <a:lnTo>
                    <a:pt x="130089" y="255056"/>
                  </a:lnTo>
                  <a:lnTo>
                    <a:pt x="117205" y="256195"/>
                  </a:lnTo>
                  <a:lnTo>
                    <a:pt x="104648" y="256955"/>
                  </a:lnTo>
                  <a:lnTo>
                    <a:pt x="80111" y="257799"/>
                  </a:lnTo>
                  <a:lnTo>
                    <a:pt x="23151" y="258415"/>
                  </a:lnTo>
                  <a:lnTo>
                    <a:pt x="18133" y="258435"/>
                  </a:lnTo>
                  <a:lnTo>
                    <a:pt x="15778" y="257455"/>
                  </a:lnTo>
                  <a:lnTo>
                    <a:pt x="15202" y="255811"/>
                  </a:lnTo>
                  <a:lnTo>
                    <a:pt x="15810" y="253722"/>
                  </a:lnTo>
                  <a:lnTo>
                    <a:pt x="19191" y="251337"/>
                  </a:lnTo>
                  <a:lnTo>
                    <a:pt x="24422" y="248755"/>
                  </a:lnTo>
                  <a:lnTo>
                    <a:pt x="30886" y="246041"/>
                  </a:lnTo>
                  <a:lnTo>
                    <a:pt x="38171" y="243240"/>
                  </a:lnTo>
                  <a:lnTo>
                    <a:pt x="54204" y="237482"/>
                  </a:lnTo>
                  <a:lnTo>
                    <a:pt x="63640" y="234557"/>
                  </a:lnTo>
                  <a:lnTo>
                    <a:pt x="106322" y="22275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MARTInkAnnotation404"/>
            <p:cNvSpPr/>
            <p:nvPr/>
          </p:nvSpPr>
          <p:spPr>
            <a:xfrm>
              <a:off x="6298062" y="5670351"/>
              <a:ext cx="354556" cy="292203"/>
            </a:xfrm>
            <a:custGeom>
              <a:avLst/>
              <a:gdLst/>
              <a:ahLst/>
              <a:cxnLst/>
              <a:rect l="0" t="0" r="0" b="0"/>
              <a:pathLst>
                <a:path w="354556" h="292203">
                  <a:moveTo>
                    <a:pt x="354555" y="0"/>
                  </a:moveTo>
                  <a:lnTo>
                    <a:pt x="354555" y="7689"/>
                  </a:lnTo>
                  <a:lnTo>
                    <a:pt x="349263" y="13670"/>
                  </a:lnTo>
                  <a:lnTo>
                    <a:pt x="345074" y="18044"/>
                  </a:lnTo>
                  <a:lnTo>
                    <a:pt x="339304" y="22943"/>
                  </a:lnTo>
                  <a:lnTo>
                    <a:pt x="332481" y="28194"/>
                  </a:lnTo>
                  <a:lnTo>
                    <a:pt x="295404" y="55620"/>
                  </a:lnTo>
                  <a:lnTo>
                    <a:pt x="256772" y="85713"/>
                  </a:lnTo>
                  <a:lnTo>
                    <a:pt x="142789" y="176041"/>
                  </a:lnTo>
                  <a:lnTo>
                    <a:pt x="102632" y="207273"/>
                  </a:lnTo>
                  <a:lnTo>
                    <a:pt x="61961" y="239015"/>
                  </a:lnTo>
                  <a:lnTo>
                    <a:pt x="49359" y="248641"/>
                  </a:lnTo>
                  <a:lnTo>
                    <a:pt x="38974" y="257042"/>
                  </a:lnTo>
                  <a:lnTo>
                    <a:pt x="30066" y="264627"/>
                  </a:lnTo>
                  <a:lnTo>
                    <a:pt x="15869" y="277354"/>
                  </a:lnTo>
                  <a:lnTo>
                    <a:pt x="0" y="292202"/>
                  </a:lnTo>
                  <a:lnTo>
                    <a:pt x="115" y="292036"/>
                  </a:lnTo>
                  <a:lnTo>
                    <a:pt x="2888" y="289206"/>
                  </a:lnTo>
                  <a:lnTo>
                    <a:pt x="12719" y="284640"/>
                  </a:lnTo>
                  <a:lnTo>
                    <a:pt x="33086" y="27682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SMARTInkAnnotation405"/>
            <p:cNvSpPr/>
            <p:nvPr/>
          </p:nvSpPr>
          <p:spPr>
            <a:xfrm>
              <a:off x="6404489" y="5554266"/>
              <a:ext cx="167039" cy="105754"/>
            </a:xfrm>
            <a:custGeom>
              <a:avLst/>
              <a:gdLst/>
              <a:ahLst/>
              <a:cxnLst/>
              <a:rect l="0" t="0" r="0" b="0"/>
              <a:pathLst>
                <a:path w="167039" h="105754">
                  <a:moveTo>
                    <a:pt x="69534" y="0"/>
                  </a:moveTo>
                  <a:lnTo>
                    <a:pt x="43803" y="0"/>
                  </a:lnTo>
                  <a:lnTo>
                    <a:pt x="38489" y="991"/>
                  </a:lnTo>
                  <a:lnTo>
                    <a:pt x="32963" y="2645"/>
                  </a:lnTo>
                  <a:lnTo>
                    <a:pt x="27293" y="4740"/>
                  </a:lnTo>
                  <a:lnTo>
                    <a:pt x="22522" y="8121"/>
                  </a:lnTo>
                  <a:lnTo>
                    <a:pt x="18349" y="12358"/>
                  </a:lnTo>
                  <a:lnTo>
                    <a:pt x="14574" y="17169"/>
                  </a:lnTo>
                  <a:lnTo>
                    <a:pt x="11066" y="22360"/>
                  </a:lnTo>
                  <a:lnTo>
                    <a:pt x="7735" y="27804"/>
                  </a:lnTo>
                  <a:lnTo>
                    <a:pt x="4522" y="33419"/>
                  </a:lnTo>
                  <a:lnTo>
                    <a:pt x="2380" y="40139"/>
                  </a:lnTo>
                  <a:lnTo>
                    <a:pt x="952" y="47595"/>
                  </a:lnTo>
                  <a:lnTo>
                    <a:pt x="0" y="55542"/>
                  </a:lnTo>
                  <a:lnTo>
                    <a:pt x="357" y="61833"/>
                  </a:lnTo>
                  <a:lnTo>
                    <a:pt x="1588" y="67018"/>
                  </a:lnTo>
                  <a:lnTo>
                    <a:pt x="3401" y="71468"/>
                  </a:lnTo>
                  <a:lnTo>
                    <a:pt x="6593" y="75427"/>
                  </a:lnTo>
                  <a:lnTo>
                    <a:pt x="10706" y="79058"/>
                  </a:lnTo>
                  <a:lnTo>
                    <a:pt x="15433" y="82471"/>
                  </a:lnTo>
                  <a:lnTo>
                    <a:pt x="20568" y="85738"/>
                  </a:lnTo>
                  <a:lnTo>
                    <a:pt x="25976" y="88908"/>
                  </a:lnTo>
                  <a:lnTo>
                    <a:pt x="31565" y="92014"/>
                  </a:lnTo>
                  <a:lnTo>
                    <a:pt x="37276" y="94085"/>
                  </a:lnTo>
                  <a:lnTo>
                    <a:pt x="43068" y="95465"/>
                  </a:lnTo>
                  <a:lnTo>
                    <a:pt x="48913" y="96385"/>
                  </a:lnTo>
                  <a:lnTo>
                    <a:pt x="55786" y="97991"/>
                  </a:lnTo>
                  <a:lnTo>
                    <a:pt x="63346" y="100054"/>
                  </a:lnTo>
                  <a:lnTo>
                    <a:pt x="71361" y="102421"/>
                  </a:lnTo>
                  <a:lnTo>
                    <a:pt x="79682" y="104000"/>
                  </a:lnTo>
                  <a:lnTo>
                    <a:pt x="88206" y="105052"/>
                  </a:lnTo>
                  <a:lnTo>
                    <a:pt x="96865" y="105753"/>
                  </a:lnTo>
                  <a:lnTo>
                    <a:pt x="105614" y="105228"/>
                  </a:lnTo>
                  <a:lnTo>
                    <a:pt x="114423" y="103887"/>
                  </a:lnTo>
                  <a:lnTo>
                    <a:pt x="123273" y="102000"/>
                  </a:lnTo>
                  <a:lnTo>
                    <a:pt x="131157" y="98757"/>
                  </a:lnTo>
                  <a:lnTo>
                    <a:pt x="138396" y="94612"/>
                  </a:lnTo>
                  <a:lnTo>
                    <a:pt x="145208" y="89863"/>
                  </a:lnTo>
                  <a:lnTo>
                    <a:pt x="150741" y="85706"/>
                  </a:lnTo>
                  <a:lnTo>
                    <a:pt x="155422" y="81942"/>
                  </a:lnTo>
                  <a:lnTo>
                    <a:pt x="159535" y="78440"/>
                  </a:lnTo>
                  <a:lnTo>
                    <a:pt x="162277" y="73130"/>
                  </a:lnTo>
                  <a:lnTo>
                    <a:pt x="164104" y="66613"/>
                  </a:lnTo>
                  <a:lnTo>
                    <a:pt x="165323" y="59290"/>
                  </a:lnTo>
                  <a:lnTo>
                    <a:pt x="166136" y="52426"/>
                  </a:lnTo>
                  <a:lnTo>
                    <a:pt x="166677" y="45865"/>
                  </a:lnTo>
                  <a:lnTo>
                    <a:pt x="167038" y="39506"/>
                  </a:lnTo>
                  <a:lnTo>
                    <a:pt x="165295" y="33282"/>
                  </a:lnTo>
                  <a:lnTo>
                    <a:pt x="162148" y="27149"/>
                  </a:lnTo>
                  <a:lnTo>
                    <a:pt x="158066" y="21076"/>
                  </a:lnTo>
                  <a:lnTo>
                    <a:pt x="153360" y="16035"/>
                  </a:lnTo>
                  <a:lnTo>
                    <a:pt x="148238" y="11682"/>
                  </a:lnTo>
                  <a:lnTo>
                    <a:pt x="142839" y="7788"/>
                  </a:lnTo>
                  <a:lnTo>
                    <a:pt x="136263" y="6184"/>
                  </a:lnTo>
                  <a:lnTo>
                    <a:pt x="128902" y="6107"/>
                  </a:lnTo>
                  <a:lnTo>
                    <a:pt x="121019" y="7048"/>
                  </a:lnTo>
                  <a:lnTo>
                    <a:pt x="111795" y="9659"/>
                  </a:lnTo>
                  <a:lnTo>
                    <a:pt x="101676" y="13384"/>
                  </a:lnTo>
                  <a:lnTo>
                    <a:pt x="90962" y="17852"/>
                  </a:lnTo>
                  <a:lnTo>
                    <a:pt x="81836" y="22816"/>
                  </a:lnTo>
                  <a:lnTo>
                    <a:pt x="73766" y="28109"/>
                  </a:lnTo>
                  <a:lnTo>
                    <a:pt x="66402" y="33621"/>
                  </a:lnTo>
                  <a:lnTo>
                    <a:pt x="58516" y="40273"/>
                  </a:lnTo>
                  <a:lnTo>
                    <a:pt x="50283" y="47685"/>
                  </a:lnTo>
                  <a:lnTo>
                    <a:pt x="24886" y="7143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SMARTInkAnnotation406"/>
            <p:cNvSpPr/>
            <p:nvPr/>
          </p:nvSpPr>
          <p:spPr>
            <a:xfrm>
              <a:off x="6551593" y="5813226"/>
              <a:ext cx="119668" cy="114192"/>
            </a:xfrm>
            <a:custGeom>
              <a:avLst/>
              <a:gdLst/>
              <a:ahLst/>
              <a:cxnLst/>
              <a:rect l="0" t="0" r="0" b="0"/>
              <a:pathLst>
                <a:path w="119668" h="114192">
                  <a:moveTo>
                    <a:pt x="109953" y="26789"/>
                  </a:moveTo>
                  <a:lnTo>
                    <a:pt x="97525" y="26789"/>
                  </a:lnTo>
                  <a:lnTo>
                    <a:pt x="92738" y="27781"/>
                  </a:lnTo>
                  <a:lnTo>
                    <a:pt x="86570" y="29435"/>
                  </a:lnTo>
                  <a:lnTo>
                    <a:pt x="71780" y="33919"/>
                  </a:lnTo>
                  <a:lnTo>
                    <a:pt x="55284" y="39218"/>
                  </a:lnTo>
                  <a:lnTo>
                    <a:pt x="47711" y="42021"/>
                  </a:lnTo>
                  <a:lnTo>
                    <a:pt x="40676" y="44881"/>
                  </a:lnTo>
                  <a:lnTo>
                    <a:pt x="34003" y="47780"/>
                  </a:lnTo>
                  <a:lnTo>
                    <a:pt x="21296" y="53647"/>
                  </a:lnTo>
                  <a:lnTo>
                    <a:pt x="15130" y="56600"/>
                  </a:lnTo>
                  <a:lnTo>
                    <a:pt x="10027" y="58570"/>
                  </a:lnTo>
                  <a:lnTo>
                    <a:pt x="5633" y="59883"/>
                  </a:lnTo>
                  <a:lnTo>
                    <a:pt x="1711" y="60758"/>
                  </a:lnTo>
                  <a:lnTo>
                    <a:pt x="89" y="63326"/>
                  </a:lnTo>
                  <a:lnTo>
                    <a:pt x="0" y="67022"/>
                  </a:lnTo>
                  <a:lnTo>
                    <a:pt x="932" y="71471"/>
                  </a:lnTo>
                  <a:lnTo>
                    <a:pt x="1554" y="76421"/>
                  </a:lnTo>
                  <a:lnTo>
                    <a:pt x="1968" y="81705"/>
                  </a:lnTo>
                  <a:lnTo>
                    <a:pt x="2245" y="87213"/>
                  </a:lnTo>
                  <a:lnTo>
                    <a:pt x="4413" y="91876"/>
                  </a:lnTo>
                  <a:lnTo>
                    <a:pt x="7844" y="95978"/>
                  </a:lnTo>
                  <a:lnTo>
                    <a:pt x="12115" y="99704"/>
                  </a:lnTo>
                  <a:lnTo>
                    <a:pt x="16947" y="103180"/>
                  </a:lnTo>
                  <a:lnTo>
                    <a:pt x="22151" y="106490"/>
                  </a:lnTo>
                  <a:lnTo>
                    <a:pt x="27606" y="109689"/>
                  </a:lnTo>
                  <a:lnTo>
                    <a:pt x="34219" y="111822"/>
                  </a:lnTo>
                  <a:lnTo>
                    <a:pt x="41605" y="113243"/>
                  </a:lnTo>
                  <a:lnTo>
                    <a:pt x="49504" y="114191"/>
                  </a:lnTo>
                  <a:lnTo>
                    <a:pt x="57748" y="113830"/>
                  </a:lnTo>
                  <a:lnTo>
                    <a:pt x="66220" y="112598"/>
                  </a:lnTo>
                  <a:lnTo>
                    <a:pt x="74845" y="110784"/>
                  </a:lnTo>
                  <a:lnTo>
                    <a:pt x="82578" y="108583"/>
                  </a:lnTo>
                  <a:lnTo>
                    <a:pt x="89720" y="106123"/>
                  </a:lnTo>
                  <a:lnTo>
                    <a:pt x="96464" y="103491"/>
                  </a:lnTo>
                  <a:lnTo>
                    <a:pt x="102945" y="99752"/>
                  </a:lnTo>
                  <a:lnTo>
                    <a:pt x="109250" y="95275"/>
                  </a:lnTo>
                  <a:lnTo>
                    <a:pt x="115438" y="90306"/>
                  </a:lnTo>
                  <a:lnTo>
                    <a:pt x="118571" y="86001"/>
                  </a:lnTo>
                  <a:lnTo>
                    <a:pt x="119667" y="82139"/>
                  </a:lnTo>
                  <a:lnTo>
                    <a:pt x="119406" y="78572"/>
                  </a:lnTo>
                  <a:lnTo>
                    <a:pt x="119232" y="74209"/>
                  </a:lnTo>
                  <a:lnTo>
                    <a:pt x="119037" y="64071"/>
                  </a:lnTo>
                  <a:lnTo>
                    <a:pt x="117994" y="58589"/>
                  </a:lnTo>
                  <a:lnTo>
                    <a:pt x="116306" y="52950"/>
                  </a:lnTo>
                  <a:lnTo>
                    <a:pt x="114189" y="47206"/>
                  </a:lnTo>
                  <a:lnTo>
                    <a:pt x="110793" y="42385"/>
                  </a:lnTo>
                  <a:lnTo>
                    <a:pt x="106544" y="38179"/>
                  </a:lnTo>
                  <a:lnTo>
                    <a:pt x="101728" y="34382"/>
                  </a:lnTo>
                  <a:lnTo>
                    <a:pt x="97524" y="29867"/>
                  </a:lnTo>
                  <a:lnTo>
                    <a:pt x="93730" y="24873"/>
                  </a:lnTo>
                  <a:lnTo>
                    <a:pt x="90207" y="19558"/>
                  </a:lnTo>
                  <a:lnTo>
                    <a:pt x="85876" y="15023"/>
                  </a:lnTo>
                  <a:lnTo>
                    <a:pt x="81003" y="11008"/>
                  </a:lnTo>
                  <a:lnTo>
                    <a:pt x="65305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SMARTInkAnnotation407"/>
            <p:cNvSpPr/>
            <p:nvPr/>
          </p:nvSpPr>
          <p:spPr>
            <a:xfrm>
              <a:off x="6932619" y="5625703"/>
              <a:ext cx="90433" cy="264929"/>
            </a:xfrm>
            <a:custGeom>
              <a:avLst/>
              <a:gdLst/>
              <a:ahLst/>
              <a:cxnLst/>
              <a:rect l="0" t="0" r="0" b="0"/>
              <a:pathLst>
                <a:path w="90433" h="264929">
                  <a:moveTo>
                    <a:pt x="77185" y="0"/>
                  </a:moveTo>
                  <a:lnTo>
                    <a:pt x="81925" y="14221"/>
                  </a:lnTo>
                  <a:lnTo>
                    <a:pt x="84314" y="20395"/>
                  </a:lnTo>
                  <a:lnTo>
                    <a:pt x="86899" y="26495"/>
                  </a:lnTo>
                  <a:lnTo>
                    <a:pt x="89614" y="32546"/>
                  </a:lnTo>
                  <a:lnTo>
                    <a:pt x="90432" y="39557"/>
                  </a:lnTo>
                  <a:lnTo>
                    <a:pt x="89984" y="47206"/>
                  </a:lnTo>
                  <a:lnTo>
                    <a:pt x="88695" y="55283"/>
                  </a:lnTo>
                  <a:lnTo>
                    <a:pt x="86843" y="62652"/>
                  </a:lnTo>
                  <a:lnTo>
                    <a:pt x="84616" y="69549"/>
                  </a:lnTo>
                  <a:lnTo>
                    <a:pt x="82138" y="76131"/>
                  </a:lnTo>
                  <a:lnTo>
                    <a:pt x="77512" y="84489"/>
                  </a:lnTo>
                  <a:lnTo>
                    <a:pt x="71449" y="94029"/>
                  </a:lnTo>
                  <a:lnTo>
                    <a:pt x="64431" y="104358"/>
                  </a:lnTo>
                  <a:lnTo>
                    <a:pt x="48697" y="126417"/>
                  </a:lnTo>
                  <a:lnTo>
                    <a:pt x="40333" y="137856"/>
                  </a:lnTo>
                  <a:lnTo>
                    <a:pt x="33765" y="149451"/>
                  </a:lnTo>
                  <a:lnTo>
                    <a:pt x="28394" y="161149"/>
                  </a:lnTo>
                  <a:lnTo>
                    <a:pt x="23822" y="172917"/>
                  </a:lnTo>
                  <a:lnTo>
                    <a:pt x="18790" y="184731"/>
                  </a:lnTo>
                  <a:lnTo>
                    <a:pt x="7905" y="208442"/>
                  </a:lnTo>
                  <a:lnTo>
                    <a:pt x="4210" y="219328"/>
                  </a:lnTo>
                  <a:lnTo>
                    <a:pt x="1746" y="229562"/>
                  </a:lnTo>
                  <a:lnTo>
                    <a:pt x="103" y="239362"/>
                  </a:lnTo>
                  <a:lnTo>
                    <a:pt x="0" y="246887"/>
                  </a:lnTo>
                  <a:lnTo>
                    <a:pt x="923" y="252896"/>
                  </a:lnTo>
                  <a:lnTo>
                    <a:pt x="4794" y="264928"/>
                  </a:lnTo>
                  <a:lnTo>
                    <a:pt x="7096" y="264923"/>
                  </a:lnTo>
                  <a:lnTo>
                    <a:pt x="10615" y="263928"/>
                  </a:lnTo>
                  <a:lnTo>
                    <a:pt x="14946" y="262272"/>
                  </a:lnTo>
                  <a:lnTo>
                    <a:pt x="18825" y="259184"/>
                  </a:lnTo>
                  <a:lnTo>
                    <a:pt x="22403" y="255140"/>
                  </a:lnTo>
                  <a:lnTo>
                    <a:pt x="25781" y="250461"/>
                  </a:lnTo>
                  <a:lnTo>
                    <a:pt x="30018" y="245357"/>
                  </a:lnTo>
                  <a:lnTo>
                    <a:pt x="34826" y="239970"/>
                  </a:lnTo>
                  <a:lnTo>
                    <a:pt x="50396" y="22324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SMARTInkAnnotation408"/>
            <p:cNvSpPr/>
            <p:nvPr/>
          </p:nvSpPr>
          <p:spPr>
            <a:xfrm>
              <a:off x="6993921" y="5715000"/>
              <a:ext cx="337353" cy="202901"/>
            </a:xfrm>
            <a:custGeom>
              <a:avLst/>
              <a:gdLst/>
              <a:ahLst/>
              <a:cxnLst/>
              <a:rect l="0" t="0" r="0" b="0"/>
              <a:pathLst>
                <a:path w="337353" h="202901">
                  <a:moveTo>
                    <a:pt x="24813" y="178594"/>
                  </a:moveTo>
                  <a:lnTo>
                    <a:pt x="15331" y="178594"/>
                  </a:lnTo>
                  <a:lnTo>
                    <a:pt x="11547" y="179586"/>
                  </a:lnTo>
                  <a:lnTo>
                    <a:pt x="2472" y="184730"/>
                  </a:lnTo>
                  <a:lnTo>
                    <a:pt x="0" y="186282"/>
                  </a:lnTo>
                  <a:lnTo>
                    <a:pt x="1326" y="186696"/>
                  </a:lnTo>
                  <a:lnTo>
                    <a:pt x="8090" y="187156"/>
                  </a:lnTo>
                  <a:lnTo>
                    <a:pt x="11680" y="185294"/>
                  </a:lnTo>
                  <a:lnTo>
                    <a:pt x="15065" y="182068"/>
                  </a:lnTo>
                  <a:lnTo>
                    <a:pt x="18314" y="177934"/>
                  </a:lnTo>
                  <a:lnTo>
                    <a:pt x="21473" y="172201"/>
                  </a:lnTo>
                  <a:lnTo>
                    <a:pt x="24570" y="165402"/>
                  </a:lnTo>
                  <a:lnTo>
                    <a:pt x="27627" y="157893"/>
                  </a:lnTo>
                  <a:lnTo>
                    <a:pt x="30658" y="149910"/>
                  </a:lnTo>
                  <a:lnTo>
                    <a:pt x="36671" y="133103"/>
                  </a:lnTo>
                  <a:lnTo>
                    <a:pt x="40656" y="124454"/>
                  </a:lnTo>
                  <a:lnTo>
                    <a:pt x="45296" y="115712"/>
                  </a:lnTo>
                  <a:lnTo>
                    <a:pt x="50375" y="106907"/>
                  </a:lnTo>
                  <a:lnTo>
                    <a:pt x="55744" y="98060"/>
                  </a:lnTo>
                  <a:lnTo>
                    <a:pt x="67003" y="80293"/>
                  </a:lnTo>
                  <a:lnTo>
                    <a:pt x="73776" y="71388"/>
                  </a:lnTo>
                  <a:lnTo>
                    <a:pt x="81267" y="62475"/>
                  </a:lnTo>
                  <a:lnTo>
                    <a:pt x="89238" y="53556"/>
                  </a:lnTo>
                  <a:lnTo>
                    <a:pt x="97528" y="46618"/>
                  </a:lnTo>
                  <a:lnTo>
                    <a:pt x="106033" y="41001"/>
                  </a:lnTo>
                  <a:lnTo>
                    <a:pt x="114677" y="36264"/>
                  </a:lnTo>
                  <a:lnTo>
                    <a:pt x="121433" y="31121"/>
                  </a:lnTo>
                  <a:lnTo>
                    <a:pt x="126930" y="25708"/>
                  </a:lnTo>
                  <a:lnTo>
                    <a:pt x="131586" y="20115"/>
                  </a:lnTo>
                  <a:lnTo>
                    <a:pt x="134690" y="15395"/>
                  </a:lnTo>
                  <a:lnTo>
                    <a:pt x="136760" y="11255"/>
                  </a:lnTo>
                  <a:lnTo>
                    <a:pt x="138139" y="7503"/>
                  </a:lnTo>
                  <a:lnTo>
                    <a:pt x="139059" y="5994"/>
                  </a:lnTo>
                  <a:lnTo>
                    <a:pt x="139673" y="5981"/>
                  </a:lnTo>
                  <a:lnTo>
                    <a:pt x="140081" y="6963"/>
                  </a:lnTo>
                  <a:lnTo>
                    <a:pt x="139362" y="9603"/>
                  </a:lnTo>
                  <a:lnTo>
                    <a:pt x="137889" y="13348"/>
                  </a:lnTo>
                  <a:lnTo>
                    <a:pt x="135916" y="17828"/>
                  </a:lnTo>
                  <a:lnTo>
                    <a:pt x="133608" y="23791"/>
                  </a:lnTo>
                  <a:lnTo>
                    <a:pt x="128398" y="38355"/>
                  </a:lnTo>
                  <a:lnTo>
                    <a:pt x="126612" y="46406"/>
                  </a:lnTo>
                  <a:lnTo>
                    <a:pt x="125421" y="54750"/>
                  </a:lnTo>
                  <a:lnTo>
                    <a:pt x="124627" y="63289"/>
                  </a:lnTo>
                  <a:lnTo>
                    <a:pt x="122113" y="72950"/>
                  </a:lnTo>
                  <a:lnTo>
                    <a:pt x="118454" y="83360"/>
                  </a:lnTo>
                  <a:lnTo>
                    <a:pt x="114029" y="94269"/>
                  </a:lnTo>
                  <a:lnTo>
                    <a:pt x="111080" y="105510"/>
                  </a:lnTo>
                  <a:lnTo>
                    <a:pt x="109112" y="116973"/>
                  </a:lnTo>
                  <a:lnTo>
                    <a:pt x="107802" y="128584"/>
                  </a:lnTo>
                  <a:lnTo>
                    <a:pt x="105936" y="139301"/>
                  </a:lnTo>
                  <a:lnTo>
                    <a:pt x="103700" y="149422"/>
                  </a:lnTo>
                  <a:lnTo>
                    <a:pt x="101217" y="159146"/>
                  </a:lnTo>
                  <a:lnTo>
                    <a:pt x="99560" y="167613"/>
                  </a:lnTo>
                  <a:lnTo>
                    <a:pt x="98458" y="175242"/>
                  </a:lnTo>
                  <a:lnTo>
                    <a:pt x="97722" y="182312"/>
                  </a:lnTo>
                  <a:lnTo>
                    <a:pt x="98223" y="188018"/>
                  </a:lnTo>
                  <a:lnTo>
                    <a:pt x="99550" y="192814"/>
                  </a:lnTo>
                  <a:lnTo>
                    <a:pt x="101426" y="197003"/>
                  </a:lnTo>
                  <a:lnTo>
                    <a:pt x="104662" y="199797"/>
                  </a:lnTo>
                  <a:lnTo>
                    <a:pt x="108803" y="201659"/>
                  </a:lnTo>
                  <a:lnTo>
                    <a:pt x="113549" y="202900"/>
                  </a:lnTo>
                  <a:lnTo>
                    <a:pt x="118696" y="201743"/>
                  </a:lnTo>
                  <a:lnTo>
                    <a:pt x="124112" y="198988"/>
                  </a:lnTo>
                  <a:lnTo>
                    <a:pt x="129708" y="195166"/>
                  </a:lnTo>
                  <a:lnTo>
                    <a:pt x="156544" y="175566"/>
                  </a:lnTo>
                  <a:lnTo>
                    <a:pt x="165220" y="167645"/>
                  </a:lnTo>
                  <a:lnTo>
                    <a:pt x="172988" y="159389"/>
                  </a:lnTo>
                  <a:lnTo>
                    <a:pt x="180151" y="150907"/>
                  </a:lnTo>
                  <a:lnTo>
                    <a:pt x="186911" y="141284"/>
                  </a:lnTo>
                  <a:lnTo>
                    <a:pt x="193401" y="130901"/>
                  </a:lnTo>
                  <a:lnTo>
                    <a:pt x="199713" y="120009"/>
                  </a:lnTo>
                  <a:lnTo>
                    <a:pt x="212018" y="99970"/>
                  </a:lnTo>
                  <a:lnTo>
                    <a:pt x="230101" y="71954"/>
                  </a:lnTo>
                  <a:lnTo>
                    <a:pt x="253989" y="35821"/>
                  </a:lnTo>
                  <a:lnTo>
                    <a:pt x="260941" y="28842"/>
                  </a:lnTo>
                  <a:lnTo>
                    <a:pt x="268552" y="23196"/>
                  </a:lnTo>
                  <a:lnTo>
                    <a:pt x="276602" y="18441"/>
                  </a:lnTo>
                  <a:lnTo>
                    <a:pt x="283953" y="14278"/>
                  </a:lnTo>
                  <a:lnTo>
                    <a:pt x="297414" y="7007"/>
                  </a:lnTo>
                  <a:lnTo>
                    <a:pt x="303781" y="4671"/>
                  </a:lnTo>
                  <a:lnTo>
                    <a:pt x="310011" y="3114"/>
                  </a:lnTo>
                  <a:lnTo>
                    <a:pt x="316147" y="2076"/>
                  </a:lnTo>
                  <a:lnTo>
                    <a:pt x="325612" y="923"/>
                  </a:lnTo>
                  <a:lnTo>
                    <a:pt x="337352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SMARTInkAnnotation409"/>
            <p:cNvSpPr/>
            <p:nvPr/>
          </p:nvSpPr>
          <p:spPr>
            <a:xfrm>
              <a:off x="7235805" y="5715477"/>
              <a:ext cx="274063" cy="223347"/>
            </a:xfrm>
            <a:custGeom>
              <a:avLst/>
              <a:gdLst/>
              <a:ahLst/>
              <a:cxnLst/>
              <a:rect l="0" t="0" r="0" b="0"/>
              <a:pathLst>
                <a:path w="274063" h="223347">
                  <a:moveTo>
                    <a:pt x="274062" y="17382"/>
                  </a:moveTo>
                  <a:lnTo>
                    <a:pt x="269321" y="12642"/>
                  </a:lnTo>
                  <a:lnTo>
                    <a:pt x="261703" y="7669"/>
                  </a:lnTo>
                  <a:lnTo>
                    <a:pt x="256892" y="4954"/>
                  </a:lnTo>
                  <a:lnTo>
                    <a:pt x="249717" y="3144"/>
                  </a:lnTo>
                  <a:lnTo>
                    <a:pt x="240965" y="1936"/>
                  </a:lnTo>
                  <a:lnTo>
                    <a:pt x="231161" y="1132"/>
                  </a:lnTo>
                  <a:lnTo>
                    <a:pt x="219664" y="595"/>
                  </a:lnTo>
                  <a:lnTo>
                    <a:pt x="193661" y="0"/>
                  </a:lnTo>
                  <a:lnTo>
                    <a:pt x="178789" y="1825"/>
                  </a:lnTo>
                  <a:lnTo>
                    <a:pt x="162922" y="5026"/>
                  </a:lnTo>
                  <a:lnTo>
                    <a:pt x="146390" y="9146"/>
                  </a:lnTo>
                  <a:lnTo>
                    <a:pt x="130408" y="13875"/>
                  </a:lnTo>
                  <a:lnTo>
                    <a:pt x="114793" y="19013"/>
                  </a:lnTo>
                  <a:lnTo>
                    <a:pt x="99422" y="24422"/>
                  </a:lnTo>
                  <a:lnTo>
                    <a:pt x="84213" y="31998"/>
                  </a:lnTo>
                  <a:lnTo>
                    <a:pt x="69113" y="41017"/>
                  </a:lnTo>
                  <a:lnTo>
                    <a:pt x="54086" y="50998"/>
                  </a:lnTo>
                  <a:lnTo>
                    <a:pt x="42083" y="60628"/>
                  </a:lnTo>
                  <a:lnTo>
                    <a:pt x="32097" y="70026"/>
                  </a:lnTo>
                  <a:lnTo>
                    <a:pt x="23455" y="79267"/>
                  </a:lnTo>
                  <a:lnTo>
                    <a:pt x="16701" y="90389"/>
                  </a:lnTo>
                  <a:lnTo>
                    <a:pt x="11206" y="102764"/>
                  </a:lnTo>
                  <a:lnTo>
                    <a:pt x="6552" y="115976"/>
                  </a:lnTo>
                  <a:lnTo>
                    <a:pt x="3448" y="127760"/>
                  </a:lnTo>
                  <a:lnTo>
                    <a:pt x="1380" y="138592"/>
                  </a:lnTo>
                  <a:lnTo>
                    <a:pt x="0" y="148791"/>
                  </a:lnTo>
                  <a:lnTo>
                    <a:pt x="1064" y="158566"/>
                  </a:lnTo>
                  <a:lnTo>
                    <a:pt x="3759" y="168059"/>
                  </a:lnTo>
                  <a:lnTo>
                    <a:pt x="7540" y="177364"/>
                  </a:lnTo>
                  <a:lnTo>
                    <a:pt x="13037" y="186545"/>
                  </a:lnTo>
                  <a:lnTo>
                    <a:pt x="19678" y="195642"/>
                  </a:lnTo>
                  <a:lnTo>
                    <a:pt x="27082" y="204683"/>
                  </a:lnTo>
                  <a:lnTo>
                    <a:pt x="34994" y="211703"/>
                  </a:lnTo>
                  <a:lnTo>
                    <a:pt x="43246" y="217374"/>
                  </a:lnTo>
                  <a:lnTo>
                    <a:pt x="51723" y="222148"/>
                  </a:lnTo>
                  <a:lnTo>
                    <a:pt x="63329" y="223346"/>
                  </a:lnTo>
                  <a:lnTo>
                    <a:pt x="77018" y="222160"/>
                  </a:lnTo>
                  <a:lnTo>
                    <a:pt x="92098" y="219385"/>
                  </a:lnTo>
                  <a:lnTo>
                    <a:pt x="119436" y="213656"/>
                  </a:lnTo>
                  <a:lnTo>
                    <a:pt x="132283" y="210739"/>
                  </a:lnTo>
                  <a:lnTo>
                    <a:pt x="145808" y="205818"/>
                  </a:lnTo>
                  <a:lnTo>
                    <a:pt x="159786" y="199561"/>
                  </a:lnTo>
                  <a:lnTo>
                    <a:pt x="202624" y="17811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SMARTInkAnnotation410"/>
            <p:cNvSpPr/>
            <p:nvPr/>
          </p:nvSpPr>
          <p:spPr>
            <a:xfrm>
              <a:off x="7507013" y="5691997"/>
              <a:ext cx="324323" cy="252998"/>
            </a:xfrm>
            <a:custGeom>
              <a:avLst/>
              <a:gdLst/>
              <a:ahLst/>
              <a:cxnLst/>
              <a:rect l="0" t="0" r="0" b="0"/>
              <a:pathLst>
                <a:path w="324323" h="252998">
                  <a:moveTo>
                    <a:pt x="118940" y="31933"/>
                  </a:moveTo>
                  <a:lnTo>
                    <a:pt x="114200" y="41414"/>
                  </a:lnTo>
                  <a:lnTo>
                    <a:pt x="110818" y="46191"/>
                  </a:lnTo>
                  <a:lnTo>
                    <a:pt x="106581" y="51359"/>
                  </a:lnTo>
                  <a:lnTo>
                    <a:pt x="101770" y="56790"/>
                  </a:lnTo>
                  <a:lnTo>
                    <a:pt x="96579" y="64379"/>
                  </a:lnTo>
                  <a:lnTo>
                    <a:pt x="91134" y="73407"/>
                  </a:lnTo>
                  <a:lnTo>
                    <a:pt x="85520" y="83395"/>
                  </a:lnTo>
                  <a:lnTo>
                    <a:pt x="73990" y="105075"/>
                  </a:lnTo>
                  <a:lnTo>
                    <a:pt x="68137" y="116413"/>
                  </a:lnTo>
                  <a:lnTo>
                    <a:pt x="62252" y="126948"/>
                  </a:lnTo>
                  <a:lnTo>
                    <a:pt x="56343" y="136948"/>
                  </a:lnTo>
                  <a:lnTo>
                    <a:pt x="50419" y="146591"/>
                  </a:lnTo>
                  <a:lnTo>
                    <a:pt x="44486" y="155005"/>
                  </a:lnTo>
                  <a:lnTo>
                    <a:pt x="38546" y="162598"/>
                  </a:lnTo>
                  <a:lnTo>
                    <a:pt x="32601" y="169644"/>
                  </a:lnTo>
                  <a:lnTo>
                    <a:pt x="26655" y="175334"/>
                  </a:lnTo>
                  <a:lnTo>
                    <a:pt x="20705" y="180120"/>
                  </a:lnTo>
                  <a:lnTo>
                    <a:pt x="14755" y="184302"/>
                  </a:lnTo>
                  <a:lnTo>
                    <a:pt x="5498" y="191595"/>
                  </a:lnTo>
                  <a:lnTo>
                    <a:pt x="1640" y="194929"/>
                  </a:lnTo>
                  <a:lnTo>
                    <a:pt x="59" y="197151"/>
                  </a:lnTo>
                  <a:lnTo>
                    <a:pt x="0" y="198633"/>
                  </a:lnTo>
                  <a:lnTo>
                    <a:pt x="951" y="199621"/>
                  </a:lnTo>
                  <a:lnTo>
                    <a:pt x="1586" y="198295"/>
                  </a:lnTo>
                  <a:lnTo>
                    <a:pt x="2289" y="191530"/>
                  </a:lnTo>
                  <a:lnTo>
                    <a:pt x="4462" y="186948"/>
                  </a:lnTo>
                  <a:lnTo>
                    <a:pt x="7894" y="181909"/>
                  </a:lnTo>
                  <a:lnTo>
                    <a:pt x="12168" y="176565"/>
                  </a:lnTo>
                  <a:lnTo>
                    <a:pt x="17000" y="170026"/>
                  </a:lnTo>
                  <a:lnTo>
                    <a:pt x="27663" y="154823"/>
                  </a:lnTo>
                  <a:lnTo>
                    <a:pt x="44821" y="129530"/>
                  </a:lnTo>
                  <a:lnTo>
                    <a:pt x="59208" y="109374"/>
                  </a:lnTo>
                  <a:lnTo>
                    <a:pt x="67213" y="98443"/>
                  </a:lnTo>
                  <a:lnTo>
                    <a:pt x="74533" y="87187"/>
                  </a:lnTo>
                  <a:lnTo>
                    <a:pt x="81398" y="75714"/>
                  </a:lnTo>
                  <a:lnTo>
                    <a:pt x="87959" y="64097"/>
                  </a:lnTo>
                  <a:lnTo>
                    <a:pt x="95309" y="53375"/>
                  </a:lnTo>
                  <a:lnTo>
                    <a:pt x="103186" y="43251"/>
                  </a:lnTo>
                  <a:lnTo>
                    <a:pt x="111414" y="33525"/>
                  </a:lnTo>
                  <a:lnTo>
                    <a:pt x="118883" y="25056"/>
                  </a:lnTo>
                  <a:lnTo>
                    <a:pt x="132474" y="10356"/>
                  </a:lnTo>
                  <a:lnTo>
                    <a:pt x="142484" y="2499"/>
                  </a:lnTo>
                  <a:lnTo>
                    <a:pt x="146542" y="404"/>
                  </a:lnTo>
                  <a:lnTo>
                    <a:pt x="151231" y="0"/>
                  </a:lnTo>
                  <a:lnTo>
                    <a:pt x="156343" y="722"/>
                  </a:lnTo>
                  <a:lnTo>
                    <a:pt x="161734" y="2195"/>
                  </a:lnTo>
                  <a:lnTo>
                    <a:pt x="167313" y="4171"/>
                  </a:lnTo>
                  <a:lnTo>
                    <a:pt x="173018" y="6479"/>
                  </a:lnTo>
                  <a:lnTo>
                    <a:pt x="178803" y="9010"/>
                  </a:lnTo>
                  <a:lnTo>
                    <a:pt x="190524" y="14469"/>
                  </a:lnTo>
                  <a:lnTo>
                    <a:pt x="196429" y="17313"/>
                  </a:lnTo>
                  <a:lnTo>
                    <a:pt x="203341" y="21194"/>
                  </a:lnTo>
                  <a:lnTo>
                    <a:pt x="210926" y="25766"/>
                  </a:lnTo>
                  <a:lnTo>
                    <a:pt x="218959" y="30798"/>
                  </a:lnTo>
                  <a:lnTo>
                    <a:pt x="225307" y="36137"/>
                  </a:lnTo>
                  <a:lnTo>
                    <a:pt x="230530" y="41681"/>
                  </a:lnTo>
                  <a:lnTo>
                    <a:pt x="235005" y="47361"/>
                  </a:lnTo>
                  <a:lnTo>
                    <a:pt x="237988" y="53132"/>
                  </a:lnTo>
                  <a:lnTo>
                    <a:pt x="239978" y="58964"/>
                  </a:lnTo>
                  <a:lnTo>
                    <a:pt x="241303" y="64837"/>
                  </a:lnTo>
                  <a:lnTo>
                    <a:pt x="241196" y="71728"/>
                  </a:lnTo>
                  <a:lnTo>
                    <a:pt x="240131" y="79299"/>
                  </a:lnTo>
                  <a:lnTo>
                    <a:pt x="238429" y="87322"/>
                  </a:lnTo>
                  <a:lnTo>
                    <a:pt x="235309" y="93663"/>
                  </a:lnTo>
                  <a:lnTo>
                    <a:pt x="231247" y="98884"/>
                  </a:lnTo>
                  <a:lnTo>
                    <a:pt x="221440" y="108321"/>
                  </a:lnTo>
                  <a:lnTo>
                    <a:pt x="210467" y="119130"/>
                  </a:lnTo>
                  <a:lnTo>
                    <a:pt x="203770" y="124791"/>
                  </a:lnTo>
                  <a:lnTo>
                    <a:pt x="196329" y="130549"/>
                  </a:lnTo>
                  <a:lnTo>
                    <a:pt x="188392" y="136372"/>
                  </a:lnTo>
                  <a:lnTo>
                    <a:pt x="179133" y="141246"/>
                  </a:lnTo>
                  <a:lnTo>
                    <a:pt x="168989" y="145488"/>
                  </a:lnTo>
                  <a:lnTo>
                    <a:pt x="128937" y="159424"/>
                  </a:lnTo>
                  <a:lnTo>
                    <a:pt x="121636" y="161576"/>
                  </a:lnTo>
                  <a:lnTo>
                    <a:pt x="115776" y="163010"/>
                  </a:lnTo>
                  <a:lnTo>
                    <a:pt x="110878" y="163966"/>
                  </a:lnTo>
                  <a:lnTo>
                    <a:pt x="106619" y="163611"/>
                  </a:lnTo>
                  <a:lnTo>
                    <a:pt x="102789" y="162382"/>
                  </a:lnTo>
                  <a:lnTo>
                    <a:pt x="99242" y="160571"/>
                  </a:lnTo>
                  <a:lnTo>
                    <a:pt x="96879" y="158371"/>
                  </a:lnTo>
                  <a:lnTo>
                    <a:pt x="95302" y="155913"/>
                  </a:lnTo>
                  <a:lnTo>
                    <a:pt x="94251" y="153281"/>
                  </a:lnTo>
                  <a:lnTo>
                    <a:pt x="94543" y="150535"/>
                  </a:lnTo>
                  <a:lnTo>
                    <a:pt x="95730" y="147712"/>
                  </a:lnTo>
                  <a:lnTo>
                    <a:pt x="100687" y="140937"/>
                  </a:lnTo>
                  <a:lnTo>
                    <a:pt x="104787" y="136352"/>
                  </a:lnTo>
                  <a:lnTo>
                    <a:pt x="109505" y="131311"/>
                  </a:lnTo>
                  <a:lnTo>
                    <a:pt x="115626" y="126958"/>
                  </a:lnTo>
                  <a:lnTo>
                    <a:pt x="122683" y="123064"/>
                  </a:lnTo>
                  <a:lnTo>
                    <a:pt x="130365" y="119476"/>
                  </a:lnTo>
                  <a:lnTo>
                    <a:pt x="139455" y="116092"/>
                  </a:lnTo>
                  <a:lnTo>
                    <a:pt x="149484" y="112843"/>
                  </a:lnTo>
                  <a:lnTo>
                    <a:pt x="160139" y="109686"/>
                  </a:lnTo>
                  <a:lnTo>
                    <a:pt x="170217" y="108572"/>
                  </a:lnTo>
                  <a:lnTo>
                    <a:pt x="179915" y="108822"/>
                  </a:lnTo>
                  <a:lnTo>
                    <a:pt x="189355" y="109982"/>
                  </a:lnTo>
                  <a:lnTo>
                    <a:pt x="197633" y="111746"/>
                  </a:lnTo>
                  <a:lnTo>
                    <a:pt x="205137" y="113915"/>
                  </a:lnTo>
                  <a:lnTo>
                    <a:pt x="212123" y="116354"/>
                  </a:lnTo>
                  <a:lnTo>
                    <a:pt x="217773" y="120955"/>
                  </a:lnTo>
                  <a:lnTo>
                    <a:pt x="222532" y="127000"/>
                  </a:lnTo>
                  <a:lnTo>
                    <a:pt x="226697" y="134006"/>
                  </a:lnTo>
                  <a:lnTo>
                    <a:pt x="230465" y="140661"/>
                  </a:lnTo>
                  <a:lnTo>
                    <a:pt x="237298" y="153348"/>
                  </a:lnTo>
                  <a:lnTo>
                    <a:pt x="252792" y="183655"/>
                  </a:lnTo>
                  <a:lnTo>
                    <a:pt x="264773" y="207533"/>
                  </a:lnTo>
                  <a:lnTo>
                    <a:pt x="267755" y="212499"/>
                  </a:lnTo>
                  <a:lnTo>
                    <a:pt x="270737" y="216803"/>
                  </a:lnTo>
                  <a:lnTo>
                    <a:pt x="273715" y="220664"/>
                  </a:lnTo>
                  <a:lnTo>
                    <a:pt x="275702" y="225222"/>
                  </a:lnTo>
                  <a:lnTo>
                    <a:pt x="277026" y="230245"/>
                  </a:lnTo>
                  <a:lnTo>
                    <a:pt x="277908" y="235579"/>
                  </a:lnTo>
                  <a:lnTo>
                    <a:pt x="279490" y="240126"/>
                  </a:lnTo>
                  <a:lnTo>
                    <a:pt x="283892" y="247825"/>
                  </a:lnTo>
                  <a:lnTo>
                    <a:pt x="286453" y="250275"/>
                  </a:lnTo>
                  <a:lnTo>
                    <a:pt x="289155" y="251908"/>
                  </a:lnTo>
                  <a:lnTo>
                    <a:pt x="291948" y="252997"/>
                  </a:lnTo>
                  <a:lnTo>
                    <a:pt x="294802" y="252731"/>
                  </a:lnTo>
                  <a:lnTo>
                    <a:pt x="297696" y="251561"/>
                  </a:lnTo>
                  <a:lnTo>
                    <a:pt x="304551" y="246623"/>
                  </a:lnTo>
                  <a:lnTo>
                    <a:pt x="309157" y="242528"/>
                  </a:lnTo>
                  <a:lnTo>
                    <a:pt x="324322" y="22838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SMARTInkAnnotation411"/>
            <p:cNvSpPr/>
            <p:nvPr/>
          </p:nvSpPr>
          <p:spPr>
            <a:xfrm>
              <a:off x="7825264" y="5661422"/>
              <a:ext cx="210923" cy="201918"/>
            </a:xfrm>
            <a:custGeom>
              <a:avLst/>
              <a:gdLst/>
              <a:ahLst/>
              <a:cxnLst/>
              <a:rect l="0" t="0" r="0" b="0"/>
              <a:pathLst>
                <a:path w="210923" h="201918">
                  <a:moveTo>
                    <a:pt x="175736" y="0"/>
                  </a:moveTo>
                  <a:lnTo>
                    <a:pt x="138335" y="0"/>
                  </a:lnTo>
                  <a:lnTo>
                    <a:pt x="149165" y="0"/>
                  </a:lnTo>
                  <a:lnTo>
                    <a:pt x="153062" y="992"/>
                  </a:lnTo>
                  <a:lnTo>
                    <a:pt x="156651" y="2645"/>
                  </a:lnTo>
                  <a:lnTo>
                    <a:pt x="160036" y="4740"/>
                  </a:lnTo>
                  <a:lnTo>
                    <a:pt x="164277" y="6137"/>
                  </a:lnTo>
                  <a:lnTo>
                    <a:pt x="169089" y="7068"/>
                  </a:lnTo>
                  <a:lnTo>
                    <a:pt x="174281" y="7688"/>
                  </a:lnTo>
                  <a:lnTo>
                    <a:pt x="178735" y="8102"/>
                  </a:lnTo>
                  <a:lnTo>
                    <a:pt x="182696" y="8378"/>
                  </a:lnTo>
                  <a:lnTo>
                    <a:pt x="186328" y="8562"/>
                  </a:lnTo>
                  <a:lnTo>
                    <a:pt x="193012" y="8766"/>
                  </a:lnTo>
                  <a:lnTo>
                    <a:pt x="210922" y="8927"/>
                  </a:lnTo>
                  <a:lnTo>
                    <a:pt x="206557" y="4188"/>
                  </a:lnTo>
                  <a:lnTo>
                    <a:pt x="203228" y="2792"/>
                  </a:lnTo>
                  <a:lnTo>
                    <a:pt x="199025" y="1861"/>
                  </a:lnTo>
                  <a:lnTo>
                    <a:pt x="194238" y="1241"/>
                  </a:lnTo>
                  <a:lnTo>
                    <a:pt x="189063" y="1819"/>
                  </a:lnTo>
                  <a:lnTo>
                    <a:pt x="183629" y="3197"/>
                  </a:lnTo>
                  <a:lnTo>
                    <a:pt x="178021" y="5108"/>
                  </a:lnTo>
                  <a:lnTo>
                    <a:pt x="171306" y="8367"/>
                  </a:lnTo>
                  <a:lnTo>
                    <a:pt x="163853" y="12523"/>
                  </a:lnTo>
                  <a:lnTo>
                    <a:pt x="155907" y="17278"/>
                  </a:lnTo>
                  <a:lnTo>
                    <a:pt x="145649" y="22433"/>
                  </a:lnTo>
                  <a:lnTo>
                    <a:pt x="133850" y="27854"/>
                  </a:lnTo>
                  <a:lnTo>
                    <a:pt x="121023" y="33452"/>
                  </a:lnTo>
                  <a:lnTo>
                    <a:pt x="96188" y="44964"/>
                  </a:lnTo>
                  <a:lnTo>
                    <a:pt x="84008" y="50811"/>
                  </a:lnTo>
                  <a:lnTo>
                    <a:pt x="72912" y="56695"/>
                  </a:lnTo>
                  <a:lnTo>
                    <a:pt x="62538" y="62601"/>
                  </a:lnTo>
                  <a:lnTo>
                    <a:pt x="52645" y="68523"/>
                  </a:lnTo>
                  <a:lnTo>
                    <a:pt x="43074" y="75447"/>
                  </a:lnTo>
                  <a:lnTo>
                    <a:pt x="33716" y="83041"/>
                  </a:lnTo>
                  <a:lnTo>
                    <a:pt x="24501" y="91079"/>
                  </a:lnTo>
                  <a:lnTo>
                    <a:pt x="17365" y="100407"/>
                  </a:lnTo>
                  <a:lnTo>
                    <a:pt x="11616" y="110594"/>
                  </a:lnTo>
                  <a:lnTo>
                    <a:pt x="6792" y="121354"/>
                  </a:lnTo>
                  <a:lnTo>
                    <a:pt x="3575" y="131505"/>
                  </a:lnTo>
                  <a:lnTo>
                    <a:pt x="1431" y="141247"/>
                  </a:lnTo>
                  <a:lnTo>
                    <a:pt x="0" y="150719"/>
                  </a:lnTo>
                  <a:lnTo>
                    <a:pt x="40" y="159019"/>
                  </a:lnTo>
                  <a:lnTo>
                    <a:pt x="1058" y="166535"/>
                  </a:lnTo>
                  <a:lnTo>
                    <a:pt x="2730" y="173531"/>
                  </a:lnTo>
                  <a:lnTo>
                    <a:pt x="5827" y="180179"/>
                  </a:lnTo>
                  <a:lnTo>
                    <a:pt x="9877" y="186597"/>
                  </a:lnTo>
                  <a:lnTo>
                    <a:pt x="14562" y="192859"/>
                  </a:lnTo>
                  <a:lnTo>
                    <a:pt x="20662" y="197033"/>
                  </a:lnTo>
                  <a:lnTo>
                    <a:pt x="27704" y="199816"/>
                  </a:lnTo>
                  <a:lnTo>
                    <a:pt x="35376" y="201672"/>
                  </a:lnTo>
                  <a:lnTo>
                    <a:pt x="43467" y="201917"/>
                  </a:lnTo>
                  <a:lnTo>
                    <a:pt x="51838" y="201087"/>
                  </a:lnTo>
                  <a:lnTo>
                    <a:pt x="60394" y="199542"/>
                  </a:lnTo>
                  <a:lnTo>
                    <a:pt x="69076" y="197520"/>
                  </a:lnTo>
                  <a:lnTo>
                    <a:pt x="77840" y="195180"/>
                  </a:lnTo>
                  <a:lnTo>
                    <a:pt x="95515" y="189934"/>
                  </a:lnTo>
                  <a:lnTo>
                    <a:pt x="113293" y="184295"/>
                  </a:lnTo>
                  <a:lnTo>
                    <a:pt x="121209" y="179418"/>
                  </a:lnTo>
                  <a:lnTo>
                    <a:pt x="128471" y="173190"/>
                  </a:lnTo>
                  <a:lnTo>
                    <a:pt x="135296" y="166062"/>
                  </a:lnTo>
                  <a:lnTo>
                    <a:pt x="140838" y="158332"/>
                  </a:lnTo>
                  <a:lnTo>
                    <a:pt x="145526" y="150203"/>
                  </a:lnTo>
                  <a:lnTo>
                    <a:pt x="149642" y="141807"/>
                  </a:lnTo>
                  <a:lnTo>
                    <a:pt x="152387" y="134226"/>
                  </a:lnTo>
                  <a:lnTo>
                    <a:pt x="154217" y="127187"/>
                  </a:lnTo>
                  <a:lnTo>
                    <a:pt x="155437" y="120509"/>
                  </a:lnTo>
                  <a:lnTo>
                    <a:pt x="156250" y="113082"/>
                  </a:lnTo>
                  <a:lnTo>
                    <a:pt x="156792" y="105153"/>
                  </a:lnTo>
                  <a:lnTo>
                    <a:pt x="157876" y="8036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MARTInkAnnotation412"/>
            <p:cNvSpPr/>
            <p:nvPr/>
          </p:nvSpPr>
          <p:spPr>
            <a:xfrm>
              <a:off x="7822406" y="5706070"/>
              <a:ext cx="133946" cy="62509"/>
            </a:xfrm>
            <a:custGeom>
              <a:avLst/>
              <a:gdLst/>
              <a:ahLst/>
              <a:cxnLst/>
              <a:rect l="0" t="0" r="0" b="0"/>
              <a:pathLst>
                <a:path w="133946" h="62509">
                  <a:moveTo>
                    <a:pt x="0" y="0"/>
                  </a:moveTo>
                  <a:lnTo>
                    <a:pt x="4740" y="9481"/>
                  </a:lnTo>
                  <a:lnTo>
                    <a:pt x="7129" y="13266"/>
                  </a:lnTo>
                  <a:lnTo>
                    <a:pt x="9713" y="16781"/>
                  </a:lnTo>
                  <a:lnTo>
                    <a:pt x="12428" y="20118"/>
                  </a:lnTo>
                  <a:lnTo>
                    <a:pt x="16223" y="24325"/>
                  </a:lnTo>
                  <a:lnTo>
                    <a:pt x="25731" y="34293"/>
                  </a:lnTo>
                  <a:lnTo>
                    <a:pt x="32037" y="38737"/>
                  </a:lnTo>
                  <a:lnTo>
                    <a:pt x="39218" y="42692"/>
                  </a:lnTo>
                  <a:lnTo>
                    <a:pt x="46981" y="46321"/>
                  </a:lnTo>
                  <a:lnTo>
                    <a:pt x="55133" y="49732"/>
                  </a:lnTo>
                  <a:lnTo>
                    <a:pt x="63544" y="52998"/>
                  </a:lnTo>
                  <a:lnTo>
                    <a:pt x="72129" y="56168"/>
                  </a:lnTo>
                  <a:lnTo>
                    <a:pt x="82813" y="58282"/>
                  </a:lnTo>
                  <a:lnTo>
                    <a:pt x="94896" y="59690"/>
                  </a:lnTo>
                  <a:lnTo>
                    <a:pt x="133945" y="6250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SMARTInkAnnotation413"/>
            <p:cNvSpPr/>
            <p:nvPr/>
          </p:nvSpPr>
          <p:spPr>
            <a:xfrm>
              <a:off x="8009929" y="5649939"/>
              <a:ext cx="257868" cy="255135"/>
            </a:xfrm>
            <a:custGeom>
              <a:avLst/>
              <a:gdLst/>
              <a:ahLst/>
              <a:cxnLst/>
              <a:rect l="0" t="0" r="0" b="0"/>
              <a:pathLst>
                <a:path w="257868" h="255135">
                  <a:moveTo>
                    <a:pt x="0" y="190077"/>
                  </a:moveTo>
                  <a:lnTo>
                    <a:pt x="4740" y="185336"/>
                  </a:lnTo>
                  <a:lnTo>
                    <a:pt x="6137" y="181955"/>
                  </a:lnTo>
                  <a:lnTo>
                    <a:pt x="7068" y="177718"/>
                  </a:lnTo>
                  <a:lnTo>
                    <a:pt x="7689" y="172907"/>
                  </a:lnTo>
                  <a:lnTo>
                    <a:pt x="9095" y="167716"/>
                  </a:lnTo>
                  <a:lnTo>
                    <a:pt x="11024" y="162272"/>
                  </a:lnTo>
                  <a:lnTo>
                    <a:pt x="13302" y="156657"/>
                  </a:lnTo>
                  <a:lnTo>
                    <a:pt x="16806" y="149937"/>
                  </a:lnTo>
                  <a:lnTo>
                    <a:pt x="21126" y="142481"/>
                  </a:lnTo>
                  <a:lnTo>
                    <a:pt x="25990" y="134533"/>
                  </a:lnTo>
                  <a:lnTo>
                    <a:pt x="32210" y="126259"/>
                  </a:lnTo>
                  <a:lnTo>
                    <a:pt x="39333" y="117766"/>
                  </a:lnTo>
                  <a:lnTo>
                    <a:pt x="47058" y="109127"/>
                  </a:lnTo>
                  <a:lnTo>
                    <a:pt x="56177" y="101384"/>
                  </a:lnTo>
                  <a:lnTo>
                    <a:pt x="66225" y="94237"/>
                  </a:lnTo>
                  <a:lnTo>
                    <a:pt x="76892" y="87488"/>
                  </a:lnTo>
                  <a:lnTo>
                    <a:pt x="87972" y="81004"/>
                  </a:lnTo>
                  <a:lnTo>
                    <a:pt x="99327" y="74698"/>
                  </a:lnTo>
                  <a:lnTo>
                    <a:pt x="110867" y="68510"/>
                  </a:lnTo>
                  <a:lnTo>
                    <a:pt x="122529" y="61406"/>
                  </a:lnTo>
                  <a:lnTo>
                    <a:pt x="134272" y="53695"/>
                  </a:lnTo>
                  <a:lnTo>
                    <a:pt x="176895" y="24672"/>
                  </a:lnTo>
                  <a:lnTo>
                    <a:pt x="186390" y="19283"/>
                  </a:lnTo>
                  <a:lnTo>
                    <a:pt x="195698" y="14698"/>
                  </a:lnTo>
                  <a:lnTo>
                    <a:pt x="212984" y="6959"/>
                  </a:lnTo>
                  <a:lnTo>
                    <a:pt x="227282" y="212"/>
                  </a:lnTo>
                  <a:lnTo>
                    <a:pt x="233873" y="0"/>
                  </a:lnTo>
                  <a:lnTo>
                    <a:pt x="240251" y="1843"/>
                  </a:lnTo>
                  <a:lnTo>
                    <a:pt x="246487" y="5056"/>
                  </a:lnTo>
                  <a:lnTo>
                    <a:pt x="250646" y="9183"/>
                  </a:lnTo>
                  <a:lnTo>
                    <a:pt x="253418" y="13918"/>
                  </a:lnTo>
                  <a:lnTo>
                    <a:pt x="255266" y="19060"/>
                  </a:lnTo>
                  <a:lnTo>
                    <a:pt x="256498" y="25464"/>
                  </a:lnTo>
                  <a:lnTo>
                    <a:pt x="257319" y="32710"/>
                  </a:lnTo>
                  <a:lnTo>
                    <a:pt x="257867" y="40517"/>
                  </a:lnTo>
                  <a:lnTo>
                    <a:pt x="257239" y="49691"/>
                  </a:lnTo>
                  <a:lnTo>
                    <a:pt x="255829" y="59775"/>
                  </a:lnTo>
                  <a:lnTo>
                    <a:pt x="253896" y="70466"/>
                  </a:lnTo>
                  <a:lnTo>
                    <a:pt x="249631" y="82555"/>
                  </a:lnTo>
                  <a:lnTo>
                    <a:pt x="243812" y="95576"/>
                  </a:lnTo>
                  <a:lnTo>
                    <a:pt x="236955" y="109217"/>
                  </a:lnTo>
                  <a:lnTo>
                    <a:pt x="229408" y="122279"/>
                  </a:lnTo>
                  <a:lnTo>
                    <a:pt x="221400" y="134956"/>
                  </a:lnTo>
                  <a:lnTo>
                    <a:pt x="213084" y="147376"/>
                  </a:lnTo>
                  <a:lnTo>
                    <a:pt x="206548" y="159625"/>
                  </a:lnTo>
                  <a:lnTo>
                    <a:pt x="201200" y="171760"/>
                  </a:lnTo>
                  <a:lnTo>
                    <a:pt x="192609" y="194834"/>
                  </a:lnTo>
                  <a:lnTo>
                    <a:pt x="185484" y="215011"/>
                  </a:lnTo>
                  <a:lnTo>
                    <a:pt x="183187" y="223567"/>
                  </a:lnTo>
                  <a:lnTo>
                    <a:pt x="181657" y="231255"/>
                  </a:lnTo>
                  <a:lnTo>
                    <a:pt x="180636" y="238365"/>
                  </a:lnTo>
                  <a:lnTo>
                    <a:pt x="179956" y="244096"/>
                  </a:lnTo>
                  <a:lnTo>
                    <a:pt x="179502" y="248911"/>
                  </a:lnTo>
                  <a:lnTo>
                    <a:pt x="179199" y="253112"/>
                  </a:lnTo>
                  <a:lnTo>
                    <a:pt x="178006" y="254920"/>
                  </a:lnTo>
                  <a:lnTo>
                    <a:pt x="176217" y="255134"/>
                  </a:lnTo>
                  <a:lnTo>
                    <a:pt x="171584" y="253718"/>
                  </a:lnTo>
                  <a:lnTo>
                    <a:pt x="166219" y="253088"/>
                  </a:lnTo>
                  <a:lnTo>
                    <a:pt x="164390" y="250936"/>
                  </a:lnTo>
                  <a:lnTo>
                    <a:pt x="163171" y="247516"/>
                  </a:lnTo>
                  <a:lnTo>
                    <a:pt x="160735" y="23472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SMARTInkAnnotation414"/>
            <p:cNvSpPr/>
            <p:nvPr/>
          </p:nvSpPr>
          <p:spPr>
            <a:xfrm>
              <a:off x="8099226" y="5688211"/>
              <a:ext cx="142876" cy="80368"/>
            </a:xfrm>
            <a:custGeom>
              <a:avLst/>
              <a:gdLst/>
              <a:ahLst/>
              <a:cxnLst/>
              <a:rect l="0" t="0" r="0" b="0"/>
              <a:pathLst>
                <a:path w="142876" h="80368">
                  <a:moveTo>
                    <a:pt x="0" y="0"/>
                  </a:moveTo>
                  <a:lnTo>
                    <a:pt x="14222" y="14221"/>
                  </a:lnTo>
                  <a:lnTo>
                    <a:pt x="21387" y="20395"/>
                  </a:lnTo>
                  <a:lnTo>
                    <a:pt x="29141" y="26495"/>
                  </a:lnTo>
                  <a:lnTo>
                    <a:pt x="37286" y="32546"/>
                  </a:lnTo>
                  <a:lnTo>
                    <a:pt x="54274" y="44561"/>
                  </a:lnTo>
                  <a:lnTo>
                    <a:pt x="62972" y="50543"/>
                  </a:lnTo>
                  <a:lnTo>
                    <a:pt x="72739" y="55524"/>
                  </a:lnTo>
                  <a:lnTo>
                    <a:pt x="83220" y="59836"/>
                  </a:lnTo>
                  <a:lnTo>
                    <a:pt x="142875" y="8036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SMARTInkAnnotation415"/>
            <p:cNvSpPr/>
            <p:nvPr/>
          </p:nvSpPr>
          <p:spPr>
            <a:xfrm>
              <a:off x="8331398" y="5663139"/>
              <a:ext cx="250032" cy="221457"/>
            </a:xfrm>
            <a:custGeom>
              <a:avLst/>
              <a:gdLst/>
              <a:ahLst/>
              <a:cxnLst/>
              <a:rect l="0" t="0" r="0" b="0"/>
              <a:pathLst>
                <a:path w="250032" h="221457">
                  <a:moveTo>
                    <a:pt x="250031" y="25071"/>
                  </a:moveTo>
                  <a:lnTo>
                    <a:pt x="240550" y="20331"/>
                  </a:lnTo>
                  <a:lnTo>
                    <a:pt x="233789" y="17943"/>
                  </a:lnTo>
                  <a:lnTo>
                    <a:pt x="225312" y="15358"/>
                  </a:lnTo>
                  <a:lnTo>
                    <a:pt x="205311" y="9841"/>
                  </a:lnTo>
                  <a:lnTo>
                    <a:pt x="183193" y="4081"/>
                  </a:lnTo>
                  <a:lnTo>
                    <a:pt x="171738" y="2148"/>
                  </a:lnTo>
                  <a:lnTo>
                    <a:pt x="160132" y="859"/>
                  </a:lnTo>
                  <a:lnTo>
                    <a:pt x="148427" y="0"/>
                  </a:lnTo>
                  <a:lnTo>
                    <a:pt x="137647" y="420"/>
                  </a:lnTo>
                  <a:lnTo>
                    <a:pt x="127483" y="1691"/>
                  </a:lnTo>
                  <a:lnTo>
                    <a:pt x="117731" y="3532"/>
                  </a:lnTo>
                  <a:lnTo>
                    <a:pt x="108252" y="5751"/>
                  </a:lnTo>
                  <a:lnTo>
                    <a:pt x="98958" y="8222"/>
                  </a:lnTo>
                  <a:lnTo>
                    <a:pt x="89784" y="10862"/>
                  </a:lnTo>
                  <a:lnTo>
                    <a:pt x="81684" y="14607"/>
                  </a:lnTo>
                  <a:lnTo>
                    <a:pt x="74300" y="19087"/>
                  </a:lnTo>
                  <a:lnTo>
                    <a:pt x="67393" y="24058"/>
                  </a:lnTo>
                  <a:lnTo>
                    <a:pt x="61795" y="29357"/>
                  </a:lnTo>
                  <a:lnTo>
                    <a:pt x="57072" y="34874"/>
                  </a:lnTo>
                  <a:lnTo>
                    <a:pt x="52931" y="40536"/>
                  </a:lnTo>
                  <a:lnTo>
                    <a:pt x="50170" y="46295"/>
                  </a:lnTo>
                  <a:lnTo>
                    <a:pt x="48330" y="52119"/>
                  </a:lnTo>
                  <a:lnTo>
                    <a:pt x="47102" y="57986"/>
                  </a:lnTo>
                  <a:lnTo>
                    <a:pt x="47276" y="63882"/>
                  </a:lnTo>
                  <a:lnTo>
                    <a:pt x="48384" y="69796"/>
                  </a:lnTo>
                  <a:lnTo>
                    <a:pt x="50115" y="75724"/>
                  </a:lnTo>
                  <a:lnTo>
                    <a:pt x="53254" y="82652"/>
                  </a:lnTo>
                  <a:lnTo>
                    <a:pt x="57330" y="90248"/>
                  </a:lnTo>
                  <a:lnTo>
                    <a:pt x="62033" y="98288"/>
                  </a:lnTo>
                  <a:lnTo>
                    <a:pt x="67152" y="107617"/>
                  </a:lnTo>
                  <a:lnTo>
                    <a:pt x="78132" y="128566"/>
                  </a:lnTo>
                  <a:lnTo>
                    <a:pt x="83837" y="137724"/>
                  </a:lnTo>
                  <a:lnTo>
                    <a:pt x="89625" y="145814"/>
                  </a:lnTo>
                  <a:lnTo>
                    <a:pt x="95469" y="153191"/>
                  </a:lnTo>
                  <a:lnTo>
                    <a:pt x="102341" y="160094"/>
                  </a:lnTo>
                  <a:lnTo>
                    <a:pt x="109899" y="166680"/>
                  </a:lnTo>
                  <a:lnTo>
                    <a:pt x="117914" y="173056"/>
                  </a:lnTo>
                  <a:lnTo>
                    <a:pt x="125242" y="180283"/>
                  </a:lnTo>
                  <a:lnTo>
                    <a:pt x="132112" y="188077"/>
                  </a:lnTo>
                  <a:lnTo>
                    <a:pt x="138676" y="196249"/>
                  </a:lnTo>
                  <a:lnTo>
                    <a:pt x="144045" y="202690"/>
                  </a:lnTo>
                  <a:lnTo>
                    <a:pt x="148616" y="207976"/>
                  </a:lnTo>
                  <a:lnTo>
                    <a:pt x="152656" y="212493"/>
                  </a:lnTo>
                  <a:lnTo>
                    <a:pt x="156341" y="215504"/>
                  </a:lnTo>
                  <a:lnTo>
                    <a:pt x="163081" y="218849"/>
                  </a:lnTo>
                  <a:lnTo>
                    <a:pt x="164283" y="219741"/>
                  </a:lnTo>
                  <a:lnTo>
                    <a:pt x="164092" y="220335"/>
                  </a:lnTo>
                  <a:lnTo>
                    <a:pt x="162974" y="220732"/>
                  </a:lnTo>
                  <a:lnTo>
                    <a:pt x="156656" y="221290"/>
                  </a:lnTo>
                  <a:lnTo>
                    <a:pt x="148669" y="221421"/>
                  </a:lnTo>
                  <a:lnTo>
                    <a:pt x="143761" y="221456"/>
                  </a:lnTo>
                  <a:lnTo>
                    <a:pt x="137512" y="220487"/>
                  </a:lnTo>
                  <a:lnTo>
                    <a:pt x="130371" y="218848"/>
                  </a:lnTo>
                  <a:lnTo>
                    <a:pt x="122633" y="216764"/>
                  </a:lnTo>
                  <a:lnTo>
                    <a:pt x="114498" y="215374"/>
                  </a:lnTo>
                  <a:lnTo>
                    <a:pt x="106097" y="214448"/>
                  </a:lnTo>
                  <a:lnTo>
                    <a:pt x="97520" y="213830"/>
                  </a:lnTo>
                  <a:lnTo>
                    <a:pt x="89818" y="213419"/>
                  </a:lnTo>
                  <a:lnTo>
                    <a:pt x="75968" y="212961"/>
                  </a:lnTo>
                  <a:lnTo>
                    <a:pt x="69496" y="211847"/>
                  </a:lnTo>
                  <a:lnTo>
                    <a:pt x="63199" y="210112"/>
                  </a:lnTo>
                  <a:lnTo>
                    <a:pt x="57015" y="207963"/>
                  </a:lnTo>
                  <a:lnTo>
                    <a:pt x="50908" y="206531"/>
                  </a:lnTo>
                  <a:lnTo>
                    <a:pt x="44852" y="205576"/>
                  </a:lnTo>
                  <a:lnTo>
                    <a:pt x="38831" y="204940"/>
                  </a:lnTo>
                  <a:lnTo>
                    <a:pt x="32833" y="203522"/>
                  </a:lnTo>
                  <a:lnTo>
                    <a:pt x="26849" y="201586"/>
                  </a:lnTo>
                  <a:lnTo>
                    <a:pt x="20876" y="199303"/>
                  </a:lnTo>
                  <a:lnTo>
                    <a:pt x="15902" y="196788"/>
                  </a:lnTo>
                  <a:lnTo>
                    <a:pt x="11593" y="194119"/>
                  </a:lnTo>
                  <a:lnTo>
                    <a:pt x="0" y="185806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SMARTInkAnnotation416"/>
            <p:cNvSpPr/>
            <p:nvPr/>
          </p:nvSpPr>
          <p:spPr>
            <a:xfrm>
              <a:off x="8665189" y="5692264"/>
              <a:ext cx="183205" cy="222780"/>
            </a:xfrm>
            <a:custGeom>
              <a:avLst/>
              <a:gdLst/>
              <a:ahLst/>
              <a:cxnLst/>
              <a:rect l="0" t="0" r="0" b="0"/>
              <a:pathLst>
                <a:path w="183205" h="222780">
                  <a:moveTo>
                    <a:pt x="41256" y="4877"/>
                  </a:moveTo>
                  <a:lnTo>
                    <a:pt x="41256" y="12565"/>
                  </a:lnTo>
                  <a:lnTo>
                    <a:pt x="45996" y="18179"/>
                  </a:lnTo>
                  <a:lnTo>
                    <a:pt x="48385" y="19698"/>
                  </a:lnTo>
                  <a:lnTo>
                    <a:pt x="53685" y="21386"/>
                  </a:lnTo>
                  <a:lnTo>
                    <a:pt x="57479" y="21836"/>
                  </a:lnTo>
                  <a:lnTo>
                    <a:pt x="61993" y="22136"/>
                  </a:lnTo>
                  <a:lnTo>
                    <a:pt x="66987" y="22336"/>
                  </a:lnTo>
                  <a:lnTo>
                    <a:pt x="72300" y="23461"/>
                  </a:lnTo>
                  <a:lnTo>
                    <a:pt x="77827" y="25204"/>
                  </a:lnTo>
                  <a:lnTo>
                    <a:pt x="83496" y="27358"/>
                  </a:lnTo>
                  <a:lnTo>
                    <a:pt x="89260" y="27801"/>
                  </a:lnTo>
                  <a:lnTo>
                    <a:pt x="95086" y="27105"/>
                  </a:lnTo>
                  <a:lnTo>
                    <a:pt x="100956" y="25649"/>
                  </a:lnTo>
                  <a:lnTo>
                    <a:pt x="106853" y="24678"/>
                  </a:lnTo>
                  <a:lnTo>
                    <a:pt x="112768" y="24030"/>
                  </a:lnTo>
                  <a:lnTo>
                    <a:pt x="118696" y="23599"/>
                  </a:lnTo>
                  <a:lnTo>
                    <a:pt x="123641" y="22319"/>
                  </a:lnTo>
                  <a:lnTo>
                    <a:pt x="127929" y="20474"/>
                  </a:lnTo>
                  <a:lnTo>
                    <a:pt x="131780" y="18251"/>
                  </a:lnTo>
                  <a:lnTo>
                    <a:pt x="136331" y="16770"/>
                  </a:lnTo>
                  <a:lnTo>
                    <a:pt x="141350" y="15782"/>
                  </a:lnTo>
                  <a:lnTo>
                    <a:pt x="146681" y="15124"/>
                  </a:lnTo>
                  <a:lnTo>
                    <a:pt x="151227" y="13692"/>
                  </a:lnTo>
                  <a:lnTo>
                    <a:pt x="155250" y="11746"/>
                  </a:lnTo>
                  <a:lnTo>
                    <a:pt x="158923" y="9456"/>
                  </a:lnTo>
                  <a:lnTo>
                    <a:pt x="163357" y="7930"/>
                  </a:lnTo>
                  <a:lnTo>
                    <a:pt x="168297" y="6912"/>
                  </a:lnTo>
                  <a:lnTo>
                    <a:pt x="173575" y="6233"/>
                  </a:lnTo>
                  <a:lnTo>
                    <a:pt x="177093" y="4789"/>
                  </a:lnTo>
                  <a:lnTo>
                    <a:pt x="179439" y="2834"/>
                  </a:lnTo>
                  <a:lnTo>
                    <a:pt x="181003" y="538"/>
                  </a:lnTo>
                  <a:lnTo>
                    <a:pt x="182045" y="0"/>
                  </a:lnTo>
                  <a:lnTo>
                    <a:pt x="182739" y="633"/>
                  </a:lnTo>
                  <a:lnTo>
                    <a:pt x="183204" y="2048"/>
                  </a:lnTo>
                  <a:lnTo>
                    <a:pt x="182521" y="2991"/>
                  </a:lnTo>
                  <a:lnTo>
                    <a:pt x="181072" y="3619"/>
                  </a:lnTo>
                  <a:lnTo>
                    <a:pt x="179116" y="4038"/>
                  </a:lnTo>
                  <a:lnTo>
                    <a:pt x="174834" y="5310"/>
                  </a:lnTo>
                  <a:lnTo>
                    <a:pt x="162140" y="9369"/>
                  </a:lnTo>
                  <a:lnTo>
                    <a:pt x="155580" y="12832"/>
                  </a:lnTo>
                  <a:lnTo>
                    <a:pt x="149221" y="17126"/>
                  </a:lnTo>
                  <a:lnTo>
                    <a:pt x="142998" y="21972"/>
                  </a:lnTo>
                  <a:lnTo>
                    <a:pt x="136865" y="27188"/>
                  </a:lnTo>
                  <a:lnTo>
                    <a:pt x="130793" y="32649"/>
                  </a:lnTo>
                  <a:lnTo>
                    <a:pt x="124759" y="38274"/>
                  </a:lnTo>
                  <a:lnTo>
                    <a:pt x="117760" y="44009"/>
                  </a:lnTo>
                  <a:lnTo>
                    <a:pt x="110118" y="49816"/>
                  </a:lnTo>
                  <a:lnTo>
                    <a:pt x="71724" y="78136"/>
                  </a:lnTo>
                  <a:lnTo>
                    <a:pt x="62561" y="86458"/>
                  </a:lnTo>
                  <a:lnTo>
                    <a:pt x="54467" y="94983"/>
                  </a:lnTo>
                  <a:lnTo>
                    <a:pt x="47086" y="103643"/>
                  </a:lnTo>
                  <a:lnTo>
                    <a:pt x="40181" y="112392"/>
                  </a:lnTo>
                  <a:lnTo>
                    <a:pt x="33594" y="121202"/>
                  </a:lnTo>
                  <a:lnTo>
                    <a:pt x="20983" y="138928"/>
                  </a:lnTo>
                  <a:lnTo>
                    <a:pt x="8764" y="156728"/>
                  </a:lnTo>
                  <a:lnTo>
                    <a:pt x="4712" y="164650"/>
                  </a:lnTo>
                  <a:lnTo>
                    <a:pt x="2009" y="171916"/>
                  </a:lnTo>
                  <a:lnTo>
                    <a:pt x="209" y="178744"/>
                  </a:lnTo>
                  <a:lnTo>
                    <a:pt x="0" y="185280"/>
                  </a:lnTo>
                  <a:lnTo>
                    <a:pt x="854" y="191622"/>
                  </a:lnTo>
                  <a:lnTo>
                    <a:pt x="2415" y="197835"/>
                  </a:lnTo>
                  <a:lnTo>
                    <a:pt x="5440" y="202969"/>
                  </a:lnTo>
                  <a:lnTo>
                    <a:pt x="9441" y="207383"/>
                  </a:lnTo>
                  <a:lnTo>
                    <a:pt x="14092" y="211318"/>
                  </a:lnTo>
                  <a:lnTo>
                    <a:pt x="19178" y="214934"/>
                  </a:lnTo>
                  <a:lnTo>
                    <a:pt x="24554" y="218336"/>
                  </a:lnTo>
                  <a:lnTo>
                    <a:pt x="30121" y="221597"/>
                  </a:lnTo>
                  <a:lnTo>
                    <a:pt x="35817" y="222779"/>
                  </a:lnTo>
                  <a:lnTo>
                    <a:pt x="41598" y="222574"/>
                  </a:lnTo>
                  <a:lnTo>
                    <a:pt x="47437" y="221446"/>
                  </a:lnTo>
                  <a:lnTo>
                    <a:pt x="55298" y="218709"/>
                  </a:lnTo>
                  <a:lnTo>
                    <a:pt x="64508" y="214901"/>
                  </a:lnTo>
                  <a:lnTo>
                    <a:pt x="94834" y="20132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SMARTInkAnnotation417"/>
            <p:cNvSpPr/>
            <p:nvPr/>
          </p:nvSpPr>
          <p:spPr>
            <a:xfrm>
              <a:off x="8680896" y="5652492"/>
              <a:ext cx="266651" cy="151806"/>
            </a:xfrm>
            <a:custGeom>
              <a:avLst/>
              <a:gdLst/>
              <a:ahLst/>
              <a:cxnLst/>
              <a:rect l="0" t="0" r="0" b="0"/>
              <a:pathLst>
                <a:path w="266651" h="151806">
                  <a:moveTo>
                    <a:pt x="7689" y="0"/>
                  </a:moveTo>
                  <a:lnTo>
                    <a:pt x="2948" y="0"/>
                  </a:lnTo>
                  <a:lnTo>
                    <a:pt x="1552" y="1984"/>
                  </a:lnTo>
                  <a:lnTo>
                    <a:pt x="620" y="5292"/>
                  </a:lnTo>
                  <a:lnTo>
                    <a:pt x="0" y="9481"/>
                  </a:lnTo>
                  <a:lnTo>
                    <a:pt x="3556" y="16242"/>
                  </a:lnTo>
                  <a:lnTo>
                    <a:pt x="9894" y="24719"/>
                  </a:lnTo>
                  <a:lnTo>
                    <a:pt x="18089" y="34339"/>
                  </a:lnTo>
                  <a:lnTo>
                    <a:pt x="30497" y="45713"/>
                  </a:lnTo>
                  <a:lnTo>
                    <a:pt x="45715" y="58257"/>
                  </a:lnTo>
                  <a:lnTo>
                    <a:pt x="62805" y="71580"/>
                  </a:lnTo>
                  <a:lnTo>
                    <a:pt x="82136" y="83439"/>
                  </a:lnTo>
                  <a:lnTo>
                    <a:pt x="102961" y="94321"/>
                  </a:lnTo>
                  <a:lnTo>
                    <a:pt x="124782" y="104552"/>
                  </a:lnTo>
                  <a:lnTo>
                    <a:pt x="150244" y="114350"/>
                  </a:lnTo>
                  <a:lnTo>
                    <a:pt x="178131" y="123858"/>
                  </a:lnTo>
                  <a:lnTo>
                    <a:pt x="266650" y="15180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SMARTInkAnnotation418"/>
            <p:cNvSpPr/>
            <p:nvPr/>
          </p:nvSpPr>
          <p:spPr>
            <a:xfrm>
              <a:off x="1840081" y="6116836"/>
              <a:ext cx="97294" cy="238728"/>
            </a:xfrm>
            <a:custGeom>
              <a:avLst/>
              <a:gdLst/>
              <a:ahLst/>
              <a:cxnLst/>
              <a:rect l="0" t="0" r="0" b="0"/>
              <a:pathLst>
                <a:path w="97294" h="238728">
                  <a:moveTo>
                    <a:pt x="88731" y="0"/>
                  </a:moveTo>
                  <a:lnTo>
                    <a:pt x="93471" y="0"/>
                  </a:lnTo>
                  <a:lnTo>
                    <a:pt x="94868" y="992"/>
                  </a:lnTo>
                  <a:lnTo>
                    <a:pt x="95799" y="2645"/>
                  </a:lnTo>
                  <a:lnTo>
                    <a:pt x="96833" y="7128"/>
                  </a:lnTo>
                  <a:lnTo>
                    <a:pt x="97293" y="12429"/>
                  </a:lnTo>
                  <a:lnTo>
                    <a:pt x="96423" y="15231"/>
                  </a:lnTo>
                  <a:lnTo>
                    <a:pt x="94851" y="18091"/>
                  </a:lnTo>
                  <a:lnTo>
                    <a:pt x="92811" y="20990"/>
                  </a:lnTo>
                  <a:lnTo>
                    <a:pt x="90459" y="24908"/>
                  </a:lnTo>
                  <a:lnTo>
                    <a:pt x="87898" y="29503"/>
                  </a:lnTo>
                  <a:lnTo>
                    <a:pt x="85199" y="34552"/>
                  </a:lnTo>
                  <a:lnTo>
                    <a:pt x="81416" y="40893"/>
                  </a:lnTo>
                  <a:lnTo>
                    <a:pt x="71920" y="55878"/>
                  </a:lnTo>
                  <a:lnTo>
                    <a:pt x="67602" y="64041"/>
                  </a:lnTo>
                  <a:lnTo>
                    <a:pt x="63731" y="72460"/>
                  </a:lnTo>
                  <a:lnTo>
                    <a:pt x="60158" y="81048"/>
                  </a:lnTo>
                  <a:lnTo>
                    <a:pt x="55792" y="89751"/>
                  </a:lnTo>
                  <a:lnTo>
                    <a:pt x="50896" y="98529"/>
                  </a:lnTo>
                  <a:lnTo>
                    <a:pt x="45649" y="107358"/>
                  </a:lnTo>
                  <a:lnTo>
                    <a:pt x="40166" y="117212"/>
                  </a:lnTo>
                  <a:lnTo>
                    <a:pt x="28782" y="138746"/>
                  </a:lnTo>
                  <a:lnTo>
                    <a:pt x="23960" y="150044"/>
                  </a:lnTo>
                  <a:lnTo>
                    <a:pt x="19754" y="161545"/>
                  </a:lnTo>
                  <a:lnTo>
                    <a:pt x="15957" y="173181"/>
                  </a:lnTo>
                  <a:lnTo>
                    <a:pt x="12434" y="182923"/>
                  </a:lnTo>
                  <a:lnTo>
                    <a:pt x="9093" y="191402"/>
                  </a:lnTo>
                  <a:lnTo>
                    <a:pt x="5873" y="199038"/>
                  </a:lnTo>
                  <a:lnTo>
                    <a:pt x="3727" y="206114"/>
                  </a:lnTo>
                  <a:lnTo>
                    <a:pt x="2296" y="212816"/>
                  </a:lnTo>
                  <a:lnTo>
                    <a:pt x="1342" y="219267"/>
                  </a:lnTo>
                  <a:lnTo>
                    <a:pt x="706" y="224562"/>
                  </a:lnTo>
                  <a:lnTo>
                    <a:pt x="282" y="229082"/>
                  </a:lnTo>
                  <a:lnTo>
                    <a:pt x="0" y="233088"/>
                  </a:lnTo>
                  <a:lnTo>
                    <a:pt x="1795" y="235759"/>
                  </a:lnTo>
                  <a:lnTo>
                    <a:pt x="4977" y="237540"/>
                  </a:lnTo>
                  <a:lnTo>
                    <a:pt x="9083" y="238727"/>
                  </a:lnTo>
                  <a:lnTo>
                    <a:pt x="13804" y="238526"/>
                  </a:lnTo>
                  <a:lnTo>
                    <a:pt x="18936" y="237401"/>
                  </a:lnTo>
                  <a:lnTo>
                    <a:pt x="24342" y="235658"/>
                  </a:lnTo>
                  <a:lnTo>
                    <a:pt x="30922" y="234496"/>
                  </a:lnTo>
                  <a:lnTo>
                    <a:pt x="38285" y="233721"/>
                  </a:lnTo>
                  <a:lnTo>
                    <a:pt x="61942" y="23217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SMARTInkAnnotation419"/>
            <p:cNvSpPr/>
            <p:nvPr/>
          </p:nvSpPr>
          <p:spPr>
            <a:xfrm>
              <a:off x="1902759" y="6107906"/>
              <a:ext cx="436820" cy="296506"/>
            </a:xfrm>
            <a:custGeom>
              <a:avLst/>
              <a:gdLst/>
              <a:ahLst/>
              <a:cxnLst/>
              <a:rect l="0" t="0" r="0" b="0"/>
              <a:pathLst>
                <a:path w="436820" h="296506">
                  <a:moveTo>
                    <a:pt x="17123" y="276820"/>
                  </a:moveTo>
                  <a:lnTo>
                    <a:pt x="7642" y="281560"/>
                  </a:lnTo>
                  <a:lnTo>
                    <a:pt x="4849" y="283949"/>
                  </a:lnTo>
                  <a:lnTo>
                    <a:pt x="2988" y="286533"/>
                  </a:lnTo>
                  <a:lnTo>
                    <a:pt x="1746" y="289249"/>
                  </a:lnTo>
                  <a:lnTo>
                    <a:pt x="919" y="289075"/>
                  </a:lnTo>
                  <a:lnTo>
                    <a:pt x="367" y="286974"/>
                  </a:lnTo>
                  <a:lnTo>
                    <a:pt x="0" y="283589"/>
                  </a:lnTo>
                  <a:lnTo>
                    <a:pt x="1739" y="278357"/>
                  </a:lnTo>
                  <a:lnTo>
                    <a:pt x="4883" y="271891"/>
                  </a:lnTo>
                  <a:lnTo>
                    <a:pt x="8963" y="264605"/>
                  </a:lnTo>
                  <a:lnTo>
                    <a:pt x="18788" y="245925"/>
                  </a:lnTo>
                  <a:lnTo>
                    <a:pt x="24186" y="235388"/>
                  </a:lnTo>
                  <a:lnTo>
                    <a:pt x="31754" y="223401"/>
                  </a:lnTo>
                  <a:lnTo>
                    <a:pt x="40768" y="210450"/>
                  </a:lnTo>
                  <a:lnTo>
                    <a:pt x="79010" y="158758"/>
                  </a:lnTo>
                  <a:lnTo>
                    <a:pt x="87154" y="148503"/>
                  </a:lnTo>
                  <a:lnTo>
                    <a:pt x="94569" y="139682"/>
                  </a:lnTo>
                  <a:lnTo>
                    <a:pt x="101495" y="131816"/>
                  </a:lnTo>
                  <a:lnTo>
                    <a:pt x="108098" y="125580"/>
                  </a:lnTo>
                  <a:lnTo>
                    <a:pt x="114484" y="120432"/>
                  </a:lnTo>
                  <a:lnTo>
                    <a:pt x="125879" y="112064"/>
                  </a:lnTo>
                  <a:lnTo>
                    <a:pt x="134251" y="105038"/>
                  </a:lnTo>
                  <a:lnTo>
                    <a:pt x="136880" y="104752"/>
                  </a:lnTo>
                  <a:lnTo>
                    <a:pt x="138633" y="106546"/>
                  </a:lnTo>
                  <a:lnTo>
                    <a:pt x="139802" y="109726"/>
                  </a:lnTo>
                  <a:lnTo>
                    <a:pt x="140581" y="114823"/>
                  </a:lnTo>
                  <a:lnTo>
                    <a:pt x="141100" y="121197"/>
                  </a:lnTo>
                  <a:lnTo>
                    <a:pt x="141446" y="128423"/>
                  </a:lnTo>
                  <a:lnTo>
                    <a:pt x="140685" y="137209"/>
                  </a:lnTo>
                  <a:lnTo>
                    <a:pt x="139185" y="147035"/>
                  </a:lnTo>
                  <a:lnTo>
                    <a:pt x="137193" y="157554"/>
                  </a:lnTo>
                  <a:lnTo>
                    <a:pt x="135865" y="168536"/>
                  </a:lnTo>
                  <a:lnTo>
                    <a:pt x="134980" y="179826"/>
                  </a:lnTo>
                  <a:lnTo>
                    <a:pt x="134390" y="191321"/>
                  </a:lnTo>
                  <a:lnTo>
                    <a:pt x="132012" y="201962"/>
                  </a:lnTo>
                  <a:lnTo>
                    <a:pt x="128442" y="212032"/>
                  </a:lnTo>
                  <a:lnTo>
                    <a:pt x="120176" y="230166"/>
                  </a:lnTo>
                  <a:lnTo>
                    <a:pt x="113196" y="244840"/>
                  </a:lnTo>
                  <a:lnTo>
                    <a:pt x="110937" y="250539"/>
                  </a:lnTo>
                  <a:lnTo>
                    <a:pt x="108428" y="259517"/>
                  </a:lnTo>
                  <a:lnTo>
                    <a:pt x="106817" y="267229"/>
                  </a:lnTo>
                  <a:lnTo>
                    <a:pt x="106538" y="275521"/>
                  </a:lnTo>
                  <a:lnTo>
                    <a:pt x="106472" y="284842"/>
                  </a:lnTo>
                  <a:lnTo>
                    <a:pt x="107447" y="289113"/>
                  </a:lnTo>
                  <a:lnTo>
                    <a:pt x="111176" y="296505"/>
                  </a:lnTo>
                  <a:lnTo>
                    <a:pt x="114552" y="295897"/>
                  </a:lnTo>
                  <a:lnTo>
                    <a:pt x="118786" y="292514"/>
                  </a:lnTo>
                  <a:lnTo>
                    <a:pt x="123594" y="287283"/>
                  </a:lnTo>
                  <a:lnTo>
                    <a:pt x="131760" y="279826"/>
                  </a:lnTo>
                  <a:lnTo>
                    <a:pt x="142165" y="270887"/>
                  </a:lnTo>
                  <a:lnTo>
                    <a:pt x="154063" y="260958"/>
                  </a:lnTo>
                  <a:lnTo>
                    <a:pt x="167947" y="247394"/>
                  </a:lnTo>
                  <a:lnTo>
                    <a:pt x="183157" y="231406"/>
                  </a:lnTo>
                  <a:lnTo>
                    <a:pt x="199250" y="213801"/>
                  </a:lnTo>
                  <a:lnTo>
                    <a:pt x="235652" y="175721"/>
                  </a:lnTo>
                  <a:lnTo>
                    <a:pt x="255082" y="155843"/>
                  </a:lnTo>
                  <a:lnTo>
                    <a:pt x="272997" y="138622"/>
                  </a:lnTo>
                  <a:lnTo>
                    <a:pt x="289901" y="123172"/>
                  </a:lnTo>
                  <a:lnTo>
                    <a:pt x="306131" y="108904"/>
                  </a:lnTo>
                  <a:lnTo>
                    <a:pt x="334748" y="82466"/>
                  </a:lnTo>
                  <a:lnTo>
                    <a:pt x="347936" y="69861"/>
                  </a:lnTo>
                  <a:lnTo>
                    <a:pt x="359704" y="59472"/>
                  </a:lnTo>
                  <a:lnTo>
                    <a:pt x="370526" y="50562"/>
                  </a:lnTo>
                  <a:lnTo>
                    <a:pt x="380717" y="42638"/>
                  </a:lnTo>
                  <a:lnTo>
                    <a:pt x="389496" y="35370"/>
                  </a:lnTo>
                  <a:lnTo>
                    <a:pt x="397333" y="28541"/>
                  </a:lnTo>
                  <a:lnTo>
                    <a:pt x="404541" y="22004"/>
                  </a:lnTo>
                  <a:lnTo>
                    <a:pt x="411332" y="16654"/>
                  </a:lnTo>
                  <a:lnTo>
                    <a:pt x="417843" y="12094"/>
                  </a:lnTo>
                  <a:lnTo>
                    <a:pt x="436819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MARTInkAnnotation420"/>
            <p:cNvSpPr/>
            <p:nvPr/>
          </p:nvSpPr>
          <p:spPr>
            <a:xfrm>
              <a:off x="2629135" y="6119957"/>
              <a:ext cx="290873" cy="282629"/>
            </a:xfrm>
            <a:custGeom>
              <a:avLst/>
              <a:gdLst/>
              <a:ahLst/>
              <a:cxnLst/>
              <a:rect l="0" t="0" r="0" b="0"/>
              <a:pathLst>
                <a:path w="290873" h="282629">
                  <a:moveTo>
                    <a:pt x="290872" y="59387"/>
                  </a:moveTo>
                  <a:lnTo>
                    <a:pt x="276651" y="68868"/>
                  </a:lnTo>
                  <a:lnTo>
                    <a:pt x="272462" y="70668"/>
                  </a:lnTo>
                  <a:lnTo>
                    <a:pt x="269669" y="70876"/>
                  </a:lnTo>
                  <a:lnTo>
                    <a:pt x="267807" y="70023"/>
                  </a:lnTo>
                  <a:lnTo>
                    <a:pt x="266566" y="67470"/>
                  </a:lnTo>
                  <a:lnTo>
                    <a:pt x="265186" y="59341"/>
                  </a:lnTo>
                  <a:lnTo>
                    <a:pt x="264574" y="51760"/>
                  </a:lnTo>
                  <a:lnTo>
                    <a:pt x="264301" y="44090"/>
                  </a:lnTo>
                  <a:lnTo>
                    <a:pt x="264180" y="34068"/>
                  </a:lnTo>
                  <a:lnTo>
                    <a:pt x="261171" y="29609"/>
                  </a:lnTo>
                  <a:lnTo>
                    <a:pt x="256189" y="25644"/>
                  </a:lnTo>
                  <a:lnTo>
                    <a:pt x="249891" y="22009"/>
                  </a:lnTo>
                  <a:lnTo>
                    <a:pt x="242715" y="17601"/>
                  </a:lnTo>
                  <a:lnTo>
                    <a:pt x="226805" y="7412"/>
                  </a:lnTo>
                  <a:lnTo>
                    <a:pt x="217403" y="3900"/>
                  </a:lnTo>
                  <a:lnTo>
                    <a:pt x="207166" y="1560"/>
                  </a:lnTo>
                  <a:lnTo>
                    <a:pt x="196373" y="0"/>
                  </a:lnTo>
                  <a:lnTo>
                    <a:pt x="184216" y="944"/>
                  </a:lnTo>
                  <a:lnTo>
                    <a:pt x="171151" y="3557"/>
                  </a:lnTo>
                  <a:lnTo>
                    <a:pt x="157480" y="7284"/>
                  </a:lnTo>
                  <a:lnTo>
                    <a:pt x="144398" y="12746"/>
                  </a:lnTo>
                  <a:lnTo>
                    <a:pt x="131707" y="19363"/>
                  </a:lnTo>
                  <a:lnTo>
                    <a:pt x="119278" y="26751"/>
                  </a:lnTo>
                  <a:lnTo>
                    <a:pt x="108015" y="36637"/>
                  </a:lnTo>
                  <a:lnTo>
                    <a:pt x="97529" y="48189"/>
                  </a:lnTo>
                  <a:lnTo>
                    <a:pt x="54574" y="102374"/>
                  </a:lnTo>
                  <a:lnTo>
                    <a:pt x="45035" y="116818"/>
                  </a:lnTo>
                  <a:lnTo>
                    <a:pt x="36692" y="131409"/>
                  </a:lnTo>
                  <a:lnTo>
                    <a:pt x="9043" y="185730"/>
                  </a:lnTo>
                  <a:lnTo>
                    <a:pt x="4760" y="198186"/>
                  </a:lnTo>
                  <a:lnTo>
                    <a:pt x="1904" y="210459"/>
                  </a:lnTo>
                  <a:lnTo>
                    <a:pt x="0" y="222609"/>
                  </a:lnTo>
                  <a:lnTo>
                    <a:pt x="715" y="231702"/>
                  </a:lnTo>
                  <a:lnTo>
                    <a:pt x="3177" y="238756"/>
                  </a:lnTo>
                  <a:lnTo>
                    <a:pt x="6801" y="244451"/>
                  </a:lnTo>
                  <a:lnTo>
                    <a:pt x="12195" y="249239"/>
                  </a:lnTo>
                  <a:lnTo>
                    <a:pt x="18767" y="253423"/>
                  </a:lnTo>
                  <a:lnTo>
                    <a:pt x="26125" y="257206"/>
                  </a:lnTo>
                  <a:lnTo>
                    <a:pt x="33015" y="259727"/>
                  </a:lnTo>
                  <a:lnTo>
                    <a:pt x="39592" y="261408"/>
                  </a:lnTo>
                  <a:lnTo>
                    <a:pt x="45962" y="262528"/>
                  </a:lnTo>
                  <a:lnTo>
                    <a:pt x="51200" y="264267"/>
                  </a:lnTo>
                  <a:lnTo>
                    <a:pt x="59666" y="268846"/>
                  </a:lnTo>
                  <a:lnTo>
                    <a:pt x="66290" y="271455"/>
                  </a:lnTo>
                  <a:lnTo>
                    <a:pt x="74674" y="274188"/>
                  </a:lnTo>
                  <a:lnTo>
                    <a:pt x="84232" y="277001"/>
                  </a:lnTo>
                  <a:lnTo>
                    <a:pt x="96558" y="278877"/>
                  </a:lnTo>
                  <a:lnTo>
                    <a:pt x="110727" y="280128"/>
                  </a:lnTo>
                  <a:lnTo>
                    <a:pt x="156927" y="28262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SMARTInkAnnotation421"/>
            <p:cNvSpPr/>
            <p:nvPr/>
          </p:nvSpPr>
          <p:spPr>
            <a:xfrm>
              <a:off x="2854010" y="6172458"/>
              <a:ext cx="252712" cy="217118"/>
            </a:xfrm>
            <a:custGeom>
              <a:avLst/>
              <a:gdLst/>
              <a:ahLst/>
              <a:cxnLst/>
              <a:rect l="0" t="0" r="0" b="0"/>
              <a:pathLst>
                <a:path w="252712" h="217118">
                  <a:moveTo>
                    <a:pt x="226732" y="15815"/>
                  </a:moveTo>
                  <a:lnTo>
                    <a:pt x="212510" y="11075"/>
                  </a:lnTo>
                  <a:lnTo>
                    <a:pt x="206337" y="9678"/>
                  </a:lnTo>
                  <a:lnTo>
                    <a:pt x="200237" y="8748"/>
                  </a:lnTo>
                  <a:lnTo>
                    <a:pt x="194185" y="8127"/>
                  </a:lnTo>
                  <a:lnTo>
                    <a:pt x="187175" y="8706"/>
                  </a:lnTo>
                  <a:lnTo>
                    <a:pt x="179524" y="10083"/>
                  </a:lnTo>
                  <a:lnTo>
                    <a:pt x="171447" y="11994"/>
                  </a:lnTo>
                  <a:lnTo>
                    <a:pt x="163087" y="14260"/>
                  </a:lnTo>
                  <a:lnTo>
                    <a:pt x="145859" y="19424"/>
                  </a:lnTo>
                  <a:lnTo>
                    <a:pt x="136106" y="23182"/>
                  </a:lnTo>
                  <a:lnTo>
                    <a:pt x="125635" y="27672"/>
                  </a:lnTo>
                  <a:lnTo>
                    <a:pt x="103417" y="37952"/>
                  </a:lnTo>
                  <a:lnTo>
                    <a:pt x="80313" y="49135"/>
                  </a:lnTo>
                  <a:lnTo>
                    <a:pt x="69588" y="55888"/>
                  </a:lnTo>
                  <a:lnTo>
                    <a:pt x="59461" y="63367"/>
                  </a:lnTo>
                  <a:lnTo>
                    <a:pt x="49734" y="71329"/>
                  </a:lnTo>
                  <a:lnTo>
                    <a:pt x="41264" y="79613"/>
                  </a:lnTo>
                  <a:lnTo>
                    <a:pt x="33634" y="88113"/>
                  </a:lnTo>
                  <a:lnTo>
                    <a:pt x="26562" y="96756"/>
                  </a:lnTo>
                  <a:lnTo>
                    <a:pt x="20855" y="106487"/>
                  </a:lnTo>
                  <a:lnTo>
                    <a:pt x="16059" y="116942"/>
                  </a:lnTo>
                  <a:lnTo>
                    <a:pt x="8084" y="138151"/>
                  </a:lnTo>
                  <a:lnTo>
                    <a:pt x="1232" y="157499"/>
                  </a:lnTo>
                  <a:lnTo>
                    <a:pt x="0" y="166826"/>
                  </a:lnTo>
                  <a:lnTo>
                    <a:pt x="171" y="176021"/>
                  </a:lnTo>
                  <a:lnTo>
                    <a:pt x="1277" y="185127"/>
                  </a:lnTo>
                  <a:lnTo>
                    <a:pt x="3999" y="193182"/>
                  </a:lnTo>
                  <a:lnTo>
                    <a:pt x="7798" y="200536"/>
                  </a:lnTo>
                  <a:lnTo>
                    <a:pt x="12315" y="207424"/>
                  </a:lnTo>
                  <a:lnTo>
                    <a:pt x="19295" y="212015"/>
                  </a:lnTo>
                  <a:lnTo>
                    <a:pt x="27917" y="215076"/>
                  </a:lnTo>
                  <a:lnTo>
                    <a:pt x="37634" y="217117"/>
                  </a:lnTo>
                  <a:lnTo>
                    <a:pt x="48080" y="216493"/>
                  </a:lnTo>
                  <a:lnTo>
                    <a:pt x="59014" y="214092"/>
                  </a:lnTo>
                  <a:lnTo>
                    <a:pt x="70271" y="210508"/>
                  </a:lnTo>
                  <a:lnTo>
                    <a:pt x="81745" y="206134"/>
                  </a:lnTo>
                  <a:lnTo>
                    <a:pt x="93363" y="201233"/>
                  </a:lnTo>
                  <a:lnTo>
                    <a:pt x="105077" y="195982"/>
                  </a:lnTo>
                  <a:lnTo>
                    <a:pt x="117847" y="188513"/>
                  </a:lnTo>
                  <a:lnTo>
                    <a:pt x="131322" y="179564"/>
                  </a:lnTo>
                  <a:lnTo>
                    <a:pt x="145265" y="169630"/>
                  </a:lnTo>
                  <a:lnTo>
                    <a:pt x="157538" y="160030"/>
                  </a:lnTo>
                  <a:lnTo>
                    <a:pt x="168696" y="150654"/>
                  </a:lnTo>
                  <a:lnTo>
                    <a:pt x="179112" y="141427"/>
                  </a:lnTo>
                  <a:lnTo>
                    <a:pt x="201268" y="120590"/>
                  </a:lnTo>
                  <a:lnTo>
                    <a:pt x="212732" y="109478"/>
                  </a:lnTo>
                  <a:lnTo>
                    <a:pt x="221367" y="99093"/>
                  </a:lnTo>
                  <a:lnTo>
                    <a:pt x="228116" y="89193"/>
                  </a:lnTo>
                  <a:lnTo>
                    <a:pt x="233608" y="79616"/>
                  </a:lnTo>
                  <a:lnTo>
                    <a:pt x="239253" y="71248"/>
                  </a:lnTo>
                  <a:lnTo>
                    <a:pt x="245002" y="63684"/>
                  </a:lnTo>
                  <a:lnTo>
                    <a:pt x="250817" y="56658"/>
                  </a:lnTo>
                  <a:lnTo>
                    <a:pt x="252711" y="48997"/>
                  </a:lnTo>
                  <a:lnTo>
                    <a:pt x="251988" y="40913"/>
                  </a:lnTo>
                  <a:lnTo>
                    <a:pt x="249523" y="32547"/>
                  </a:lnTo>
                  <a:lnTo>
                    <a:pt x="245894" y="25977"/>
                  </a:lnTo>
                  <a:lnTo>
                    <a:pt x="241491" y="20605"/>
                  </a:lnTo>
                  <a:lnTo>
                    <a:pt x="236571" y="16032"/>
                  </a:lnTo>
                  <a:lnTo>
                    <a:pt x="230315" y="11992"/>
                  </a:lnTo>
                  <a:lnTo>
                    <a:pt x="223168" y="8305"/>
                  </a:lnTo>
                  <a:lnTo>
                    <a:pt x="215426" y="4856"/>
                  </a:lnTo>
                  <a:lnTo>
                    <a:pt x="206296" y="2556"/>
                  </a:lnTo>
                  <a:lnTo>
                    <a:pt x="196241" y="1022"/>
                  </a:lnTo>
                  <a:lnTo>
                    <a:pt x="185568" y="0"/>
                  </a:lnTo>
                  <a:lnTo>
                    <a:pt x="174485" y="1303"/>
                  </a:lnTo>
                  <a:lnTo>
                    <a:pt x="163127" y="4156"/>
                  </a:lnTo>
                  <a:lnTo>
                    <a:pt x="151586" y="8043"/>
                  </a:lnTo>
                  <a:lnTo>
                    <a:pt x="140916" y="13610"/>
                  </a:lnTo>
                  <a:lnTo>
                    <a:pt x="130826" y="20298"/>
                  </a:lnTo>
                  <a:lnTo>
                    <a:pt x="121123" y="27733"/>
                  </a:lnTo>
                  <a:lnTo>
                    <a:pt x="112669" y="35668"/>
                  </a:lnTo>
                  <a:lnTo>
                    <a:pt x="105049" y="43933"/>
                  </a:lnTo>
                  <a:lnTo>
                    <a:pt x="97985" y="52420"/>
                  </a:lnTo>
                  <a:lnTo>
                    <a:pt x="82199" y="72433"/>
                  </a:lnTo>
                  <a:lnTo>
                    <a:pt x="57068" y="10511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SMARTInkAnnotation422"/>
            <p:cNvSpPr/>
            <p:nvPr/>
          </p:nvSpPr>
          <p:spPr>
            <a:xfrm>
              <a:off x="3099773" y="6152555"/>
              <a:ext cx="275649" cy="238062"/>
            </a:xfrm>
            <a:custGeom>
              <a:avLst/>
              <a:gdLst/>
              <a:ahLst/>
              <a:cxnLst/>
              <a:rect l="0" t="0" r="0" b="0"/>
              <a:pathLst>
                <a:path w="275649" h="238062">
                  <a:moveTo>
                    <a:pt x="52406" y="89296"/>
                  </a:moveTo>
                  <a:lnTo>
                    <a:pt x="25874" y="148497"/>
                  </a:lnTo>
                  <a:lnTo>
                    <a:pt x="12171" y="177454"/>
                  </a:lnTo>
                  <a:lnTo>
                    <a:pt x="7724" y="189740"/>
                  </a:lnTo>
                  <a:lnTo>
                    <a:pt x="4759" y="200907"/>
                  </a:lnTo>
                  <a:lnTo>
                    <a:pt x="2782" y="211329"/>
                  </a:lnTo>
                  <a:lnTo>
                    <a:pt x="1464" y="219268"/>
                  </a:lnTo>
                  <a:lnTo>
                    <a:pt x="585" y="225554"/>
                  </a:lnTo>
                  <a:lnTo>
                    <a:pt x="0" y="230736"/>
                  </a:lnTo>
                  <a:lnTo>
                    <a:pt x="1594" y="234191"/>
                  </a:lnTo>
                  <a:lnTo>
                    <a:pt x="4640" y="236494"/>
                  </a:lnTo>
                  <a:lnTo>
                    <a:pt x="8656" y="238030"/>
                  </a:lnTo>
                  <a:lnTo>
                    <a:pt x="14310" y="238061"/>
                  </a:lnTo>
                  <a:lnTo>
                    <a:pt x="21055" y="237090"/>
                  </a:lnTo>
                  <a:lnTo>
                    <a:pt x="28529" y="235451"/>
                  </a:lnTo>
                  <a:lnTo>
                    <a:pt x="37480" y="232373"/>
                  </a:lnTo>
                  <a:lnTo>
                    <a:pt x="47417" y="228337"/>
                  </a:lnTo>
                  <a:lnTo>
                    <a:pt x="58010" y="223663"/>
                  </a:lnTo>
                  <a:lnTo>
                    <a:pt x="71025" y="218561"/>
                  </a:lnTo>
                  <a:lnTo>
                    <a:pt x="101361" y="207602"/>
                  </a:lnTo>
                  <a:lnTo>
                    <a:pt x="115801" y="199916"/>
                  </a:lnTo>
                  <a:lnTo>
                    <a:pt x="129395" y="190825"/>
                  </a:lnTo>
                  <a:lnTo>
                    <a:pt x="179731" y="152456"/>
                  </a:lnTo>
                  <a:lnTo>
                    <a:pt x="189875" y="142317"/>
                  </a:lnTo>
                  <a:lnTo>
                    <a:pt x="198622" y="131588"/>
                  </a:lnTo>
                  <a:lnTo>
                    <a:pt x="220415" y="100174"/>
                  </a:lnTo>
                  <a:lnTo>
                    <a:pt x="226919" y="90595"/>
                  </a:lnTo>
                  <a:lnTo>
                    <a:pt x="231256" y="81232"/>
                  </a:lnTo>
                  <a:lnTo>
                    <a:pt x="234147" y="72014"/>
                  </a:lnTo>
                  <a:lnTo>
                    <a:pt x="236075" y="62892"/>
                  </a:lnTo>
                  <a:lnTo>
                    <a:pt x="238352" y="54826"/>
                  </a:lnTo>
                  <a:lnTo>
                    <a:pt x="240862" y="47465"/>
                  </a:lnTo>
                  <a:lnTo>
                    <a:pt x="243527" y="40573"/>
                  </a:lnTo>
                  <a:lnTo>
                    <a:pt x="246297" y="33994"/>
                  </a:lnTo>
                  <a:lnTo>
                    <a:pt x="249136" y="27623"/>
                  </a:lnTo>
                  <a:lnTo>
                    <a:pt x="252020" y="21392"/>
                  </a:lnTo>
                  <a:lnTo>
                    <a:pt x="255927" y="16245"/>
                  </a:lnTo>
                  <a:lnTo>
                    <a:pt x="260517" y="11822"/>
                  </a:lnTo>
                  <a:lnTo>
                    <a:pt x="27564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SMARTInkAnnotation423"/>
            <p:cNvSpPr/>
            <p:nvPr/>
          </p:nvSpPr>
          <p:spPr>
            <a:xfrm>
              <a:off x="3305892" y="6172790"/>
              <a:ext cx="265984" cy="193843"/>
            </a:xfrm>
            <a:custGeom>
              <a:avLst/>
              <a:gdLst/>
              <a:ahLst/>
              <a:cxnLst/>
              <a:rect l="0" t="0" r="0" b="0"/>
              <a:pathLst>
                <a:path w="265984" h="193843">
                  <a:moveTo>
                    <a:pt x="96318" y="15483"/>
                  </a:moveTo>
                  <a:lnTo>
                    <a:pt x="91578" y="29705"/>
                  </a:lnTo>
                  <a:lnTo>
                    <a:pt x="89189" y="35878"/>
                  </a:lnTo>
                  <a:lnTo>
                    <a:pt x="86605" y="41978"/>
                  </a:lnTo>
                  <a:lnTo>
                    <a:pt x="83890" y="48029"/>
                  </a:lnTo>
                  <a:lnTo>
                    <a:pt x="80095" y="55040"/>
                  </a:lnTo>
                  <a:lnTo>
                    <a:pt x="75581" y="62690"/>
                  </a:lnTo>
                  <a:lnTo>
                    <a:pt x="70587" y="70767"/>
                  </a:lnTo>
                  <a:lnTo>
                    <a:pt x="66266" y="79128"/>
                  </a:lnTo>
                  <a:lnTo>
                    <a:pt x="62393" y="87679"/>
                  </a:lnTo>
                  <a:lnTo>
                    <a:pt x="58818" y="96356"/>
                  </a:lnTo>
                  <a:lnTo>
                    <a:pt x="54451" y="105117"/>
                  </a:lnTo>
                  <a:lnTo>
                    <a:pt x="49555" y="113934"/>
                  </a:lnTo>
                  <a:lnTo>
                    <a:pt x="44307" y="122790"/>
                  </a:lnTo>
                  <a:lnTo>
                    <a:pt x="33184" y="140565"/>
                  </a:lnTo>
                  <a:lnTo>
                    <a:pt x="27440" y="149472"/>
                  </a:lnTo>
                  <a:lnTo>
                    <a:pt x="22618" y="157396"/>
                  </a:lnTo>
                  <a:lnTo>
                    <a:pt x="18412" y="164661"/>
                  </a:lnTo>
                  <a:lnTo>
                    <a:pt x="14615" y="171490"/>
                  </a:lnTo>
                  <a:lnTo>
                    <a:pt x="11091" y="177034"/>
                  </a:lnTo>
                  <a:lnTo>
                    <a:pt x="7751" y="181723"/>
                  </a:lnTo>
                  <a:lnTo>
                    <a:pt x="0" y="191636"/>
                  </a:lnTo>
                  <a:lnTo>
                    <a:pt x="356" y="192450"/>
                  </a:lnTo>
                  <a:lnTo>
                    <a:pt x="1585" y="192992"/>
                  </a:lnTo>
                  <a:lnTo>
                    <a:pt x="3398" y="193353"/>
                  </a:lnTo>
                  <a:lnTo>
                    <a:pt x="4605" y="191611"/>
                  </a:lnTo>
                  <a:lnTo>
                    <a:pt x="5411" y="188463"/>
                  </a:lnTo>
                  <a:lnTo>
                    <a:pt x="5948" y="184382"/>
                  </a:lnTo>
                  <a:lnTo>
                    <a:pt x="8290" y="178684"/>
                  </a:lnTo>
                  <a:lnTo>
                    <a:pt x="11836" y="171909"/>
                  </a:lnTo>
                  <a:lnTo>
                    <a:pt x="16184" y="164415"/>
                  </a:lnTo>
                  <a:lnTo>
                    <a:pt x="20075" y="155451"/>
                  </a:lnTo>
                  <a:lnTo>
                    <a:pt x="23661" y="145506"/>
                  </a:lnTo>
                  <a:lnTo>
                    <a:pt x="27045" y="134907"/>
                  </a:lnTo>
                  <a:lnTo>
                    <a:pt x="31284" y="123873"/>
                  </a:lnTo>
                  <a:lnTo>
                    <a:pt x="36095" y="112548"/>
                  </a:lnTo>
                  <a:lnTo>
                    <a:pt x="41287" y="101029"/>
                  </a:lnTo>
                  <a:lnTo>
                    <a:pt x="47724" y="89381"/>
                  </a:lnTo>
                  <a:lnTo>
                    <a:pt x="54993" y="77647"/>
                  </a:lnTo>
                  <a:lnTo>
                    <a:pt x="62815" y="65855"/>
                  </a:lnTo>
                  <a:lnTo>
                    <a:pt x="71006" y="56010"/>
                  </a:lnTo>
                  <a:lnTo>
                    <a:pt x="79443" y="47462"/>
                  </a:lnTo>
                  <a:lnTo>
                    <a:pt x="88045" y="39779"/>
                  </a:lnTo>
                  <a:lnTo>
                    <a:pt x="97748" y="32673"/>
                  </a:lnTo>
                  <a:lnTo>
                    <a:pt x="108186" y="25951"/>
                  </a:lnTo>
                  <a:lnTo>
                    <a:pt x="119113" y="19485"/>
                  </a:lnTo>
                  <a:lnTo>
                    <a:pt x="136546" y="9655"/>
                  </a:lnTo>
                  <a:lnTo>
                    <a:pt x="143973" y="5645"/>
                  </a:lnTo>
                  <a:lnTo>
                    <a:pt x="150908" y="2971"/>
                  </a:lnTo>
                  <a:lnTo>
                    <a:pt x="157516" y="1188"/>
                  </a:lnTo>
                  <a:lnTo>
                    <a:pt x="163906" y="0"/>
                  </a:lnTo>
                  <a:lnTo>
                    <a:pt x="168166" y="200"/>
                  </a:lnTo>
                  <a:lnTo>
                    <a:pt x="171006" y="1326"/>
                  </a:lnTo>
                  <a:lnTo>
                    <a:pt x="172899" y="3069"/>
                  </a:lnTo>
                  <a:lnTo>
                    <a:pt x="174161" y="6215"/>
                  </a:lnTo>
                  <a:lnTo>
                    <a:pt x="175003" y="10296"/>
                  </a:lnTo>
                  <a:lnTo>
                    <a:pt x="175564" y="15002"/>
                  </a:lnTo>
                  <a:lnTo>
                    <a:pt x="174945" y="20123"/>
                  </a:lnTo>
                  <a:lnTo>
                    <a:pt x="173541" y="25522"/>
                  </a:lnTo>
                  <a:lnTo>
                    <a:pt x="155666" y="78579"/>
                  </a:lnTo>
                  <a:lnTo>
                    <a:pt x="151758" y="87313"/>
                  </a:lnTo>
                  <a:lnTo>
                    <a:pt x="147169" y="96111"/>
                  </a:lnTo>
                  <a:lnTo>
                    <a:pt x="142125" y="104954"/>
                  </a:lnTo>
                  <a:lnTo>
                    <a:pt x="135786" y="111841"/>
                  </a:lnTo>
                  <a:lnTo>
                    <a:pt x="128583" y="117425"/>
                  </a:lnTo>
                  <a:lnTo>
                    <a:pt x="120805" y="122140"/>
                  </a:lnTo>
                  <a:lnTo>
                    <a:pt x="113635" y="125283"/>
                  </a:lnTo>
                  <a:lnTo>
                    <a:pt x="106871" y="127378"/>
                  </a:lnTo>
                  <a:lnTo>
                    <a:pt x="100377" y="128775"/>
                  </a:lnTo>
                  <a:lnTo>
                    <a:pt x="94063" y="129707"/>
                  </a:lnTo>
                  <a:lnTo>
                    <a:pt x="87869" y="130328"/>
                  </a:lnTo>
                  <a:lnTo>
                    <a:pt x="81756" y="130741"/>
                  </a:lnTo>
                  <a:lnTo>
                    <a:pt x="75696" y="130025"/>
                  </a:lnTo>
                  <a:lnTo>
                    <a:pt x="69672" y="128555"/>
                  </a:lnTo>
                  <a:lnTo>
                    <a:pt x="63671" y="126583"/>
                  </a:lnTo>
                  <a:lnTo>
                    <a:pt x="58679" y="125269"/>
                  </a:lnTo>
                  <a:lnTo>
                    <a:pt x="50486" y="123808"/>
                  </a:lnTo>
                  <a:lnTo>
                    <a:pt x="43537" y="120513"/>
                  </a:lnTo>
                  <a:lnTo>
                    <a:pt x="40295" y="118246"/>
                  </a:lnTo>
                  <a:lnTo>
                    <a:pt x="39125" y="115741"/>
                  </a:lnTo>
                  <a:lnTo>
                    <a:pt x="39339" y="113080"/>
                  </a:lnTo>
                  <a:lnTo>
                    <a:pt x="40472" y="110313"/>
                  </a:lnTo>
                  <a:lnTo>
                    <a:pt x="44378" y="104594"/>
                  </a:lnTo>
                  <a:lnTo>
                    <a:pt x="46808" y="101680"/>
                  </a:lnTo>
                  <a:lnTo>
                    <a:pt x="50413" y="99736"/>
                  </a:lnTo>
                  <a:lnTo>
                    <a:pt x="54801" y="98441"/>
                  </a:lnTo>
                  <a:lnTo>
                    <a:pt x="59711" y="97578"/>
                  </a:lnTo>
                  <a:lnTo>
                    <a:pt x="65960" y="97001"/>
                  </a:lnTo>
                  <a:lnTo>
                    <a:pt x="73103" y="96618"/>
                  </a:lnTo>
                  <a:lnTo>
                    <a:pt x="80842" y="96362"/>
                  </a:lnTo>
                  <a:lnTo>
                    <a:pt x="87984" y="98176"/>
                  </a:lnTo>
                  <a:lnTo>
                    <a:pt x="94732" y="101370"/>
                  </a:lnTo>
                  <a:lnTo>
                    <a:pt x="101213" y="105483"/>
                  </a:lnTo>
                  <a:lnTo>
                    <a:pt x="107520" y="111202"/>
                  </a:lnTo>
                  <a:lnTo>
                    <a:pt x="113708" y="117991"/>
                  </a:lnTo>
                  <a:lnTo>
                    <a:pt x="119817" y="125494"/>
                  </a:lnTo>
                  <a:lnTo>
                    <a:pt x="125875" y="132480"/>
                  </a:lnTo>
                  <a:lnTo>
                    <a:pt x="131898" y="139122"/>
                  </a:lnTo>
                  <a:lnTo>
                    <a:pt x="137898" y="145534"/>
                  </a:lnTo>
                  <a:lnTo>
                    <a:pt x="143881" y="152785"/>
                  </a:lnTo>
                  <a:lnTo>
                    <a:pt x="149855" y="160596"/>
                  </a:lnTo>
                  <a:lnTo>
                    <a:pt x="155822" y="168779"/>
                  </a:lnTo>
                  <a:lnTo>
                    <a:pt x="162777" y="175227"/>
                  </a:lnTo>
                  <a:lnTo>
                    <a:pt x="170389" y="180519"/>
                  </a:lnTo>
                  <a:lnTo>
                    <a:pt x="178441" y="185038"/>
                  </a:lnTo>
                  <a:lnTo>
                    <a:pt x="185794" y="188051"/>
                  </a:lnTo>
                  <a:lnTo>
                    <a:pt x="192680" y="190059"/>
                  </a:lnTo>
                  <a:lnTo>
                    <a:pt x="199254" y="191399"/>
                  </a:lnTo>
                  <a:lnTo>
                    <a:pt x="206614" y="192292"/>
                  </a:lnTo>
                  <a:lnTo>
                    <a:pt x="214498" y="192886"/>
                  </a:lnTo>
                  <a:lnTo>
                    <a:pt x="229210" y="193548"/>
                  </a:lnTo>
                  <a:lnTo>
                    <a:pt x="239055" y="193842"/>
                  </a:lnTo>
                  <a:lnTo>
                    <a:pt x="244062" y="192928"/>
                  </a:lnTo>
                  <a:lnTo>
                    <a:pt x="249385" y="191326"/>
                  </a:lnTo>
                  <a:lnTo>
                    <a:pt x="265983" y="18514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MARTInkAnnotation424"/>
            <p:cNvSpPr/>
            <p:nvPr/>
          </p:nvSpPr>
          <p:spPr>
            <a:xfrm>
              <a:off x="3574315" y="6152555"/>
              <a:ext cx="207908" cy="239230"/>
            </a:xfrm>
            <a:custGeom>
              <a:avLst/>
              <a:gdLst/>
              <a:ahLst/>
              <a:cxnLst/>
              <a:rect l="0" t="0" r="0" b="0"/>
              <a:pathLst>
                <a:path w="207908" h="239230">
                  <a:moveTo>
                    <a:pt x="158294" y="0"/>
                  </a:moveTo>
                  <a:lnTo>
                    <a:pt x="121007" y="24857"/>
                  </a:lnTo>
                  <a:lnTo>
                    <a:pt x="112600" y="29469"/>
                  </a:lnTo>
                  <a:lnTo>
                    <a:pt x="104019" y="33536"/>
                  </a:lnTo>
                  <a:lnTo>
                    <a:pt x="95321" y="37241"/>
                  </a:lnTo>
                  <a:lnTo>
                    <a:pt x="86546" y="40702"/>
                  </a:lnTo>
                  <a:lnTo>
                    <a:pt x="68859" y="47194"/>
                  </a:lnTo>
                  <a:lnTo>
                    <a:pt x="59975" y="49321"/>
                  </a:lnTo>
                  <a:lnTo>
                    <a:pt x="51076" y="50740"/>
                  </a:lnTo>
                  <a:lnTo>
                    <a:pt x="42167" y="51686"/>
                  </a:lnTo>
                  <a:lnTo>
                    <a:pt x="34243" y="53309"/>
                  </a:lnTo>
                  <a:lnTo>
                    <a:pt x="26976" y="55383"/>
                  </a:lnTo>
                  <a:lnTo>
                    <a:pt x="20147" y="57757"/>
                  </a:lnTo>
                  <a:lnTo>
                    <a:pt x="14602" y="60333"/>
                  </a:lnTo>
                  <a:lnTo>
                    <a:pt x="9913" y="63042"/>
                  </a:lnTo>
                  <a:lnTo>
                    <a:pt x="5795" y="65841"/>
                  </a:lnTo>
                  <a:lnTo>
                    <a:pt x="3050" y="69690"/>
                  </a:lnTo>
                  <a:lnTo>
                    <a:pt x="1220" y="74241"/>
                  </a:lnTo>
                  <a:lnTo>
                    <a:pt x="0" y="79260"/>
                  </a:lnTo>
                  <a:lnTo>
                    <a:pt x="1171" y="84590"/>
                  </a:lnTo>
                  <a:lnTo>
                    <a:pt x="3935" y="90127"/>
                  </a:lnTo>
                  <a:lnTo>
                    <a:pt x="7763" y="95803"/>
                  </a:lnTo>
                  <a:lnTo>
                    <a:pt x="12299" y="100579"/>
                  </a:lnTo>
                  <a:lnTo>
                    <a:pt x="17308" y="104756"/>
                  </a:lnTo>
                  <a:lnTo>
                    <a:pt x="29157" y="113034"/>
                  </a:lnTo>
                  <a:lnTo>
                    <a:pt x="44345" y="123328"/>
                  </a:lnTo>
                  <a:lnTo>
                    <a:pt x="53554" y="128851"/>
                  </a:lnTo>
                  <a:lnTo>
                    <a:pt x="63663" y="134518"/>
                  </a:lnTo>
                  <a:lnTo>
                    <a:pt x="74371" y="140280"/>
                  </a:lnTo>
                  <a:lnTo>
                    <a:pt x="85478" y="145114"/>
                  </a:lnTo>
                  <a:lnTo>
                    <a:pt x="96851" y="149328"/>
                  </a:lnTo>
                  <a:lnTo>
                    <a:pt x="138881" y="163221"/>
                  </a:lnTo>
                  <a:lnTo>
                    <a:pt x="149320" y="165369"/>
                  </a:lnTo>
                  <a:lnTo>
                    <a:pt x="160249" y="166801"/>
                  </a:lnTo>
                  <a:lnTo>
                    <a:pt x="171503" y="167755"/>
                  </a:lnTo>
                  <a:lnTo>
                    <a:pt x="180991" y="169383"/>
                  </a:lnTo>
                  <a:lnTo>
                    <a:pt x="189300" y="171461"/>
                  </a:lnTo>
                  <a:lnTo>
                    <a:pt x="207413" y="177184"/>
                  </a:lnTo>
                  <a:lnTo>
                    <a:pt x="207907" y="178646"/>
                  </a:lnTo>
                  <a:lnTo>
                    <a:pt x="207244" y="180613"/>
                  </a:lnTo>
                  <a:lnTo>
                    <a:pt x="205810" y="182916"/>
                  </a:lnTo>
                  <a:lnTo>
                    <a:pt x="202870" y="185444"/>
                  </a:lnTo>
                  <a:lnTo>
                    <a:pt x="198925" y="188121"/>
                  </a:lnTo>
                  <a:lnTo>
                    <a:pt x="194311" y="190898"/>
                  </a:lnTo>
                  <a:lnTo>
                    <a:pt x="187266" y="193742"/>
                  </a:lnTo>
                  <a:lnTo>
                    <a:pt x="178601" y="196630"/>
                  </a:lnTo>
                  <a:lnTo>
                    <a:pt x="168855" y="199547"/>
                  </a:lnTo>
                  <a:lnTo>
                    <a:pt x="158389" y="203477"/>
                  </a:lnTo>
                  <a:lnTo>
                    <a:pt x="147443" y="208081"/>
                  </a:lnTo>
                  <a:lnTo>
                    <a:pt x="136177" y="213134"/>
                  </a:lnTo>
                  <a:lnTo>
                    <a:pt x="125690" y="217496"/>
                  </a:lnTo>
                  <a:lnTo>
                    <a:pt x="115722" y="221395"/>
                  </a:lnTo>
                  <a:lnTo>
                    <a:pt x="106100" y="224987"/>
                  </a:lnTo>
                  <a:lnTo>
                    <a:pt x="95716" y="228374"/>
                  </a:lnTo>
                  <a:lnTo>
                    <a:pt x="84825" y="231624"/>
                  </a:lnTo>
                  <a:lnTo>
                    <a:pt x="73596" y="234783"/>
                  </a:lnTo>
                  <a:lnTo>
                    <a:pt x="64126" y="236889"/>
                  </a:lnTo>
                  <a:lnTo>
                    <a:pt x="55827" y="238293"/>
                  </a:lnTo>
                  <a:lnTo>
                    <a:pt x="48311" y="239229"/>
                  </a:lnTo>
                  <a:lnTo>
                    <a:pt x="42308" y="238861"/>
                  </a:lnTo>
                  <a:lnTo>
                    <a:pt x="37313" y="237623"/>
                  </a:lnTo>
                  <a:lnTo>
                    <a:pt x="26909" y="233249"/>
                  </a:lnTo>
                  <a:lnTo>
                    <a:pt x="27048" y="230905"/>
                  </a:lnTo>
                  <a:lnTo>
                    <a:pt x="28132" y="227358"/>
                  </a:lnTo>
                  <a:lnTo>
                    <a:pt x="33278" y="21431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SMARTInkAnnotation425"/>
            <p:cNvSpPr/>
            <p:nvPr/>
          </p:nvSpPr>
          <p:spPr>
            <a:xfrm>
              <a:off x="3828273" y="6099026"/>
              <a:ext cx="195581" cy="229314"/>
            </a:xfrm>
            <a:custGeom>
              <a:avLst/>
              <a:gdLst/>
              <a:ahLst/>
              <a:cxnLst/>
              <a:rect l="0" t="0" r="0" b="0"/>
              <a:pathLst>
                <a:path w="195581" h="229314">
                  <a:moveTo>
                    <a:pt x="82930" y="53529"/>
                  </a:moveTo>
                  <a:lnTo>
                    <a:pt x="75241" y="61217"/>
                  </a:lnTo>
                  <a:lnTo>
                    <a:pt x="79108" y="57350"/>
                  </a:lnTo>
                  <a:lnTo>
                    <a:pt x="81374" y="54092"/>
                  </a:lnTo>
                  <a:lnTo>
                    <a:pt x="83877" y="49935"/>
                  </a:lnTo>
                  <a:lnTo>
                    <a:pt x="86538" y="45180"/>
                  </a:lnTo>
                  <a:lnTo>
                    <a:pt x="90296" y="40025"/>
                  </a:lnTo>
                  <a:lnTo>
                    <a:pt x="94786" y="34604"/>
                  </a:lnTo>
                  <a:lnTo>
                    <a:pt x="99763" y="29006"/>
                  </a:lnTo>
                  <a:lnTo>
                    <a:pt x="106058" y="24282"/>
                  </a:lnTo>
                  <a:lnTo>
                    <a:pt x="113232" y="20140"/>
                  </a:lnTo>
                  <a:lnTo>
                    <a:pt x="120990" y="16387"/>
                  </a:lnTo>
                  <a:lnTo>
                    <a:pt x="129140" y="12893"/>
                  </a:lnTo>
                  <a:lnTo>
                    <a:pt x="137549" y="9571"/>
                  </a:lnTo>
                  <a:lnTo>
                    <a:pt x="146131" y="6364"/>
                  </a:lnTo>
                  <a:lnTo>
                    <a:pt x="153838" y="4226"/>
                  </a:lnTo>
                  <a:lnTo>
                    <a:pt x="160960" y="2801"/>
                  </a:lnTo>
                  <a:lnTo>
                    <a:pt x="167692" y="1851"/>
                  </a:lnTo>
                  <a:lnTo>
                    <a:pt x="174164" y="1217"/>
                  </a:lnTo>
                  <a:lnTo>
                    <a:pt x="180464" y="795"/>
                  </a:lnTo>
                  <a:lnTo>
                    <a:pt x="195351" y="117"/>
                  </a:lnTo>
                  <a:lnTo>
                    <a:pt x="195580" y="62"/>
                  </a:lnTo>
                  <a:lnTo>
                    <a:pt x="193189" y="0"/>
                  </a:lnTo>
                  <a:lnTo>
                    <a:pt x="190170" y="976"/>
                  </a:lnTo>
                  <a:lnTo>
                    <a:pt x="186173" y="2619"/>
                  </a:lnTo>
                  <a:lnTo>
                    <a:pt x="181524" y="4706"/>
                  </a:lnTo>
                  <a:lnTo>
                    <a:pt x="174456" y="9074"/>
                  </a:lnTo>
                  <a:lnTo>
                    <a:pt x="165776" y="14962"/>
                  </a:lnTo>
                  <a:lnTo>
                    <a:pt x="156019" y="21864"/>
                  </a:lnTo>
                  <a:lnTo>
                    <a:pt x="147531" y="29443"/>
                  </a:lnTo>
                  <a:lnTo>
                    <a:pt x="139888" y="37471"/>
                  </a:lnTo>
                  <a:lnTo>
                    <a:pt x="132808" y="45800"/>
                  </a:lnTo>
                  <a:lnTo>
                    <a:pt x="124119" y="54330"/>
                  </a:lnTo>
                  <a:lnTo>
                    <a:pt x="114358" y="62992"/>
                  </a:lnTo>
                  <a:lnTo>
                    <a:pt x="103882" y="71744"/>
                  </a:lnTo>
                  <a:lnTo>
                    <a:pt x="81658" y="89406"/>
                  </a:lnTo>
                  <a:lnTo>
                    <a:pt x="70176" y="98282"/>
                  </a:lnTo>
                  <a:lnTo>
                    <a:pt x="59544" y="107177"/>
                  </a:lnTo>
                  <a:lnTo>
                    <a:pt x="49480" y="116083"/>
                  </a:lnTo>
                  <a:lnTo>
                    <a:pt x="39794" y="124997"/>
                  </a:lnTo>
                  <a:lnTo>
                    <a:pt x="31353" y="133917"/>
                  </a:lnTo>
                  <a:lnTo>
                    <a:pt x="23740" y="142840"/>
                  </a:lnTo>
                  <a:lnTo>
                    <a:pt x="16681" y="151764"/>
                  </a:lnTo>
                  <a:lnTo>
                    <a:pt x="10982" y="160691"/>
                  </a:lnTo>
                  <a:lnTo>
                    <a:pt x="6191" y="169619"/>
                  </a:lnTo>
                  <a:lnTo>
                    <a:pt x="2005" y="178547"/>
                  </a:lnTo>
                  <a:lnTo>
                    <a:pt x="207" y="187476"/>
                  </a:lnTo>
                  <a:lnTo>
                    <a:pt x="0" y="196405"/>
                  </a:lnTo>
                  <a:lnTo>
                    <a:pt x="854" y="205334"/>
                  </a:lnTo>
                  <a:lnTo>
                    <a:pt x="2416" y="212279"/>
                  </a:lnTo>
                  <a:lnTo>
                    <a:pt x="4449" y="217901"/>
                  </a:lnTo>
                  <a:lnTo>
                    <a:pt x="6797" y="222642"/>
                  </a:lnTo>
                  <a:lnTo>
                    <a:pt x="11338" y="225802"/>
                  </a:lnTo>
                  <a:lnTo>
                    <a:pt x="17343" y="227909"/>
                  </a:lnTo>
                  <a:lnTo>
                    <a:pt x="24322" y="229313"/>
                  </a:lnTo>
                  <a:lnTo>
                    <a:pt x="30960" y="229257"/>
                  </a:lnTo>
                  <a:lnTo>
                    <a:pt x="37369" y="228228"/>
                  </a:lnTo>
                  <a:lnTo>
                    <a:pt x="43627" y="226549"/>
                  </a:lnTo>
                  <a:lnTo>
                    <a:pt x="58516" y="222039"/>
                  </a:lnTo>
                  <a:lnTo>
                    <a:pt x="66654" y="219447"/>
                  </a:lnTo>
                  <a:lnTo>
                    <a:pt x="74063" y="215734"/>
                  </a:lnTo>
                  <a:lnTo>
                    <a:pt x="80988" y="211275"/>
                  </a:lnTo>
                  <a:lnTo>
                    <a:pt x="87588" y="206318"/>
                  </a:lnTo>
                  <a:lnTo>
                    <a:pt x="92981" y="201028"/>
                  </a:lnTo>
                  <a:lnTo>
                    <a:pt x="97568" y="195518"/>
                  </a:lnTo>
                  <a:lnTo>
                    <a:pt x="109719" y="17854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SMARTInkAnnotation426"/>
            <p:cNvSpPr/>
            <p:nvPr/>
          </p:nvSpPr>
          <p:spPr>
            <a:xfrm>
              <a:off x="3839765" y="6250781"/>
              <a:ext cx="80368" cy="17861"/>
            </a:xfrm>
            <a:custGeom>
              <a:avLst/>
              <a:gdLst/>
              <a:ahLst/>
              <a:cxnLst/>
              <a:rect l="0" t="0" r="0" b="0"/>
              <a:pathLst>
                <a:path w="80368" h="17861">
                  <a:moveTo>
                    <a:pt x="0" y="17860"/>
                  </a:moveTo>
                  <a:lnTo>
                    <a:pt x="9481" y="13119"/>
                  </a:lnTo>
                  <a:lnTo>
                    <a:pt x="13266" y="11723"/>
                  </a:lnTo>
                  <a:lnTo>
                    <a:pt x="16781" y="10791"/>
                  </a:lnTo>
                  <a:lnTo>
                    <a:pt x="20118" y="10171"/>
                  </a:lnTo>
                  <a:lnTo>
                    <a:pt x="24326" y="8765"/>
                  </a:lnTo>
                  <a:lnTo>
                    <a:pt x="29115" y="6835"/>
                  </a:lnTo>
                  <a:lnTo>
                    <a:pt x="34293" y="4557"/>
                  </a:lnTo>
                  <a:lnTo>
                    <a:pt x="39729" y="3038"/>
                  </a:lnTo>
                  <a:lnTo>
                    <a:pt x="45338" y="2025"/>
                  </a:lnTo>
                  <a:lnTo>
                    <a:pt x="51061" y="1350"/>
                  </a:lnTo>
                  <a:lnTo>
                    <a:pt x="56861" y="900"/>
                  </a:lnTo>
                  <a:lnTo>
                    <a:pt x="62712" y="600"/>
                  </a:lnTo>
                  <a:lnTo>
                    <a:pt x="80367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SMARTInkAnnotation427"/>
            <p:cNvSpPr/>
            <p:nvPr/>
          </p:nvSpPr>
          <p:spPr>
            <a:xfrm>
              <a:off x="3964781" y="6402585"/>
              <a:ext cx="250032" cy="8932"/>
            </a:xfrm>
            <a:custGeom>
              <a:avLst/>
              <a:gdLst/>
              <a:ahLst/>
              <a:cxnLst/>
              <a:rect l="0" t="0" r="0" b="0"/>
              <a:pathLst>
                <a:path w="250032" h="8932">
                  <a:moveTo>
                    <a:pt x="0" y="0"/>
                  </a:moveTo>
                  <a:lnTo>
                    <a:pt x="55878" y="0"/>
                  </a:lnTo>
                  <a:lnTo>
                    <a:pt x="64041" y="993"/>
                  </a:lnTo>
                  <a:lnTo>
                    <a:pt x="72459" y="2646"/>
                  </a:lnTo>
                  <a:lnTo>
                    <a:pt x="81049" y="4741"/>
                  </a:lnTo>
                  <a:lnTo>
                    <a:pt x="89751" y="6138"/>
                  </a:lnTo>
                  <a:lnTo>
                    <a:pt x="98529" y="7069"/>
                  </a:lnTo>
                  <a:lnTo>
                    <a:pt x="107358" y="7690"/>
                  </a:lnTo>
                  <a:lnTo>
                    <a:pt x="117213" y="8103"/>
                  </a:lnTo>
                  <a:lnTo>
                    <a:pt x="138745" y="8563"/>
                  </a:lnTo>
                  <a:lnTo>
                    <a:pt x="250031" y="893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SMARTInkAnnotation428"/>
            <p:cNvSpPr/>
            <p:nvPr/>
          </p:nvSpPr>
          <p:spPr>
            <a:xfrm>
              <a:off x="4394250" y="6036469"/>
              <a:ext cx="275977" cy="35209"/>
            </a:xfrm>
            <a:custGeom>
              <a:avLst/>
              <a:gdLst/>
              <a:ahLst/>
              <a:cxnLst/>
              <a:rect l="0" t="0" r="0" b="0"/>
              <a:pathLst>
                <a:path w="275977" h="35209">
                  <a:moveTo>
                    <a:pt x="25945" y="0"/>
                  </a:moveTo>
                  <a:lnTo>
                    <a:pt x="21204" y="9481"/>
                  </a:lnTo>
                  <a:lnTo>
                    <a:pt x="17824" y="12274"/>
                  </a:lnTo>
                  <a:lnTo>
                    <a:pt x="13585" y="14135"/>
                  </a:lnTo>
                  <a:lnTo>
                    <a:pt x="0" y="17641"/>
                  </a:lnTo>
                  <a:lnTo>
                    <a:pt x="711" y="16721"/>
                  </a:lnTo>
                  <a:lnTo>
                    <a:pt x="2177" y="15117"/>
                  </a:lnTo>
                  <a:lnTo>
                    <a:pt x="6451" y="10687"/>
                  </a:lnTo>
                  <a:lnTo>
                    <a:pt x="11659" y="5411"/>
                  </a:lnTo>
                  <a:lnTo>
                    <a:pt x="14436" y="4600"/>
                  </a:lnTo>
                  <a:lnTo>
                    <a:pt x="17280" y="5051"/>
                  </a:lnTo>
                  <a:lnTo>
                    <a:pt x="20168" y="6343"/>
                  </a:lnTo>
                  <a:lnTo>
                    <a:pt x="25071" y="7205"/>
                  </a:lnTo>
                  <a:lnTo>
                    <a:pt x="31315" y="7780"/>
                  </a:lnTo>
                  <a:lnTo>
                    <a:pt x="38455" y="8163"/>
                  </a:lnTo>
                  <a:lnTo>
                    <a:pt x="47183" y="9410"/>
                  </a:lnTo>
                  <a:lnTo>
                    <a:pt x="56971" y="11235"/>
                  </a:lnTo>
                  <a:lnTo>
                    <a:pt x="78430" y="15907"/>
                  </a:lnTo>
                  <a:lnTo>
                    <a:pt x="101195" y="21291"/>
                  </a:lnTo>
                  <a:lnTo>
                    <a:pt x="111831" y="24116"/>
                  </a:lnTo>
                  <a:lnTo>
                    <a:pt x="131585" y="29900"/>
                  </a:lnTo>
                  <a:lnTo>
                    <a:pt x="142012" y="31839"/>
                  </a:lnTo>
                  <a:lnTo>
                    <a:pt x="152933" y="33132"/>
                  </a:lnTo>
                  <a:lnTo>
                    <a:pt x="164181" y="33994"/>
                  </a:lnTo>
                  <a:lnTo>
                    <a:pt x="174657" y="34569"/>
                  </a:lnTo>
                  <a:lnTo>
                    <a:pt x="194235" y="35208"/>
                  </a:lnTo>
                  <a:lnTo>
                    <a:pt x="203622" y="34386"/>
                  </a:lnTo>
                  <a:lnTo>
                    <a:pt x="212857" y="32845"/>
                  </a:lnTo>
                  <a:lnTo>
                    <a:pt x="221991" y="30826"/>
                  </a:lnTo>
                  <a:lnTo>
                    <a:pt x="230064" y="29480"/>
                  </a:lnTo>
                  <a:lnTo>
                    <a:pt x="237430" y="28583"/>
                  </a:lnTo>
                  <a:lnTo>
                    <a:pt x="244326" y="27985"/>
                  </a:lnTo>
                  <a:lnTo>
                    <a:pt x="250907" y="26594"/>
                  </a:lnTo>
                  <a:lnTo>
                    <a:pt x="257279" y="24674"/>
                  </a:lnTo>
                  <a:lnTo>
                    <a:pt x="275976" y="1785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SMARTInkAnnotation429"/>
            <p:cNvSpPr/>
            <p:nvPr/>
          </p:nvSpPr>
          <p:spPr>
            <a:xfrm>
              <a:off x="4288202" y="6054328"/>
              <a:ext cx="203431" cy="262970"/>
            </a:xfrm>
            <a:custGeom>
              <a:avLst/>
              <a:gdLst/>
              <a:ahLst/>
              <a:cxnLst/>
              <a:rect l="0" t="0" r="0" b="0"/>
              <a:pathLst>
                <a:path w="203431" h="262970">
                  <a:moveTo>
                    <a:pt x="131993" y="0"/>
                  </a:moveTo>
                  <a:lnTo>
                    <a:pt x="131993" y="4740"/>
                  </a:lnTo>
                  <a:lnTo>
                    <a:pt x="131001" y="7129"/>
                  </a:lnTo>
                  <a:lnTo>
                    <a:pt x="124863" y="16223"/>
                  </a:lnTo>
                  <a:lnTo>
                    <a:pt x="122279" y="20738"/>
                  </a:lnTo>
                  <a:lnTo>
                    <a:pt x="119564" y="25731"/>
                  </a:lnTo>
                  <a:lnTo>
                    <a:pt x="117754" y="31045"/>
                  </a:lnTo>
                  <a:lnTo>
                    <a:pt x="116547" y="36571"/>
                  </a:lnTo>
                  <a:lnTo>
                    <a:pt x="115742" y="42240"/>
                  </a:lnTo>
                  <a:lnTo>
                    <a:pt x="114214" y="48004"/>
                  </a:lnTo>
                  <a:lnTo>
                    <a:pt x="112203" y="53830"/>
                  </a:lnTo>
                  <a:lnTo>
                    <a:pt x="109869" y="59699"/>
                  </a:lnTo>
                  <a:lnTo>
                    <a:pt x="105337" y="66589"/>
                  </a:lnTo>
                  <a:lnTo>
                    <a:pt x="99340" y="74158"/>
                  </a:lnTo>
                  <a:lnTo>
                    <a:pt x="92365" y="82181"/>
                  </a:lnTo>
                  <a:lnTo>
                    <a:pt x="85731" y="89514"/>
                  </a:lnTo>
                  <a:lnTo>
                    <a:pt x="73067" y="102953"/>
                  </a:lnTo>
                  <a:lnTo>
                    <a:pt x="65920" y="111299"/>
                  </a:lnTo>
                  <a:lnTo>
                    <a:pt x="58178" y="120832"/>
                  </a:lnTo>
                  <a:lnTo>
                    <a:pt x="50040" y="131157"/>
                  </a:lnTo>
                  <a:lnTo>
                    <a:pt x="42632" y="141016"/>
                  </a:lnTo>
                  <a:lnTo>
                    <a:pt x="29107" y="159908"/>
                  </a:lnTo>
                  <a:lnTo>
                    <a:pt x="23715" y="169113"/>
                  </a:lnTo>
                  <a:lnTo>
                    <a:pt x="19128" y="178226"/>
                  </a:lnTo>
                  <a:lnTo>
                    <a:pt x="11385" y="195298"/>
                  </a:lnTo>
                  <a:lnTo>
                    <a:pt x="4637" y="209499"/>
                  </a:lnTo>
                  <a:lnTo>
                    <a:pt x="2440" y="216065"/>
                  </a:lnTo>
                  <a:lnTo>
                    <a:pt x="976" y="222426"/>
                  </a:lnTo>
                  <a:lnTo>
                    <a:pt x="0" y="228651"/>
                  </a:lnTo>
                  <a:lnTo>
                    <a:pt x="1333" y="232801"/>
                  </a:lnTo>
                  <a:lnTo>
                    <a:pt x="4207" y="235568"/>
                  </a:lnTo>
                  <a:lnTo>
                    <a:pt x="8107" y="237412"/>
                  </a:lnTo>
                  <a:lnTo>
                    <a:pt x="11699" y="239635"/>
                  </a:lnTo>
                  <a:lnTo>
                    <a:pt x="15086" y="242108"/>
                  </a:lnTo>
                  <a:lnTo>
                    <a:pt x="18336" y="244749"/>
                  </a:lnTo>
                  <a:lnTo>
                    <a:pt x="23479" y="247502"/>
                  </a:lnTo>
                  <a:lnTo>
                    <a:pt x="29885" y="250329"/>
                  </a:lnTo>
                  <a:lnTo>
                    <a:pt x="37132" y="253207"/>
                  </a:lnTo>
                  <a:lnTo>
                    <a:pt x="53122" y="259049"/>
                  </a:lnTo>
                  <a:lnTo>
                    <a:pt x="61553" y="261996"/>
                  </a:lnTo>
                  <a:lnTo>
                    <a:pt x="71142" y="262969"/>
                  </a:lnTo>
                  <a:lnTo>
                    <a:pt x="81504" y="262625"/>
                  </a:lnTo>
                  <a:lnTo>
                    <a:pt x="92380" y="261404"/>
                  </a:lnTo>
                  <a:lnTo>
                    <a:pt x="103600" y="259597"/>
                  </a:lnTo>
                  <a:lnTo>
                    <a:pt x="115048" y="257401"/>
                  </a:lnTo>
                  <a:lnTo>
                    <a:pt x="126649" y="254945"/>
                  </a:lnTo>
                  <a:lnTo>
                    <a:pt x="137360" y="252314"/>
                  </a:lnTo>
                  <a:lnTo>
                    <a:pt x="147477" y="249569"/>
                  </a:lnTo>
                  <a:lnTo>
                    <a:pt x="157199" y="246747"/>
                  </a:lnTo>
                  <a:lnTo>
                    <a:pt x="166656" y="244865"/>
                  </a:lnTo>
                  <a:lnTo>
                    <a:pt x="175938" y="243611"/>
                  </a:lnTo>
                  <a:lnTo>
                    <a:pt x="203430" y="24110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SMARTInkAnnotation430"/>
            <p:cNvSpPr/>
            <p:nvPr/>
          </p:nvSpPr>
          <p:spPr>
            <a:xfrm>
              <a:off x="4277320" y="6134695"/>
              <a:ext cx="312540" cy="80113"/>
            </a:xfrm>
            <a:custGeom>
              <a:avLst/>
              <a:gdLst/>
              <a:ahLst/>
              <a:cxnLst/>
              <a:rect l="0" t="0" r="0" b="0"/>
              <a:pathLst>
                <a:path w="312540" h="80113">
                  <a:moveTo>
                    <a:pt x="0" y="0"/>
                  </a:moveTo>
                  <a:lnTo>
                    <a:pt x="4740" y="18962"/>
                  </a:lnTo>
                  <a:lnTo>
                    <a:pt x="8121" y="25539"/>
                  </a:lnTo>
                  <a:lnTo>
                    <a:pt x="12359" y="30917"/>
                  </a:lnTo>
                  <a:lnTo>
                    <a:pt x="17169" y="35494"/>
                  </a:lnTo>
                  <a:lnTo>
                    <a:pt x="26329" y="39538"/>
                  </a:lnTo>
                  <a:lnTo>
                    <a:pt x="38389" y="43225"/>
                  </a:lnTo>
                  <a:lnTo>
                    <a:pt x="52381" y="46677"/>
                  </a:lnTo>
                  <a:lnTo>
                    <a:pt x="66671" y="48977"/>
                  </a:lnTo>
                  <a:lnTo>
                    <a:pt x="81158" y="50511"/>
                  </a:lnTo>
                  <a:lnTo>
                    <a:pt x="95777" y="51533"/>
                  </a:lnTo>
                  <a:lnTo>
                    <a:pt x="111477" y="53207"/>
                  </a:lnTo>
                  <a:lnTo>
                    <a:pt x="144795" y="57713"/>
                  </a:lnTo>
                  <a:lnTo>
                    <a:pt x="162014" y="61295"/>
                  </a:lnTo>
                  <a:lnTo>
                    <a:pt x="179447" y="65669"/>
                  </a:lnTo>
                  <a:lnTo>
                    <a:pt x="197022" y="70568"/>
                  </a:lnTo>
                  <a:lnTo>
                    <a:pt x="212707" y="73834"/>
                  </a:lnTo>
                  <a:lnTo>
                    <a:pt x="227133" y="76012"/>
                  </a:lnTo>
                  <a:lnTo>
                    <a:pt x="240719" y="77464"/>
                  </a:lnTo>
                  <a:lnTo>
                    <a:pt x="252752" y="78431"/>
                  </a:lnTo>
                  <a:lnTo>
                    <a:pt x="263752" y="79077"/>
                  </a:lnTo>
                  <a:lnTo>
                    <a:pt x="288162" y="79985"/>
                  </a:lnTo>
                  <a:lnTo>
                    <a:pt x="293311" y="80112"/>
                  </a:lnTo>
                  <a:lnTo>
                    <a:pt x="297736" y="79205"/>
                  </a:lnTo>
                  <a:lnTo>
                    <a:pt x="301678" y="77609"/>
                  </a:lnTo>
                  <a:lnTo>
                    <a:pt x="312539" y="7143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SMARTInkAnnotation431"/>
            <p:cNvSpPr/>
            <p:nvPr/>
          </p:nvSpPr>
          <p:spPr>
            <a:xfrm>
              <a:off x="4545210" y="6072187"/>
              <a:ext cx="241103" cy="235525"/>
            </a:xfrm>
            <a:custGeom>
              <a:avLst/>
              <a:gdLst/>
              <a:ahLst/>
              <a:cxnLst/>
              <a:rect l="0" t="0" r="0" b="0"/>
              <a:pathLst>
                <a:path w="241103" h="235525">
                  <a:moveTo>
                    <a:pt x="0" y="35719"/>
                  </a:moveTo>
                  <a:lnTo>
                    <a:pt x="12429" y="48147"/>
                  </a:lnTo>
                  <a:lnTo>
                    <a:pt x="14239" y="50950"/>
                  </a:lnTo>
                  <a:lnTo>
                    <a:pt x="16251" y="56710"/>
                  </a:lnTo>
                  <a:lnTo>
                    <a:pt x="17144" y="62576"/>
                  </a:lnTo>
                  <a:lnTo>
                    <a:pt x="17542" y="68492"/>
                  </a:lnTo>
                  <a:lnTo>
                    <a:pt x="17718" y="74428"/>
                  </a:lnTo>
                  <a:lnTo>
                    <a:pt x="18758" y="77400"/>
                  </a:lnTo>
                  <a:lnTo>
                    <a:pt x="22559" y="83348"/>
                  </a:lnTo>
                  <a:lnTo>
                    <a:pt x="24961" y="87315"/>
                  </a:lnTo>
                  <a:lnTo>
                    <a:pt x="27555" y="91945"/>
                  </a:lnTo>
                  <a:lnTo>
                    <a:pt x="30276" y="97015"/>
                  </a:lnTo>
                  <a:lnTo>
                    <a:pt x="33083" y="103372"/>
                  </a:lnTo>
                  <a:lnTo>
                    <a:pt x="35946" y="110587"/>
                  </a:lnTo>
                  <a:lnTo>
                    <a:pt x="38847" y="118373"/>
                  </a:lnTo>
                  <a:lnTo>
                    <a:pt x="40781" y="125548"/>
                  </a:lnTo>
                  <a:lnTo>
                    <a:pt x="42070" y="132316"/>
                  </a:lnTo>
                  <a:lnTo>
                    <a:pt x="42930" y="138812"/>
                  </a:lnTo>
                  <a:lnTo>
                    <a:pt x="44495" y="146119"/>
                  </a:lnTo>
                  <a:lnTo>
                    <a:pt x="46530" y="153968"/>
                  </a:lnTo>
                  <a:lnTo>
                    <a:pt x="48880" y="162177"/>
                  </a:lnTo>
                  <a:lnTo>
                    <a:pt x="51438" y="169634"/>
                  </a:lnTo>
                  <a:lnTo>
                    <a:pt x="54136" y="176589"/>
                  </a:lnTo>
                  <a:lnTo>
                    <a:pt x="56927" y="183211"/>
                  </a:lnTo>
                  <a:lnTo>
                    <a:pt x="58787" y="190601"/>
                  </a:lnTo>
                  <a:lnTo>
                    <a:pt x="60028" y="198505"/>
                  </a:lnTo>
                  <a:lnTo>
                    <a:pt x="60854" y="206751"/>
                  </a:lnTo>
                  <a:lnTo>
                    <a:pt x="61406" y="213240"/>
                  </a:lnTo>
                  <a:lnTo>
                    <a:pt x="61774" y="218559"/>
                  </a:lnTo>
                  <a:lnTo>
                    <a:pt x="62182" y="227114"/>
                  </a:lnTo>
                  <a:lnTo>
                    <a:pt x="62363" y="234224"/>
                  </a:lnTo>
                  <a:lnTo>
                    <a:pt x="63404" y="235524"/>
                  </a:lnTo>
                  <a:lnTo>
                    <a:pt x="65089" y="235399"/>
                  </a:lnTo>
                  <a:lnTo>
                    <a:pt x="67206" y="234323"/>
                  </a:lnTo>
                  <a:lnTo>
                    <a:pt x="70601" y="231622"/>
                  </a:lnTo>
                  <a:lnTo>
                    <a:pt x="74849" y="227836"/>
                  </a:lnTo>
                  <a:lnTo>
                    <a:pt x="79665" y="223329"/>
                  </a:lnTo>
                  <a:lnTo>
                    <a:pt x="100664" y="202762"/>
                  </a:lnTo>
                  <a:lnTo>
                    <a:pt x="108782" y="193714"/>
                  </a:lnTo>
                  <a:lnTo>
                    <a:pt x="117170" y="183713"/>
                  </a:lnTo>
                  <a:lnTo>
                    <a:pt x="134427" y="162017"/>
                  </a:lnTo>
                  <a:lnTo>
                    <a:pt x="205401" y="68395"/>
                  </a:lnTo>
                  <a:lnTo>
                    <a:pt x="212341" y="58495"/>
                  </a:lnTo>
                  <a:lnTo>
                    <a:pt x="217960" y="49911"/>
                  </a:lnTo>
                  <a:lnTo>
                    <a:pt x="222697" y="42204"/>
                  </a:lnTo>
                  <a:lnTo>
                    <a:pt x="226848" y="35081"/>
                  </a:lnTo>
                  <a:lnTo>
                    <a:pt x="234106" y="21875"/>
                  </a:lnTo>
                  <a:lnTo>
                    <a:pt x="236438" y="16568"/>
                  </a:lnTo>
                  <a:lnTo>
                    <a:pt x="237992" y="12038"/>
                  </a:lnTo>
                  <a:lnTo>
                    <a:pt x="241102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SMARTInkAnnotation432"/>
            <p:cNvSpPr/>
            <p:nvPr/>
          </p:nvSpPr>
          <p:spPr>
            <a:xfrm>
              <a:off x="4697015" y="6119276"/>
              <a:ext cx="214314" cy="211688"/>
            </a:xfrm>
            <a:custGeom>
              <a:avLst/>
              <a:gdLst/>
              <a:ahLst/>
              <a:cxnLst/>
              <a:rect l="0" t="0" r="0" b="0"/>
              <a:pathLst>
                <a:path w="214314" h="211688">
                  <a:moveTo>
                    <a:pt x="0" y="167224"/>
                  </a:moveTo>
                  <a:lnTo>
                    <a:pt x="4740" y="171964"/>
                  </a:lnTo>
                  <a:lnTo>
                    <a:pt x="6137" y="174353"/>
                  </a:lnTo>
                  <a:lnTo>
                    <a:pt x="7688" y="179653"/>
                  </a:lnTo>
                  <a:lnTo>
                    <a:pt x="9094" y="181463"/>
                  </a:lnTo>
                  <a:lnTo>
                    <a:pt x="11024" y="182670"/>
                  </a:lnTo>
                  <a:lnTo>
                    <a:pt x="13302" y="183474"/>
                  </a:lnTo>
                  <a:lnTo>
                    <a:pt x="15814" y="183018"/>
                  </a:lnTo>
                  <a:lnTo>
                    <a:pt x="21249" y="179867"/>
                  </a:lnTo>
                  <a:lnTo>
                    <a:pt x="25080" y="176644"/>
                  </a:lnTo>
                  <a:lnTo>
                    <a:pt x="29619" y="172512"/>
                  </a:lnTo>
                  <a:lnTo>
                    <a:pt x="34629" y="167773"/>
                  </a:lnTo>
                  <a:lnTo>
                    <a:pt x="41937" y="161637"/>
                  </a:lnTo>
                  <a:lnTo>
                    <a:pt x="60641" y="146881"/>
                  </a:lnTo>
                  <a:lnTo>
                    <a:pt x="70194" y="138779"/>
                  </a:lnTo>
                  <a:lnTo>
                    <a:pt x="79538" y="130402"/>
                  </a:lnTo>
                  <a:lnTo>
                    <a:pt x="97858" y="113155"/>
                  </a:lnTo>
                  <a:lnTo>
                    <a:pt x="115923" y="95568"/>
                  </a:lnTo>
                  <a:lnTo>
                    <a:pt x="123914" y="86711"/>
                  </a:lnTo>
                  <a:lnTo>
                    <a:pt x="131227" y="77830"/>
                  </a:lnTo>
                  <a:lnTo>
                    <a:pt x="138086" y="68933"/>
                  </a:lnTo>
                  <a:lnTo>
                    <a:pt x="143651" y="60025"/>
                  </a:lnTo>
                  <a:lnTo>
                    <a:pt x="148353" y="51110"/>
                  </a:lnTo>
                  <a:lnTo>
                    <a:pt x="159712" y="26986"/>
                  </a:lnTo>
                  <a:lnTo>
                    <a:pt x="163029" y="20154"/>
                  </a:lnTo>
                  <a:lnTo>
                    <a:pt x="166233" y="14607"/>
                  </a:lnTo>
                  <a:lnTo>
                    <a:pt x="169361" y="9917"/>
                  </a:lnTo>
                  <a:lnTo>
                    <a:pt x="172439" y="5798"/>
                  </a:lnTo>
                  <a:lnTo>
                    <a:pt x="176475" y="3051"/>
                  </a:lnTo>
                  <a:lnTo>
                    <a:pt x="181150" y="1221"/>
                  </a:lnTo>
                  <a:lnTo>
                    <a:pt x="186251" y="0"/>
                  </a:lnTo>
                  <a:lnTo>
                    <a:pt x="189652" y="179"/>
                  </a:lnTo>
                  <a:lnTo>
                    <a:pt x="191919" y="1290"/>
                  </a:lnTo>
                  <a:lnTo>
                    <a:pt x="193431" y="3023"/>
                  </a:lnTo>
                  <a:lnTo>
                    <a:pt x="194438" y="6163"/>
                  </a:lnTo>
                  <a:lnTo>
                    <a:pt x="195110" y="10241"/>
                  </a:lnTo>
                  <a:lnTo>
                    <a:pt x="195558" y="14943"/>
                  </a:lnTo>
                  <a:lnTo>
                    <a:pt x="195856" y="20063"/>
                  </a:lnTo>
                  <a:lnTo>
                    <a:pt x="196188" y="31043"/>
                  </a:lnTo>
                  <a:lnTo>
                    <a:pt x="195284" y="35757"/>
                  </a:lnTo>
                  <a:lnTo>
                    <a:pt x="193689" y="39892"/>
                  </a:lnTo>
                  <a:lnTo>
                    <a:pt x="191634" y="43641"/>
                  </a:lnTo>
                  <a:lnTo>
                    <a:pt x="184001" y="58397"/>
                  </a:lnTo>
                  <a:lnTo>
                    <a:pt x="181207" y="65899"/>
                  </a:lnTo>
                  <a:lnTo>
                    <a:pt x="178351" y="74869"/>
                  </a:lnTo>
                  <a:lnTo>
                    <a:pt x="175456" y="84818"/>
                  </a:lnTo>
                  <a:lnTo>
                    <a:pt x="173525" y="94428"/>
                  </a:lnTo>
                  <a:lnTo>
                    <a:pt x="172238" y="103810"/>
                  </a:lnTo>
                  <a:lnTo>
                    <a:pt x="171380" y="113042"/>
                  </a:lnTo>
                  <a:lnTo>
                    <a:pt x="169816" y="123165"/>
                  </a:lnTo>
                  <a:lnTo>
                    <a:pt x="167781" y="133883"/>
                  </a:lnTo>
                  <a:lnTo>
                    <a:pt x="165432" y="144996"/>
                  </a:lnTo>
                  <a:lnTo>
                    <a:pt x="164859" y="155382"/>
                  </a:lnTo>
                  <a:lnTo>
                    <a:pt x="165468" y="165283"/>
                  </a:lnTo>
                  <a:lnTo>
                    <a:pt x="166867" y="174859"/>
                  </a:lnTo>
                  <a:lnTo>
                    <a:pt x="168791" y="182236"/>
                  </a:lnTo>
                  <a:lnTo>
                    <a:pt x="171066" y="188146"/>
                  </a:lnTo>
                  <a:lnTo>
                    <a:pt x="173576" y="193078"/>
                  </a:lnTo>
                  <a:lnTo>
                    <a:pt x="177233" y="197358"/>
                  </a:lnTo>
                  <a:lnTo>
                    <a:pt x="181655" y="201204"/>
                  </a:lnTo>
                  <a:lnTo>
                    <a:pt x="186588" y="204760"/>
                  </a:lnTo>
                  <a:lnTo>
                    <a:pt x="190868" y="207131"/>
                  </a:lnTo>
                  <a:lnTo>
                    <a:pt x="194715" y="208712"/>
                  </a:lnTo>
                  <a:lnTo>
                    <a:pt x="204759" y="211687"/>
                  </a:lnTo>
                  <a:lnTo>
                    <a:pt x="205105" y="209145"/>
                  </a:lnTo>
                  <a:lnTo>
                    <a:pt x="205260" y="203714"/>
                  </a:lnTo>
                  <a:lnTo>
                    <a:pt x="205328" y="194687"/>
                  </a:lnTo>
                  <a:lnTo>
                    <a:pt x="206339" y="190493"/>
                  </a:lnTo>
                  <a:lnTo>
                    <a:pt x="208004" y="186706"/>
                  </a:lnTo>
                  <a:lnTo>
                    <a:pt x="214313" y="17615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SMARTInkAnnotation433"/>
            <p:cNvSpPr/>
            <p:nvPr/>
          </p:nvSpPr>
          <p:spPr>
            <a:xfrm>
              <a:off x="4839890" y="6188273"/>
              <a:ext cx="151806" cy="39647"/>
            </a:xfrm>
            <a:custGeom>
              <a:avLst/>
              <a:gdLst/>
              <a:ahLst/>
              <a:cxnLst/>
              <a:rect l="0" t="0" r="0" b="0"/>
              <a:pathLst>
                <a:path w="151806" h="39647">
                  <a:moveTo>
                    <a:pt x="0" y="0"/>
                  </a:moveTo>
                  <a:lnTo>
                    <a:pt x="4740" y="9481"/>
                  </a:lnTo>
                  <a:lnTo>
                    <a:pt x="8121" y="13266"/>
                  </a:lnTo>
                  <a:lnTo>
                    <a:pt x="12359" y="16781"/>
                  </a:lnTo>
                  <a:lnTo>
                    <a:pt x="17170" y="20118"/>
                  </a:lnTo>
                  <a:lnTo>
                    <a:pt x="22360" y="23334"/>
                  </a:lnTo>
                  <a:lnTo>
                    <a:pt x="27805" y="26470"/>
                  </a:lnTo>
                  <a:lnTo>
                    <a:pt x="39147" y="32600"/>
                  </a:lnTo>
                  <a:lnTo>
                    <a:pt x="50802" y="38633"/>
                  </a:lnTo>
                  <a:lnTo>
                    <a:pt x="56689" y="39646"/>
                  </a:lnTo>
                  <a:lnTo>
                    <a:pt x="62597" y="39329"/>
                  </a:lnTo>
                  <a:lnTo>
                    <a:pt x="68520" y="38126"/>
                  </a:lnTo>
                  <a:lnTo>
                    <a:pt x="75446" y="37324"/>
                  </a:lnTo>
                  <a:lnTo>
                    <a:pt x="83040" y="36789"/>
                  </a:lnTo>
                  <a:lnTo>
                    <a:pt x="91079" y="36432"/>
                  </a:lnTo>
                  <a:lnTo>
                    <a:pt x="98422" y="35202"/>
                  </a:lnTo>
                  <a:lnTo>
                    <a:pt x="105302" y="33390"/>
                  </a:lnTo>
                  <a:lnTo>
                    <a:pt x="111874" y="31190"/>
                  </a:lnTo>
                  <a:lnTo>
                    <a:pt x="119231" y="29723"/>
                  </a:lnTo>
                  <a:lnTo>
                    <a:pt x="127112" y="28745"/>
                  </a:lnTo>
                  <a:lnTo>
                    <a:pt x="151805" y="2678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SMARTInkAnnotation434"/>
            <p:cNvSpPr/>
            <p:nvPr/>
          </p:nvSpPr>
          <p:spPr>
            <a:xfrm>
              <a:off x="4969897" y="6090047"/>
              <a:ext cx="164674" cy="223103"/>
            </a:xfrm>
            <a:custGeom>
              <a:avLst/>
              <a:gdLst/>
              <a:ahLst/>
              <a:cxnLst/>
              <a:rect l="0" t="0" r="0" b="0"/>
              <a:pathLst>
                <a:path w="164674" h="223103">
                  <a:moveTo>
                    <a:pt x="93235" y="0"/>
                  </a:moveTo>
                  <a:lnTo>
                    <a:pt x="118921" y="17124"/>
                  </a:lnTo>
                  <a:lnTo>
                    <a:pt x="116888" y="22824"/>
                  </a:lnTo>
                  <a:lnTo>
                    <a:pt x="114957" y="27123"/>
                  </a:lnTo>
                  <a:lnTo>
                    <a:pt x="110165" y="37189"/>
                  </a:lnTo>
                  <a:lnTo>
                    <a:pt x="107499" y="42652"/>
                  </a:lnTo>
                  <a:lnTo>
                    <a:pt x="103736" y="48279"/>
                  </a:lnTo>
                  <a:lnTo>
                    <a:pt x="99243" y="54014"/>
                  </a:lnTo>
                  <a:lnTo>
                    <a:pt x="94264" y="59822"/>
                  </a:lnTo>
                  <a:lnTo>
                    <a:pt x="88960" y="65678"/>
                  </a:lnTo>
                  <a:lnTo>
                    <a:pt x="77775" y="77477"/>
                  </a:lnTo>
                  <a:lnTo>
                    <a:pt x="72015" y="82409"/>
                  </a:lnTo>
                  <a:lnTo>
                    <a:pt x="66190" y="86689"/>
                  </a:lnTo>
                  <a:lnTo>
                    <a:pt x="60322" y="90535"/>
                  </a:lnTo>
                  <a:lnTo>
                    <a:pt x="54426" y="96075"/>
                  </a:lnTo>
                  <a:lnTo>
                    <a:pt x="48511" y="102746"/>
                  </a:lnTo>
                  <a:lnTo>
                    <a:pt x="42583" y="110169"/>
                  </a:lnTo>
                  <a:lnTo>
                    <a:pt x="37639" y="118094"/>
                  </a:lnTo>
                  <a:lnTo>
                    <a:pt x="33351" y="126354"/>
                  </a:lnTo>
                  <a:lnTo>
                    <a:pt x="29500" y="134838"/>
                  </a:lnTo>
                  <a:lnTo>
                    <a:pt x="25940" y="143470"/>
                  </a:lnTo>
                  <a:lnTo>
                    <a:pt x="22575" y="152201"/>
                  </a:lnTo>
                  <a:lnTo>
                    <a:pt x="16190" y="169841"/>
                  </a:lnTo>
                  <a:lnTo>
                    <a:pt x="10045" y="187601"/>
                  </a:lnTo>
                  <a:lnTo>
                    <a:pt x="7017" y="195513"/>
                  </a:lnTo>
                  <a:lnTo>
                    <a:pt x="4006" y="202772"/>
                  </a:lnTo>
                  <a:lnTo>
                    <a:pt x="1007" y="209595"/>
                  </a:lnTo>
                  <a:lnTo>
                    <a:pt x="0" y="214144"/>
                  </a:lnTo>
                  <a:lnTo>
                    <a:pt x="320" y="217177"/>
                  </a:lnTo>
                  <a:lnTo>
                    <a:pt x="1527" y="219198"/>
                  </a:lnTo>
                  <a:lnTo>
                    <a:pt x="3322" y="219554"/>
                  </a:lnTo>
                  <a:lnTo>
                    <a:pt x="5512" y="218799"/>
                  </a:lnTo>
                  <a:lnTo>
                    <a:pt x="7965" y="217304"/>
                  </a:lnTo>
                  <a:lnTo>
                    <a:pt x="11583" y="215314"/>
                  </a:lnTo>
                  <a:lnTo>
                    <a:pt x="20896" y="210458"/>
                  </a:lnTo>
                  <a:lnTo>
                    <a:pt x="26157" y="208766"/>
                  </a:lnTo>
                  <a:lnTo>
                    <a:pt x="31650" y="207639"/>
                  </a:lnTo>
                  <a:lnTo>
                    <a:pt x="37295" y="206886"/>
                  </a:lnTo>
                  <a:lnTo>
                    <a:pt x="44036" y="206385"/>
                  </a:lnTo>
                  <a:lnTo>
                    <a:pt x="51506" y="206051"/>
                  </a:lnTo>
                  <a:lnTo>
                    <a:pt x="59462" y="205828"/>
                  </a:lnTo>
                  <a:lnTo>
                    <a:pt x="66751" y="206672"/>
                  </a:lnTo>
                  <a:lnTo>
                    <a:pt x="73595" y="208227"/>
                  </a:lnTo>
                  <a:lnTo>
                    <a:pt x="80142" y="210255"/>
                  </a:lnTo>
                  <a:lnTo>
                    <a:pt x="86490" y="212600"/>
                  </a:lnTo>
                  <a:lnTo>
                    <a:pt x="92707" y="215155"/>
                  </a:lnTo>
                  <a:lnTo>
                    <a:pt x="98837" y="217850"/>
                  </a:lnTo>
                  <a:lnTo>
                    <a:pt x="104907" y="219648"/>
                  </a:lnTo>
                  <a:lnTo>
                    <a:pt x="110938" y="220846"/>
                  </a:lnTo>
                  <a:lnTo>
                    <a:pt x="125395" y="222769"/>
                  </a:lnTo>
                  <a:lnTo>
                    <a:pt x="128566" y="222926"/>
                  </a:lnTo>
                  <a:lnTo>
                    <a:pt x="137381" y="223102"/>
                  </a:lnTo>
                  <a:lnTo>
                    <a:pt x="141517" y="222156"/>
                  </a:lnTo>
                  <a:lnTo>
                    <a:pt x="145267" y="220534"/>
                  </a:lnTo>
                  <a:lnTo>
                    <a:pt x="153674" y="215541"/>
                  </a:lnTo>
                  <a:lnTo>
                    <a:pt x="157469" y="214859"/>
                  </a:lnTo>
                  <a:lnTo>
                    <a:pt x="164673" y="21431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SMARTInkAnnotation435"/>
            <p:cNvSpPr/>
            <p:nvPr/>
          </p:nvSpPr>
          <p:spPr>
            <a:xfrm>
              <a:off x="5139775" y="6090047"/>
              <a:ext cx="235897" cy="190877"/>
            </a:xfrm>
            <a:custGeom>
              <a:avLst/>
              <a:gdLst/>
              <a:ahLst/>
              <a:cxnLst/>
              <a:rect l="0" t="0" r="0" b="0"/>
              <a:pathLst>
                <a:path w="235897" h="190877">
                  <a:moveTo>
                    <a:pt x="66232" y="0"/>
                  </a:moveTo>
                  <a:lnTo>
                    <a:pt x="61492" y="14221"/>
                  </a:lnTo>
                  <a:lnTo>
                    <a:pt x="59103" y="20395"/>
                  </a:lnTo>
                  <a:lnTo>
                    <a:pt x="56519" y="26495"/>
                  </a:lnTo>
                  <a:lnTo>
                    <a:pt x="53803" y="32546"/>
                  </a:lnTo>
                  <a:lnTo>
                    <a:pt x="51001" y="39557"/>
                  </a:lnTo>
                  <a:lnTo>
                    <a:pt x="45241" y="55283"/>
                  </a:lnTo>
                  <a:lnTo>
                    <a:pt x="42317" y="62653"/>
                  </a:lnTo>
                  <a:lnTo>
                    <a:pt x="39375" y="69549"/>
                  </a:lnTo>
                  <a:lnTo>
                    <a:pt x="36421" y="76132"/>
                  </a:lnTo>
                  <a:lnTo>
                    <a:pt x="32467" y="82504"/>
                  </a:lnTo>
                  <a:lnTo>
                    <a:pt x="27847" y="88737"/>
                  </a:lnTo>
                  <a:lnTo>
                    <a:pt x="22783" y="94877"/>
                  </a:lnTo>
                  <a:lnTo>
                    <a:pt x="18414" y="101946"/>
                  </a:lnTo>
                  <a:lnTo>
                    <a:pt x="14510" y="109636"/>
                  </a:lnTo>
                  <a:lnTo>
                    <a:pt x="7526" y="125125"/>
                  </a:lnTo>
                  <a:lnTo>
                    <a:pt x="1114" y="138624"/>
                  </a:lnTo>
                  <a:lnTo>
                    <a:pt x="0" y="145994"/>
                  </a:lnTo>
                  <a:lnTo>
                    <a:pt x="249" y="153884"/>
                  </a:lnTo>
                  <a:lnTo>
                    <a:pt x="1408" y="162120"/>
                  </a:lnTo>
                  <a:lnTo>
                    <a:pt x="3172" y="168603"/>
                  </a:lnTo>
                  <a:lnTo>
                    <a:pt x="5340" y="173918"/>
                  </a:lnTo>
                  <a:lnTo>
                    <a:pt x="7778" y="178453"/>
                  </a:lnTo>
                  <a:lnTo>
                    <a:pt x="11388" y="182468"/>
                  </a:lnTo>
                  <a:lnTo>
                    <a:pt x="15779" y="186138"/>
                  </a:lnTo>
                  <a:lnTo>
                    <a:pt x="20691" y="189576"/>
                  </a:lnTo>
                  <a:lnTo>
                    <a:pt x="24957" y="190876"/>
                  </a:lnTo>
                  <a:lnTo>
                    <a:pt x="28793" y="190751"/>
                  </a:lnTo>
                  <a:lnTo>
                    <a:pt x="32344" y="189675"/>
                  </a:lnTo>
                  <a:lnTo>
                    <a:pt x="36695" y="187965"/>
                  </a:lnTo>
                  <a:lnTo>
                    <a:pt x="41579" y="185833"/>
                  </a:lnTo>
                  <a:lnTo>
                    <a:pt x="46820" y="183420"/>
                  </a:lnTo>
                  <a:lnTo>
                    <a:pt x="53291" y="180819"/>
                  </a:lnTo>
                  <a:lnTo>
                    <a:pt x="68418" y="175284"/>
                  </a:lnTo>
                  <a:lnTo>
                    <a:pt x="76619" y="171426"/>
                  </a:lnTo>
                  <a:lnTo>
                    <a:pt x="85063" y="166870"/>
                  </a:lnTo>
                  <a:lnTo>
                    <a:pt x="93669" y="161848"/>
                  </a:lnTo>
                  <a:lnTo>
                    <a:pt x="103375" y="156516"/>
                  </a:lnTo>
                  <a:lnTo>
                    <a:pt x="124742" y="145299"/>
                  </a:lnTo>
                  <a:lnTo>
                    <a:pt x="135004" y="138538"/>
                  </a:lnTo>
                  <a:lnTo>
                    <a:pt x="144822" y="131054"/>
                  </a:lnTo>
                  <a:lnTo>
                    <a:pt x="154345" y="123088"/>
                  </a:lnTo>
                  <a:lnTo>
                    <a:pt x="163669" y="113809"/>
                  </a:lnTo>
                  <a:lnTo>
                    <a:pt x="172862" y="103653"/>
                  </a:lnTo>
                  <a:lnTo>
                    <a:pt x="181967" y="92915"/>
                  </a:lnTo>
                  <a:lnTo>
                    <a:pt x="191014" y="82778"/>
                  </a:lnTo>
                  <a:lnTo>
                    <a:pt x="209003" y="63580"/>
                  </a:lnTo>
                  <a:lnTo>
                    <a:pt x="215983" y="54293"/>
                  </a:lnTo>
                  <a:lnTo>
                    <a:pt x="221629" y="45125"/>
                  </a:lnTo>
                  <a:lnTo>
                    <a:pt x="226385" y="36036"/>
                  </a:lnTo>
                  <a:lnTo>
                    <a:pt x="229555" y="28985"/>
                  </a:lnTo>
                  <a:lnTo>
                    <a:pt x="231669" y="23292"/>
                  </a:lnTo>
                  <a:lnTo>
                    <a:pt x="233078" y="18504"/>
                  </a:lnTo>
                  <a:lnTo>
                    <a:pt x="233025" y="15313"/>
                  </a:lnTo>
                  <a:lnTo>
                    <a:pt x="231998" y="13185"/>
                  </a:lnTo>
                  <a:lnTo>
                    <a:pt x="230321" y="11766"/>
                  </a:lnTo>
                  <a:lnTo>
                    <a:pt x="229203" y="11813"/>
                  </a:lnTo>
                  <a:lnTo>
                    <a:pt x="228457" y="12836"/>
                  </a:lnTo>
                  <a:lnTo>
                    <a:pt x="227960" y="14511"/>
                  </a:lnTo>
                  <a:lnTo>
                    <a:pt x="228621" y="16619"/>
                  </a:lnTo>
                  <a:lnTo>
                    <a:pt x="232002" y="21607"/>
                  </a:lnTo>
                  <a:lnTo>
                    <a:pt x="234165" y="27131"/>
                  </a:lnTo>
                  <a:lnTo>
                    <a:pt x="235896" y="357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SMARTInkAnnotation436"/>
            <p:cNvSpPr/>
            <p:nvPr/>
          </p:nvSpPr>
          <p:spPr>
            <a:xfrm>
              <a:off x="5322093" y="6127725"/>
              <a:ext cx="214314" cy="218075"/>
            </a:xfrm>
            <a:custGeom>
              <a:avLst/>
              <a:gdLst/>
              <a:ahLst/>
              <a:cxnLst/>
              <a:rect l="0" t="0" r="0" b="0"/>
              <a:pathLst>
                <a:path w="214314" h="218075">
                  <a:moveTo>
                    <a:pt x="0" y="140915"/>
                  </a:moveTo>
                  <a:lnTo>
                    <a:pt x="4740" y="145656"/>
                  </a:lnTo>
                  <a:lnTo>
                    <a:pt x="7129" y="146060"/>
                  </a:lnTo>
                  <a:lnTo>
                    <a:pt x="9714" y="145337"/>
                  </a:lnTo>
                  <a:lnTo>
                    <a:pt x="16250" y="141788"/>
                  </a:lnTo>
                  <a:lnTo>
                    <a:pt x="42576" y="128563"/>
                  </a:lnTo>
                  <a:lnTo>
                    <a:pt x="48228" y="124743"/>
                  </a:lnTo>
                  <a:lnTo>
                    <a:pt x="53980" y="120211"/>
                  </a:lnTo>
                  <a:lnTo>
                    <a:pt x="59799" y="115207"/>
                  </a:lnTo>
                  <a:lnTo>
                    <a:pt x="65663" y="109886"/>
                  </a:lnTo>
                  <a:lnTo>
                    <a:pt x="77470" y="98682"/>
                  </a:lnTo>
                  <a:lnTo>
                    <a:pt x="83397" y="91924"/>
                  </a:lnTo>
                  <a:lnTo>
                    <a:pt x="89333" y="84441"/>
                  </a:lnTo>
                  <a:lnTo>
                    <a:pt x="95274" y="76477"/>
                  </a:lnTo>
                  <a:lnTo>
                    <a:pt x="107167" y="59690"/>
                  </a:lnTo>
                  <a:lnTo>
                    <a:pt x="113117" y="51047"/>
                  </a:lnTo>
                  <a:lnTo>
                    <a:pt x="119067" y="43300"/>
                  </a:lnTo>
                  <a:lnTo>
                    <a:pt x="125019" y="36151"/>
                  </a:lnTo>
                  <a:lnTo>
                    <a:pt x="130971" y="29401"/>
                  </a:lnTo>
                  <a:lnTo>
                    <a:pt x="136924" y="23908"/>
                  </a:lnTo>
                  <a:lnTo>
                    <a:pt x="142876" y="19254"/>
                  </a:lnTo>
                  <a:lnTo>
                    <a:pt x="148829" y="15160"/>
                  </a:lnTo>
                  <a:lnTo>
                    <a:pt x="154782" y="11437"/>
                  </a:lnTo>
                  <a:lnTo>
                    <a:pt x="160735" y="7964"/>
                  </a:lnTo>
                  <a:lnTo>
                    <a:pt x="166688" y="4656"/>
                  </a:lnTo>
                  <a:lnTo>
                    <a:pt x="171649" y="2451"/>
                  </a:lnTo>
                  <a:lnTo>
                    <a:pt x="175948" y="981"/>
                  </a:lnTo>
                  <a:lnTo>
                    <a:pt x="179807" y="0"/>
                  </a:lnTo>
                  <a:lnTo>
                    <a:pt x="182379" y="339"/>
                  </a:lnTo>
                  <a:lnTo>
                    <a:pt x="184094" y="1557"/>
                  </a:lnTo>
                  <a:lnTo>
                    <a:pt x="185237" y="3362"/>
                  </a:lnTo>
                  <a:lnTo>
                    <a:pt x="186508" y="8012"/>
                  </a:lnTo>
                  <a:lnTo>
                    <a:pt x="187073" y="14379"/>
                  </a:lnTo>
                  <a:lnTo>
                    <a:pt x="187323" y="23823"/>
                  </a:lnTo>
                  <a:lnTo>
                    <a:pt x="186397" y="30111"/>
                  </a:lnTo>
                  <a:lnTo>
                    <a:pt x="184789" y="37280"/>
                  </a:lnTo>
                  <a:lnTo>
                    <a:pt x="182724" y="45036"/>
                  </a:lnTo>
                  <a:lnTo>
                    <a:pt x="181348" y="53183"/>
                  </a:lnTo>
                  <a:lnTo>
                    <a:pt x="180430" y="61592"/>
                  </a:lnTo>
                  <a:lnTo>
                    <a:pt x="179818" y="70173"/>
                  </a:lnTo>
                  <a:lnTo>
                    <a:pt x="179409" y="79863"/>
                  </a:lnTo>
                  <a:lnTo>
                    <a:pt x="178956" y="101214"/>
                  </a:lnTo>
                  <a:lnTo>
                    <a:pt x="178701" y="130806"/>
                  </a:lnTo>
                  <a:lnTo>
                    <a:pt x="179658" y="140128"/>
                  </a:lnTo>
                  <a:lnTo>
                    <a:pt x="181287" y="149320"/>
                  </a:lnTo>
                  <a:lnTo>
                    <a:pt x="183366" y="158425"/>
                  </a:lnTo>
                  <a:lnTo>
                    <a:pt x="186737" y="166479"/>
                  </a:lnTo>
                  <a:lnTo>
                    <a:pt x="190968" y="173833"/>
                  </a:lnTo>
                  <a:lnTo>
                    <a:pt x="195772" y="180720"/>
                  </a:lnTo>
                  <a:lnTo>
                    <a:pt x="198976" y="186303"/>
                  </a:lnTo>
                  <a:lnTo>
                    <a:pt x="201112" y="191017"/>
                  </a:lnTo>
                  <a:lnTo>
                    <a:pt x="202536" y="195153"/>
                  </a:lnTo>
                  <a:lnTo>
                    <a:pt x="204477" y="199894"/>
                  </a:lnTo>
                  <a:lnTo>
                    <a:pt x="206763" y="205038"/>
                  </a:lnTo>
                  <a:lnTo>
                    <a:pt x="209280" y="210454"/>
                  </a:lnTo>
                  <a:lnTo>
                    <a:pt x="209965" y="214063"/>
                  </a:lnTo>
                  <a:lnTo>
                    <a:pt x="209430" y="216469"/>
                  </a:lnTo>
                  <a:lnTo>
                    <a:pt x="208081" y="218074"/>
                  </a:lnTo>
                  <a:lnTo>
                    <a:pt x="207181" y="217159"/>
                  </a:lnTo>
                  <a:lnTo>
                    <a:pt x="206182" y="210851"/>
                  </a:lnTo>
                  <a:lnTo>
                    <a:pt x="205738" y="204079"/>
                  </a:lnTo>
                  <a:lnTo>
                    <a:pt x="205619" y="200884"/>
                  </a:lnTo>
                  <a:lnTo>
                    <a:pt x="206533" y="196769"/>
                  </a:lnTo>
                  <a:lnTo>
                    <a:pt x="208134" y="192042"/>
                  </a:lnTo>
                  <a:lnTo>
                    <a:pt x="214313" y="17663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SMARTInkAnnotation437"/>
            <p:cNvSpPr/>
            <p:nvPr/>
          </p:nvSpPr>
          <p:spPr>
            <a:xfrm>
              <a:off x="5397720" y="6152555"/>
              <a:ext cx="102968" cy="62508"/>
            </a:xfrm>
            <a:custGeom>
              <a:avLst/>
              <a:gdLst/>
              <a:ahLst/>
              <a:cxnLst/>
              <a:rect l="0" t="0" r="0" b="0"/>
              <a:pathLst>
                <a:path w="102968" h="62508">
                  <a:moveTo>
                    <a:pt x="4740" y="0"/>
                  </a:moveTo>
                  <a:lnTo>
                    <a:pt x="0" y="14221"/>
                  </a:lnTo>
                  <a:lnTo>
                    <a:pt x="588" y="20394"/>
                  </a:lnTo>
                  <a:lnTo>
                    <a:pt x="2964" y="26494"/>
                  </a:lnTo>
                  <a:lnTo>
                    <a:pt x="6533" y="32546"/>
                  </a:lnTo>
                  <a:lnTo>
                    <a:pt x="12881" y="37572"/>
                  </a:lnTo>
                  <a:lnTo>
                    <a:pt x="21081" y="41915"/>
                  </a:lnTo>
                  <a:lnTo>
                    <a:pt x="30518" y="45803"/>
                  </a:lnTo>
                  <a:lnTo>
                    <a:pt x="39784" y="48394"/>
                  </a:lnTo>
                  <a:lnTo>
                    <a:pt x="48939" y="50122"/>
                  </a:lnTo>
                  <a:lnTo>
                    <a:pt x="58019" y="51274"/>
                  </a:lnTo>
                  <a:lnTo>
                    <a:pt x="67048" y="53033"/>
                  </a:lnTo>
                  <a:lnTo>
                    <a:pt x="76045" y="55200"/>
                  </a:lnTo>
                  <a:lnTo>
                    <a:pt x="102967" y="6250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SMARTInkAnnotation438"/>
            <p:cNvSpPr/>
            <p:nvPr/>
          </p:nvSpPr>
          <p:spPr>
            <a:xfrm>
              <a:off x="5638662" y="6090047"/>
              <a:ext cx="13831" cy="187524"/>
            </a:xfrm>
            <a:custGeom>
              <a:avLst/>
              <a:gdLst/>
              <a:ahLst/>
              <a:cxnLst/>
              <a:rect l="0" t="0" r="0" b="0"/>
              <a:pathLst>
                <a:path w="13831" h="187524">
                  <a:moveTo>
                    <a:pt x="13830" y="0"/>
                  </a:moveTo>
                  <a:lnTo>
                    <a:pt x="13830" y="124458"/>
                  </a:lnTo>
                  <a:lnTo>
                    <a:pt x="12838" y="132581"/>
                  </a:lnTo>
                  <a:lnTo>
                    <a:pt x="11184" y="139982"/>
                  </a:lnTo>
                  <a:lnTo>
                    <a:pt x="9090" y="146899"/>
                  </a:lnTo>
                  <a:lnTo>
                    <a:pt x="7692" y="152503"/>
                  </a:lnTo>
                  <a:lnTo>
                    <a:pt x="6762" y="157231"/>
                  </a:lnTo>
                  <a:lnTo>
                    <a:pt x="6141" y="161375"/>
                  </a:lnTo>
                  <a:lnTo>
                    <a:pt x="4736" y="166122"/>
                  </a:lnTo>
                  <a:lnTo>
                    <a:pt x="2805" y="171271"/>
                  </a:lnTo>
                  <a:lnTo>
                    <a:pt x="527" y="176689"/>
                  </a:lnTo>
                  <a:lnTo>
                    <a:pt x="0" y="180300"/>
                  </a:lnTo>
                  <a:lnTo>
                    <a:pt x="642" y="182708"/>
                  </a:lnTo>
                  <a:lnTo>
                    <a:pt x="2061" y="184313"/>
                  </a:lnTo>
                  <a:lnTo>
                    <a:pt x="4000" y="185383"/>
                  </a:lnTo>
                  <a:lnTo>
                    <a:pt x="6284" y="186096"/>
                  </a:lnTo>
                  <a:lnTo>
                    <a:pt x="13830" y="18752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SMARTInkAnnotation439"/>
            <p:cNvSpPr/>
            <p:nvPr/>
          </p:nvSpPr>
          <p:spPr>
            <a:xfrm>
              <a:off x="5563195" y="6081117"/>
              <a:ext cx="348259" cy="62508"/>
            </a:xfrm>
            <a:custGeom>
              <a:avLst/>
              <a:gdLst/>
              <a:ahLst/>
              <a:cxnLst/>
              <a:rect l="0" t="0" r="0" b="0"/>
              <a:pathLst>
                <a:path w="348259" h="62508">
                  <a:moveTo>
                    <a:pt x="0" y="17859"/>
                  </a:moveTo>
                  <a:lnTo>
                    <a:pt x="4740" y="22599"/>
                  </a:lnTo>
                  <a:lnTo>
                    <a:pt x="9113" y="24988"/>
                  </a:lnTo>
                  <a:lnTo>
                    <a:pt x="15005" y="27573"/>
                  </a:lnTo>
                  <a:lnTo>
                    <a:pt x="21910" y="30288"/>
                  </a:lnTo>
                  <a:lnTo>
                    <a:pt x="29489" y="34082"/>
                  </a:lnTo>
                  <a:lnTo>
                    <a:pt x="37518" y="38597"/>
                  </a:lnTo>
                  <a:lnTo>
                    <a:pt x="45849" y="43590"/>
                  </a:lnTo>
                  <a:lnTo>
                    <a:pt x="54378" y="47912"/>
                  </a:lnTo>
                  <a:lnTo>
                    <a:pt x="63041" y="51785"/>
                  </a:lnTo>
                  <a:lnTo>
                    <a:pt x="71793" y="55359"/>
                  </a:lnTo>
                  <a:lnTo>
                    <a:pt x="82589" y="57742"/>
                  </a:lnTo>
                  <a:lnTo>
                    <a:pt x="94746" y="59331"/>
                  </a:lnTo>
                  <a:lnTo>
                    <a:pt x="107813" y="60390"/>
                  </a:lnTo>
                  <a:lnTo>
                    <a:pt x="120492" y="61096"/>
                  </a:lnTo>
                  <a:lnTo>
                    <a:pt x="145164" y="61880"/>
                  </a:lnTo>
                  <a:lnTo>
                    <a:pt x="229657" y="62452"/>
                  </a:lnTo>
                  <a:lnTo>
                    <a:pt x="309898" y="62507"/>
                  </a:lnTo>
                  <a:lnTo>
                    <a:pt x="312762" y="58538"/>
                  </a:lnTo>
                  <a:lnTo>
                    <a:pt x="316657" y="51923"/>
                  </a:lnTo>
                  <a:lnTo>
                    <a:pt x="321238" y="43545"/>
                  </a:lnTo>
                  <a:lnTo>
                    <a:pt x="326275" y="34983"/>
                  </a:lnTo>
                  <a:lnTo>
                    <a:pt x="348258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SMARTInkAnnotation440"/>
            <p:cNvSpPr/>
            <p:nvPr/>
          </p:nvSpPr>
          <p:spPr>
            <a:xfrm>
              <a:off x="5806781" y="6179344"/>
              <a:ext cx="33235" cy="139692"/>
            </a:xfrm>
            <a:custGeom>
              <a:avLst/>
              <a:gdLst/>
              <a:ahLst/>
              <a:cxnLst/>
              <a:rect l="0" t="0" r="0" b="0"/>
              <a:pathLst>
                <a:path w="33235" h="139692">
                  <a:moveTo>
                    <a:pt x="24304" y="0"/>
                  </a:moveTo>
                  <a:lnTo>
                    <a:pt x="24304" y="24857"/>
                  </a:lnTo>
                  <a:lnTo>
                    <a:pt x="23312" y="32446"/>
                  </a:lnTo>
                  <a:lnTo>
                    <a:pt x="21659" y="41474"/>
                  </a:lnTo>
                  <a:lnTo>
                    <a:pt x="19564" y="51462"/>
                  </a:lnTo>
                  <a:lnTo>
                    <a:pt x="18167" y="60105"/>
                  </a:lnTo>
                  <a:lnTo>
                    <a:pt x="17237" y="67851"/>
                  </a:lnTo>
                  <a:lnTo>
                    <a:pt x="16616" y="74999"/>
                  </a:lnTo>
                  <a:lnTo>
                    <a:pt x="16202" y="82742"/>
                  </a:lnTo>
                  <a:lnTo>
                    <a:pt x="15743" y="99282"/>
                  </a:lnTo>
                  <a:lnTo>
                    <a:pt x="15423" y="126232"/>
                  </a:lnTo>
                  <a:lnTo>
                    <a:pt x="15407" y="131780"/>
                  </a:lnTo>
                  <a:lnTo>
                    <a:pt x="13412" y="135478"/>
                  </a:lnTo>
                  <a:lnTo>
                    <a:pt x="10097" y="137944"/>
                  </a:lnTo>
                  <a:lnTo>
                    <a:pt x="5903" y="139588"/>
                  </a:lnTo>
                  <a:lnTo>
                    <a:pt x="3107" y="139691"/>
                  </a:lnTo>
                  <a:lnTo>
                    <a:pt x="1243" y="138768"/>
                  </a:lnTo>
                  <a:lnTo>
                    <a:pt x="0" y="137160"/>
                  </a:lnTo>
                  <a:lnTo>
                    <a:pt x="164" y="133112"/>
                  </a:lnTo>
                  <a:lnTo>
                    <a:pt x="1266" y="127437"/>
                  </a:lnTo>
                  <a:lnTo>
                    <a:pt x="2992" y="120676"/>
                  </a:lnTo>
                  <a:lnTo>
                    <a:pt x="4142" y="113193"/>
                  </a:lnTo>
                  <a:lnTo>
                    <a:pt x="4910" y="105228"/>
                  </a:lnTo>
                  <a:lnTo>
                    <a:pt x="5422" y="96941"/>
                  </a:lnTo>
                  <a:lnTo>
                    <a:pt x="8739" y="87447"/>
                  </a:lnTo>
                  <a:lnTo>
                    <a:pt x="13928" y="77150"/>
                  </a:lnTo>
                  <a:lnTo>
                    <a:pt x="33234" y="4464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SMARTInkAnnotation441"/>
            <p:cNvSpPr/>
            <p:nvPr/>
          </p:nvSpPr>
          <p:spPr>
            <a:xfrm>
              <a:off x="5947171" y="6009680"/>
              <a:ext cx="26790" cy="26790"/>
            </a:xfrm>
            <a:custGeom>
              <a:avLst/>
              <a:gdLst/>
              <a:ahLst/>
              <a:cxnLst/>
              <a:rect l="0" t="0" r="0" b="0"/>
              <a:pathLst>
                <a:path w="26790" h="26790">
                  <a:moveTo>
                    <a:pt x="26789" y="0"/>
                  </a:moveTo>
                  <a:lnTo>
                    <a:pt x="17308" y="0"/>
                  </a:lnTo>
                  <a:lnTo>
                    <a:pt x="14515" y="991"/>
                  </a:lnTo>
                  <a:lnTo>
                    <a:pt x="12654" y="2645"/>
                  </a:lnTo>
                  <a:lnTo>
                    <a:pt x="9665" y="7688"/>
                  </a:lnTo>
                  <a:lnTo>
                    <a:pt x="8428" y="9094"/>
                  </a:lnTo>
                  <a:lnTo>
                    <a:pt x="4407" y="13302"/>
                  </a:lnTo>
                  <a:lnTo>
                    <a:pt x="3930" y="14821"/>
                  </a:lnTo>
                  <a:lnTo>
                    <a:pt x="4604" y="15833"/>
                  </a:lnTo>
                  <a:lnTo>
                    <a:pt x="6046" y="16509"/>
                  </a:lnTo>
                  <a:lnTo>
                    <a:pt x="6015" y="17951"/>
                  </a:lnTo>
                  <a:lnTo>
                    <a:pt x="5003" y="19905"/>
                  </a:lnTo>
                  <a:lnTo>
                    <a:pt x="0" y="2678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SMARTInkAnnotation442"/>
            <p:cNvSpPr/>
            <p:nvPr/>
          </p:nvSpPr>
          <p:spPr>
            <a:xfrm>
              <a:off x="5878386" y="6098976"/>
              <a:ext cx="189887" cy="186469"/>
            </a:xfrm>
            <a:custGeom>
              <a:avLst/>
              <a:gdLst/>
              <a:ahLst/>
              <a:cxnLst/>
              <a:rect l="0" t="0" r="0" b="0"/>
              <a:pathLst>
                <a:path w="189887" h="186469">
                  <a:moveTo>
                    <a:pt x="104504" y="35719"/>
                  </a:moveTo>
                  <a:lnTo>
                    <a:pt x="79647" y="73006"/>
                  </a:lnTo>
                  <a:lnTo>
                    <a:pt x="74042" y="80421"/>
                  </a:lnTo>
                  <a:lnTo>
                    <a:pt x="68321" y="87348"/>
                  </a:lnTo>
                  <a:lnTo>
                    <a:pt x="62523" y="93951"/>
                  </a:lnTo>
                  <a:lnTo>
                    <a:pt x="56673" y="101330"/>
                  </a:lnTo>
                  <a:lnTo>
                    <a:pt x="50788" y="109225"/>
                  </a:lnTo>
                  <a:lnTo>
                    <a:pt x="44881" y="117465"/>
                  </a:lnTo>
                  <a:lnTo>
                    <a:pt x="37967" y="124943"/>
                  </a:lnTo>
                  <a:lnTo>
                    <a:pt x="30380" y="131913"/>
                  </a:lnTo>
                  <a:lnTo>
                    <a:pt x="22346" y="138544"/>
                  </a:lnTo>
                  <a:lnTo>
                    <a:pt x="15998" y="144949"/>
                  </a:lnTo>
                  <a:lnTo>
                    <a:pt x="10773" y="151203"/>
                  </a:lnTo>
                  <a:lnTo>
                    <a:pt x="6298" y="157357"/>
                  </a:lnTo>
                  <a:lnTo>
                    <a:pt x="3315" y="163444"/>
                  </a:lnTo>
                  <a:lnTo>
                    <a:pt x="1326" y="169486"/>
                  </a:lnTo>
                  <a:lnTo>
                    <a:pt x="0" y="175499"/>
                  </a:lnTo>
                  <a:lnTo>
                    <a:pt x="2093" y="179507"/>
                  </a:lnTo>
                  <a:lnTo>
                    <a:pt x="6464" y="182180"/>
                  </a:lnTo>
                  <a:lnTo>
                    <a:pt x="12355" y="183961"/>
                  </a:lnTo>
                  <a:lnTo>
                    <a:pt x="18266" y="185149"/>
                  </a:lnTo>
                  <a:lnTo>
                    <a:pt x="24192" y="185940"/>
                  </a:lnTo>
                  <a:lnTo>
                    <a:pt x="30126" y="186468"/>
                  </a:lnTo>
                  <a:lnTo>
                    <a:pt x="37060" y="185828"/>
                  </a:lnTo>
                  <a:lnTo>
                    <a:pt x="44658" y="184409"/>
                  </a:lnTo>
                  <a:lnTo>
                    <a:pt x="52701" y="182470"/>
                  </a:lnTo>
                  <a:lnTo>
                    <a:pt x="61039" y="179194"/>
                  </a:lnTo>
                  <a:lnTo>
                    <a:pt x="69574" y="175025"/>
                  </a:lnTo>
                  <a:lnTo>
                    <a:pt x="78241" y="170262"/>
                  </a:lnTo>
                  <a:lnTo>
                    <a:pt x="86003" y="165102"/>
                  </a:lnTo>
                  <a:lnTo>
                    <a:pt x="93163" y="159678"/>
                  </a:lnTo>
                  <a:lnTo>
                    <a:pt x="99920" y="154077"/>
                  </a:lnTo>
                  <a:lnTo>
                    <a:pt x="107401" y="147366"/>
                  </a:lnTo>
                  <a:lnTo>
                    <a:pt x="123651" y="131973"/>
                  </a:lnTo>
                  <a:lnTo>
                    <a:pt x="133143" y="123701"/>
                  </a:lnTo>
                  <a:lnTo>
                    <a:pt x="143441" y="115209"/>
                  </a:lnTo>
                  <a:lnTo>
                    <a:pt x="154274" y="106572"/>
                  </a:lnTo>
                  <a:lnTo>
                    <a:pt x="163481" y="97837"/>
                  </a:lnTo>
                  <a:lnTo>
                    <a:pt x="171603" y="89038"/>
                  </a:lnTo>
                  <a:lnTo>
                    <a:pt x="179003" y="80194"/>
                  </a:lnTo>
                  <a:lnTo>
                    <a:pt x="183935" y="72315"/>
                  </a:lnTo>
                  <a:lnTo>
                    <a:pt x="187224" y="65077"/>
                  </a:lnTo>
                  <a:lnTo>
                    <a:pt x="189416" y="58268"/>
                  </a:lnTo>
                  <a:lnTo>
                    <a:pt x="189886" y="51744"/>
                  </a:lnTo>
                  <a:lnTo>
                    <a:pt x="189206" y="45410"/>
                  </a:lnTo>
                  <a:lnTo>
                    <a:pt x="187761" y="39203"/>
                  </a:lnTo>
                  <a:lnTo>
                    <a:pt x="184814" y="34073"/>
                  </a:lnTo>
                  <a:lnTo>
                    <a:pt x="180864" y="29661"/>
                  </a:lnTo>
                  <a:lnTo>
                    <a:pt x="176247" y="25727"/>
                  </a:lnTo>
                  <a:lnTo>
                    <a:pt x="170192" y="22113"/>
                  </a:lnTo>
                  <a:lnTo>
                    <a:pt x="163179" y="18711"/>
                  </a:lnTo>
                  <a:lnTo>
                    <a:pt x="155527" y="15450"/>
                  </a:lnTo>
                  <a:lnTo>
                    <a:pt x="148441" y="13277"/>
                  </a:lnTo>
                  <a:lnTo>
                    <a:pt x="141733" y="11828"/>
                  </a:lnTo>
                  <a:lnTo>
                    <a:pt x="135276" y="10862"/>
                  </a:lnTo>
                  <a:lnTo>
                    <a:pt x="129980" y="9226"/>
                  </a:lnTo>
                  <a:lnTo>
                    <a:pt x="125457" y="7143"/>
                  </a:lnTo>
                  <a:lnTo>
                    <a:pt x="113434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SMARTInkAnnotation443"/>
            <p:cNvSpPr/>
            <p:nvPr/>
          </p:nvSpPr>
          <p:spPr>
            <a:xfrm>
              <a:off x="5949217" y="6098976"/>
              <a:ext cx="381932" cy="256490"/>
            </a:xfrm>
            <a:custGeom>
              <a:avLst/>
              <a:gdLst/>
              <a:ahLst/>
              <a:cxnLst/>
              <a:rect l="0" t="0" r="0" b="0"/>
              <a:pathLst>
                <a:path w="381932" h="256490">
                  <a:moveTo>
                    <a:pt x="51533" y="160735"/>
                  </a:moveTo>
                  <a:lnTo>
                    <a:pt x="32570" y="174956"/>
                  </a:lnTo>
                  <a:lnTo>
                    <a:pt x="25993" y="181130"/>
                  </a:lnTo>
                  <a:lnTo>
                    <a:pt x="20616" y="187230"/>
                  </a:lnTo>
                  <a:lnTo>
                    <a:pt x="16039" y="193281"/>
                  </a:lnTo>
                  <a:lnTo>
                    <a:pt x="11995" y="197315"/>
                  </a:lnTo>
                  <a:lnTo>
                    <a:pt x="8308" y="200005"/>
                  </a:lnTo>
                  <a:lnTo>
                    <a:pt x="4856" y="201797"/>
                  </a:lnTo>
                  <a:lnTo>
                    <a:pt x="2556" y="202000"/>
                  </a:lnTo>
                  <a:lnTo>
                    <a:pt x="1022" y="201144"/>
                  </a:lnTo>
                  <a:lnTo>
                    <a:pt x="0" y="199580"/>
                  </a:lnTo>
                  <a:lnTo>
                    <a:pt x="1302" y="197546"/>
                  </a:lnTo>
                  <a:lnTo>
                    <a:pt x="12617" y="188950"/>
                  </a:lnTo>
                  <a:lnTo>
                    <a:pt x="17651" y="184505"/>
                  </a:lnTo>
                  <a:lnTo>
                    <a:pt x="22992" y="179558"/>
                  </a:lnTo>
                  <a:lnTo>
                    <a:pt x="28537" y="175268"/>
                  </a:lnTo>
                  <a:lnTo>
                    <a:pt x="39990" y="167855"/>
                  </a:lnTo>
                  <a:lnTo>
                    <a:pt x="44829" y="163497"/>
                  </a:lnTo>
                  <a:lnTo>
                    <a:pt x="49049" y="158608"/>
                  </a:lnTo>
                  <a:lnTo>
                    <a:pt x="52853" y="153364"/>
                  </a:lnTo>
                  <a:lnTo>
                    <a:pt x="58366" y="146891"/>
                  </a:lnTo>
                  <a:lnTo>
                    <a:pt x="65018" y="139599"/>
                  </a:lnTo>
                  <a:lnTo>
                    <a:pt x="72429" y="131762"/>
                  </a:lnTo>
                  <a:lnTo>
                    <a:pt x="80346" y="124552"/>
                  </a:lnTo>
                  <a:lnTo>
                    <a:pt x="88601" y="117762"/>
                  </a:lnTo>
                  <a:lnTo>
                    <a:pt x="97080" y="111250"/>
                  </a:lnTo>
                  <a:lnTo>
                    <a:pt x="105711" y="104925"/>
                  </a:lnTo>
                  <a:lnTo>
                    <a:pt x="123237" y="92605"/>
                  </a:lnTo>
                  <a:lnTo>
                    <a:pt x="131085" y="86542"/>
                  </a:lnTo>
                  <a:lnTo>
                    <a:pt x="138302" y="80515"/>
                  </a:lnTo>
                  <a:lnTo>
                    <a:pt x="145097" y="74512"/>
                  </a:lnTo>
                  <a:lnTo>
                    <a:pt x="155294" y="67844"/>
                  </a:lnTo>
                  <a:lnTo>
                    <a:pt x="159402" y="66065"/>
                  </a:lnTo>
                  <a:lnTo>
                    <a:pt x="169258" y="64089"/>
                  </a:lnTo>
                  <a:lnTo>
                    <a:pt x="174665" y="63562"/>
                  </a:lnTo>
                  <a:lnTo>
                    <a:pt x="179261" y="64203"/>
                  </a:lnTo>
                  <a:lnTo>
                    <a:pt x="187015" y="67561"/>
                  </a:lnTo>
                  <a:lnTo>
                    <a:pt x="189479" y="70838"/>
                  </a:lnTo>
                  <a:lnTo>
                    <a:pt x="191122" y="75007"/>
                  </a:lnTo>
                  <a:lnTo>
                    <a:pt x="192217" y="79770"/>
                  </a:lnTo>
                  <a:lnTo>
                    <a:pt x="191955" y="85922"/>
                  </a:lnTo>
                  <a:lnTo>
                    <a:pt x="190788" y="93001"/>
                  </a:lnTo>
                  <a:lnTo>
                    <a:pt x="189018" y="100696"/>
                  </a:lnTo>
                  <a:lnTo>
                    <a:pt x="185854" y="108803"/>
                  </a:lnTo>
                  <a:lnTo>
                    <a:pt x="181760" y="117184"/>
                  </a:lnTo>
                  <a:lnTo>
                    <a:pt x="177046" y="125747"/>
                  </a:lnTo>
                  <a:lnTo>
                    <a:pt x="170927" y="134433"/>
                  </a:lnTo>
                  <a:lnTo>
                    <a:pt x="163871" y="143200"/>
                  </a:lnTo>
                  <a:lnTo>
                    <a:pt x="156190" y="152022"/>
                  </a:lnTo>
                  <a:lnTo>
                    <a:pt x="148093" y="161872"/>
                  </a:lnTo>
                  <a:lnTo>
                    <a:pt x="131159" y="183399"/>
                  </a:lnTo>
                  <a:lnTo>
                    <a:pt x="124461" y="193703"/>
                  </a:lnTo>
                  <a:lnTo>
                    <a:pt x="119003" y="203550"/>
                  </a:lnTo>
                  <a:lnTo>
                    <a:pt x="114372" y="213091"/>
                  </a:lnTo>
                  <a:lnTo>
                    <a:pt x="109301" y="221436"/>
                  </a:lnTo>
                  <a:lnTo>
                    <a:pt x="103936" y="228983"/>
                  </a:lnTo>
                  <a:lnTo>
                    <a:pt x="98375" y="236000"/>
                  </a:lnTo>
                  <a:lnTo>
                    <a:pt x="94666" y="241669"/>
                  </a:lnTo>
                  <a:lnTo>
                    <a:pt x="92195" y="246441"/>
                  </a:lnTo>
                  <a:lnTo>
                    <a:pt x="90548" y="250614"/>
                  </a:lnTo>
                  <a:lnTo>
                    <a:pt x="88457" y="253397"/>
                  </a:lnTo>
                  <a:lnTo>
                    <a:pt x="86071" y="255252"/>
                  </a:lnTo>
                  <a:lnTo>
                    <a:pt x="83488" y="256489"/>
                  </a:lnTo>
                  <a:lnTo>
                    <a:pt x="93601" y="250351"/>
                  </a:lnTo>
                  <a:lnTo>
                    <a:pt x="98430" y="246276"/>
                  </a:lnTo>
                  <a:lnTo>
                    <a:pt x="103633" y="241575"/>
                  </a:lnTo>
                  <a:lnTo>
                    <a:pt x="110079" y="236456"/>
                  </a:lnTo>
                  <a:lnTo>
                    <a:pt x="117352" y="231059"/>
                  </a:lnTo>
                  <a:lnTo>
                    <a:pt x="125178" y="225477"/>
                  </a:lnTo>
                  <a:lnTo>
                    <a:pt x="135356" y="218779"/>
                  </a:lnTo>
                  <a:lnTo>
                    <a:pt x="192119" y="182747"/>
                  </a:lnTo>
                  <a:lnTo>
                    <a:pt x="202804" y="175410"/>
                  </a:lnTo>
                  <a:lnTo>
                    <a:pt x="225259" y="159319"/>
                  </a:lnTo>
                  <a:lnTo>
                    <a:pt x="236804" y="149869"/>
                  </a:lnTo>
                  <a:lnTo>
                    <a:pt x="248468" y="139600"/>
                  </a:lnTo>
                  <a:lnTo>
                    <a:pt x="260214" y="128786"/>
                  </a:lnTo>
                  <a:lnTo>
                    <a:pt x="271021" y="116615"/>
                  </a:lnTo>
                  <a:lnTo>
                    <a:pt x="281201" y="103540"/>
                  </a:lnTo>
                  <a:lnTo>
                    <a:pt x="290966" y="89863"/>
                  </a:lnTo>
                  <a:lnTo>
                    <a:pt x="300452" y="77768"/>
                  </a:lnTo>
                  <a:lnTo>
                    <a:pt x="309752" y="66728"/>
                  </a:lnTo>
                  <a:lnTo>
                    <a:pt x="318929" y="56392"/>
                  </a:lnTo>
                  <a:lnTo>
                    <a:pt x="327031" y="46524"/>
                  </a:lnTo>
                  <a:lnTo>
                    <a:pt x="334416" y="36970"/>
                  </a:lnTo>
                  <a:lnTo>
                    <a:pt x="341325" y="27623"/>
                  </a:lnTo>
                  <a:lnTo>
                    <a:pt x="348907" y="20400"/>
                  </a:lnTo>
                  <a:lnTo>
                    <a:pt x="356939" y="14592"/>
                  </a:lnTo>
                  <a:lnTo>
                    <a:pt x="381931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SMARTInkAnnotation444"/>
            <p:cNvSpPr/>
            <p:nvPr/>
          </p:nvSpPr>
          <p:spPr>
            <a:xfrm>
              <a:off x="6170414" y="6317074"/>
              <a:ext cx="17860" cy="5145"/>
            </a:xfrm>
            <a:custGeom>
              <a:avLst/>
              <a:gdLst/>
              <a:ahLst/>
              <a:cxnLst/>
              <a:rect l="0" t="0" r="0" b="0"/>
              <a:pathLst>
                <a:path w="17860" h="5145">
                  <a:moveTo>
                    <a:pt x="0" y="5144"/>
                  </a:moveTo>
                  <a:lnTo>
                    <a:pt x="4740" y="405"/>
                  </a:lnTo>
                  <a:lnTo>
                    <a:pt x="7129" y="0"/>
                  </a:lnTo>
                  <a:lnTo>
                    <a:pt x="9713" y="723"/>
                  </a:lnTo>
                  <a:lnTo>
                    <a:pt x="17859" y="514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lnY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lnX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…… + </a:t>
            </a:r>
            <a:r>
              <a:rPr lang="en-US" sz="2800" dirty="0" err="1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u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is in logs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is in logs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percent change in Y associated with a one percent increase in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holding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constant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100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percent change in Y associated with a one-unit increase in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holding lnX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constant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/>
              <a:t> </a:t>
            </a:r>
            <a:r>
              <a:rPr lang="en-US" sz="28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elasticity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Y with respect to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teacher_ratings.dta: </a:t>
            </a:r>
          </a:p>
          <a:p>
            <a:pPr lvl="1"/>
            <a:r>
              <a:rPr lang="en-US" dirty="0" smtClean="0"/>
              <a:t>Regress log(</a:t>
            </a:r>
            <a:r>
              <a:rPr lang="en-US" dirty="0" err="1" smtClean="0"/>
              <a:t>course_eval</a:t>
            </a:r>
            <a:r>
              <a:rPr lang="en-US" dirty="0" smtClean="0"/>
              <a:t>) on </a:t>
            </a:r>
            <a:r>
              <a:rPr lang="en-US" dirty="0" err="1" smtClean="0"/>
              <a:t>log_beauty</a:t>
            </a:r>
            <a:endParaRPr lang="en-US" dirty="0" smtClean="0"/>
          </a:p>
          <a:p>
            <a:pPr lvl="1"/>
            <a:r>
              <a:rPr lang="en-US" dirty="0" smtClean="0"/>
              <a:t>Regression function: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Interpret the coefficient on </a:t>
            </a:r>
            <a:r>
              <a:rPr lang="en-US" dirty="0" err="1" smtClean="0"/>
              <a:t>log_beauty</a:t>
            </a:r>
            <a:r>
              <a:rPr lang="en-US" dirty="0" smtClean="0"/>
              <a:t>:</a:t>
            </a:r>
          </a:p>
        </p:txBody>
      </p:sp>
      <p:sp>
        <p:nvSpPr>
          <p:cNvPr id="5" name="SMARTInkAnnotation0"/>
          <p:cNvSpPr/>
          <p:nvPr/>
        </p:nvSpPr>
        <p:spPr>
          <a:xfrm>
            <a:off x="1196945" y="3312914"/>
            <a:ext cx="8563" cy="26790"/>
          </a:xfrm>
          <a:custGeom>
            <a:avLst/>
            <a:gdLst/>
            <a:ahLst/>
            <a:cxnLst/>
            <a:rect l="0" t="0" r="0" b="0"/>
            <a:pathLst>
              <a:path w="8563" h="26790">
                <a:moveTo>
                  <a:pt x="8562" y="26789"/>
                </a:moveTo>
                <a:lnTo>
                  <a:pt x="874" y="26789"/>
                </a:lnTo>
                <a:lnTo>
                  <a:pt x="460" y="25796"/>
                </a:lnTo>
                <a:lnTo>
                  <a:pt x="184" y="24143"/>
                </a:lnTo>
                <a:lnTo>
                  <a:pt x="0" y="22048"/>
                </a:lnTo>
                <a:lnTo>
                  <a:pt x="870" y="18667"/>
                </a:lnTo>
                <a:lnTo>
                  <a:pt x="2442" y="14429"/>
                </a:lnTo>
                <a:lnTo>
                  <a:pt x="8562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Annotation1"/>
          <p:cNvSpPr/>
          <p:nvPr/>
        </p:nvSpPr>
        <p:spPr>
          <a:xfrm>
            <a:off x="1205507" y="3223617"/>
            <a:ext cx="44240" cy="481911"/>
          </a:xfrm>
          <a:custGeom>
            <a:avLst/>
            <a:gdLst/>
            <a:ahLst/>
            <a:cxnLst/>
            <a:rect l="0" t="0" r="0" b="0"/>
            <a:pathLst>
              <a:path w="44240" h="481911">
                <a:moveTo>
                  <a:pt x="0" y="0"/>
                </a:moveTo>
                <a:lnTo>
                  <a:pt x="4741" y="0"/>
                </a:lnTo>
                <a:lnTo>
                  <a:pt x="6137" y="992"/>
                </a:lnTo>
                <a:lnTo>
                  <a:pt x="7068" y="2646"/>
                </a:lnTo>
                <a:lnTo>
                  <a:pt x="7689" y="4740"/>
                </a:lnTo>
                <a:lnTo>
                  <a:pt x="9095" y="7129"/>
                </a:lnTo>
                <a:lnTo>
                  <a:pt x="11024" y="9713"/>
                </a:lnTo>
                <a:lnTo>
                  <a:pt x="13303" y="12429"/>
                </a:lnTo>
                <a:lnTo>
                  <a:pt x="14822" y="17215"/>
                </a:lnTo>
                <a:lnTo>
                  <a:pt x="15834" y="23383"/>
                </a:lnTo>
                <a:lnTo>
                  <a:pt x="16960" y="37181"/>
                </a:lnTo>
                <a:lnTo>
                  <a:pt x="17460" y="49929"/>
                </a:lnTo>
                <a:lnTo>
                  <a:pt x="17741" y="73002"/>
                </a:lnTo>
                <a:lnTo>
                  <a:pt x="18773" y="82402"/>
                </a:lnTo>
                <a:lnTo>
                  <a:pt x="20453" y="92638"/>
                </a:lnTo>
                <a:lnTo>
                  <a:pt x="30278" y="142322"/>
                </a:lnTo>
                <a:lnTo>
                  <a:pt x="32092" y="156397"/>
                </a:lnTo>
                <a:lnTo>
                  <a:pt x="33301" y="170741"/>
                </a:lnTo>
                <a:lnTo>
                  <a:pt x="34107" y="185265"/>
                </a:lnTo>
                <a:lnTo>
                  <a:pt x="35636" y="200901"/>
                </a:lnTo>
                <a:lnTo>
                  <a:pt x="37648" y="217278"/>
                </a:lnTo>
                <a:lnTo>
                  <a:pt x="39982" y="234148"/>
                </a:lnTo>
                <a:lnTo>
                  <a:pt x="41538" y="251349"/>
                </a:lnTo>
                <a:lnTo>
                  <a:pt x="42575" y="268769"/>
                </a:lnTo>
                <a:lnTo>
                  <a:pt x="43727" y="303008"/>
                </a:lnTo>
                <a:lnTo>
                  <a:pt x="44239" y="334761"/>
                </a:lnTo>
                <a:lnTo>
                  <a:pt x="43383" y="349181"/>
                </a:lnTo>
                <a:lnTo>
                  <a:pt x="41821" y="362764"/>
                </a:lnTo>
                <a:lnTo>
                  <a:pt x="39787" y="375788"/>
                </a:lnTo>
                <a:lnTo>
                  <a:pt x="37439" y="387447"/>
                </a:lnTo>
                <a:lnTo>
                  <a:pt x="34881" y="398196"/>
                </a:lnTo>
                <a:lnTo>
                  <a:pt x="32184" y="408339"/>
                </a:lnTo>
                <a:lnTo>
                  <a:pt x="26541" y="427546"/>
                </a:lnTo>
                <a:lnTo>
                  <a:pt x="23647" y="436836"/>
                </a:lnTo>
                <a:lnTo>
                  <a:pt x="21718" y="444020"/>
                </a:lnTo>
                <a:lnTo>
                  <a:pt x="20432" y="449803"/>
                </a:lnTo>
                <a:lnTo>
                  <a:pt x="19574" y="454650"/>
                </a:lnTo>
                <a:lnTo>
                  <a:pt x="18011" y="459865"/>
                </a:lnTo>
                <a:lnTo>
                  <a:pt x="15976" y="465327"/>
                </a:lnTo>
                <a:lnTo>
                  <a:pt x="9342" y="481215"/>
                </a:lnTo>
                <a:lnTo>
                  <a:pt x="10197" y="481544"/>
                </a:lnTo>
                <a:lnTo>
                  <a:pt x="11759" y="481764"/>
                </a:lnTo>
                <a:lnTo>
                  <a:pt x="13793" y="481910"/>
                </a:lnTo>
                <a:lnTo>
                  <a:pt x="15148" y="481016"/>
                </a:lnTo>
                <a:lnTo>
                  <a:pt x="16052" y="479427"/>
                </a:lnTo>
                <a:lnTo>
                  <a:pt x="16655" y="477376"/>
                </a:lnTo>
                <a:lnTo>
                  <a:pt x="16064" y="476008"/>
                </a:lnTo>
                <a:lnTo>
                  <a:pt x="14678" y="475097"/>
                </a:lnTo>
                <a:lnTo>
                  <a:pt x="12762" y="474489"/>
                </a:lnTo>
                <a:lnTo>
                  <a:pt x="11485" y="473091"/>
                </a:lnTo>
                <a:lnTo>
                  <a:pt x="10633" y="471168"/>
                </a:lnTo>
                <a:lnTo>
                  <a:pt x="8930" y="46434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Annotation2"/>
          <p:cNvSpPr/>
          <p:nvPr/>
        </p:nvSpPr>
        <p:spPr>
          <a:xfrm>
            <a:off x="1294804" y="3528608"/>
            <a:ext cx="106526" cy="140449"/>
          </a:xfrm>
          <a:custGeom>
            <a:avLst/>
            <a:gdLst/>
            <a:ahLst/>
            <a:cxnLst/>
            <a:rect l="0" t="0" r="0" b="0"/>
            <a:pathLst>
              <a:path w="106526" h="140449">
                <a:moveTo>
                  <a:pt x="62508" y="16477"/>
                </a:moveTo>
                <a:lnTo>
                  <a:pt x="62508" y="25039"/>
                </a:lnTo>
                <a:lnTo>
                  <a:pt x="62508" y="12946"/>
                </a:lnTo>
                <a:lnTo>
                  <a:pt x="61516" y="11146"/>
                </a:lnTo>
                <a:lnTo>
                  <a:pt x="59862" y="9947"/>
                </a:lnTo>
                <a:lnTo>
                  <a:pt x="57767" y="9148"/>
                </a:lnTo>
                <a:lnTo>
                  <a:pt x="56371" y="7622"/>
                </a:lnTo>
                <a:lnTo>
                  <a:pt x="55440" y="5613"/>
                </a:lnTo>
                <a:lnTo>
                  <a:pt x="54820" y="3281"/>
                </a:lnTo>
                <a:lnTo>
                  <a:pt x="53414" y="1727"/>
                </a:lnTo>
                <a:lnTo>
                  <a:pt x="51484" y="690"/>
                </a:lnTo>
                <a:lnTo>
                  <a:pt x="49206" y="0"/>
                </a:lnTo>
                <a:lnTo>
                  <a:pt x="46695" y="532"/>
                </a:lnTo>
                <a:lnTo>
                  <a:pt x="44028" y="1878"/>
                </a:lnTo>
                <a:lnTo>
                  <a:pt x="41258" y="3768"/>
                </a:lnTo>
                <a:lnTo>
                  <a:pt x="39412" y="6020"/>
                </a:lnTo>
                <a:lnTo>
                  <a:pt x="38181" y="8514"/>
                </a:lnTo>
                <a:lnTo>
                  <a:pt x="37360" y="11168"/>
                </a:lnTo>
                <a:lnTo>
                  <a:pt x="35821" y="14922"/>
                </a:lnTo>
                <a:lnTo>
                  <a:pt x="33802" y="19409"/>
                </a:lnTo>
                <a:lnTo>
                  <a:pt x="28914" y="29687"/>
                </a:lnTo>
                <a:lnTo>
                  <a:pt x="23434" y="40869"/>
                </a:lnTo>
                <a:lnTo>
                  <a:pt x="21576" y="46629"/>
                </a:lnTo>
                <a:lnTo>
                  <a:pt x="20337" y="52454"/>
                </a:lnTo>
                <a:lnTo>
                  <a:pt x="19511" y="58321"/>
                </a:lnTo>
                <a:lnTo>
                  <a:pt x="18961" y="64217"/>
                </a:lnTo>
                <a:lnTo>
                  <a:pt x="18594" y="70132"/>
                </a:lnTo>
                <a:lnTo>
                  <a:pt x="18186" y="81996"/>
                </a:lnTo>
                <a:lnTo>
                  <a:pt x="18004" y="93883"/>
                </a:lnTo>
                <a:lnTo>
                  <a:pt x="19941" y="99831"/>
                </a:lnTo>
                <a:lnTo>
                  <a:pt x="23216" y="105781"/>
                </a:lnTo>
                <a:lnTo>
                  <a:pt x="27383" y="111732"/>
                </a:lnTo>
                <a:lnTo>
                  <a:pt x="31154" y="117683"/>
                </a:lnTo>
                <a:lnTo>
                  <a:pt x="34660" y="123636"/>
                </a:lnTo>
                <a:lnTo>
                  <a:pt x="37990" y="129588"/>
                </a:lnTo>
                <a:lnTo>
                  <a:pt x="41201" y="133556"/>
                </a:lnTo>
                <a:lnTo>
                  <a:pt x="44335" y="136202"/>
                </a:lnTo>
                <a:lnTo>
                  <a:pt x="47416" y="137966"/>
                </a:lnTo>
                <a:lnTo>
                  <a:pt x="50462" y="139142"/>
                </a:lnTo>
                <a:lnTo>
                  <a:pt x="53485" y="139925"/>
                </a:lnTo>
                <a:lnTo>
                  <a:pt x="56493" y="140448"/>
                </a:lnTo>
                <a:lnTo>
                  <a:pt x="59490" y="139804"/>
                </a:lnTo>
                <a:lnTo>
                  <a:pt x="62480" y="138383"/>
                </a:lnTo>
                <a:lnTo>
                  <a:pt x="65466" y="136443"/>
                </a:lnTo>
                <a:lnTo>
                  <a:pt x="68449" y="133165"/>
                </a:lnTo>
                <a:lnTo>
                  <a:pt x="71430" y="128996"/>
                </a:lnTo>
                <a:lnTo>
                  <a:pt x="74409" y="124232"/>
                </a:lnTo>
                <a:lnTo>
                  <a:pt x="78379" y="119072"/>
                </a:lnTo>
                <a:lnTo>
                  <a:pt x="83011" y="113647"/>
                </a:lnTo>
                <a:lnTo>
                  <a:pt x="88083" y="108046"/>
                </a:lnTo>
                <a:lnTo>
                  <a:pt x="92456" y="102328"/>
                </a:lnTo>
                <a:lnTo>
                  <a:pt x="96364" y="96531"/>
                </a:lnTo>
                <a:lnTo>
                  <a:pt x="99962" y="90683"/>
                </a:lnTo>
                <a:lnTo>
                  <a:pt x="102360" y="84799"/>
                </a:lnTo>
                <a:lnTo>
                  <a:pt x="103959" y="78892"/>
                </a:lnTo>
                <a:lnTo>
                  <a:pt x="105024" y="72971"/>
                </a:lnTo>
                <a:lnTo>
                  <a:pt x="105735" y="67038"/>
                </a:lnTo>
                <a:lnTo>
                  <a:pt x="106209" y="61098"/>
                </a:lnTo>
                <a:lnTo>
                  <a:pt x="106525" y="55155"/>
                </a:lnTo>
                <a:lnTo>
                  <a:pt x="105743" y="49208"/>
                </a:lnTo>
                <a:lnTo>
                  <a:pt x="104230" y="43259"/>
                </a:lnTo>
                <a:lnTo>
                  <a:pt x="102229" y="37308"/>
                </a:lnTo>
                <a:lnTo>
                  <a:pt x="98910" y="31357"/>
                </a:lnTo>
                <a:lnTo>
                  <a:pt x="94714" y="25405"/>
                </a:lnTo>
                <a:lnTo>
                  <a:pt x="89932" y="19452"/>
                </a:lnTo>
                <a:lnTo>
                  <a:pt x="85751" y="14492"/>
                </a:lnTo>
                <a:lnTo>
                  <a:pt x="81972" y="10193"/>
                </a:lnTo>
                <a:lnTo>
                  <a:pt x="78461" y="6335"/>
                </a:lnTo>
                <a:lnTo>
                  <a:pt x="74135" y="4755"/>
                </a:lnTo>
                <a:lnTo>
                  <a:pt x="69267" y="4693"/>
                </a:lnTo>
                <a:lnTo>
                  <a:pt x="64038" y="5645"/>
                </a:lnTo>
                <a:lnTo>
                  <a:pt x="58567" y="6279"/>
                </a:lnTo>
                <a:lnTo>
                  <a:pt x="52935" y="6702"/>
                </a:lnTo>
                <a:lnTo>
                  <a:pt x="47196" y="6984"/>
                </a:lnTo>
                <a:lnTo>
                  <a:pt x="41386" y="9157"/>
                </a:lnTo>
                <a:lnTo>
                  <a:pt x="35529" y="12589"/>
                </a:lnTo>
                <a:lnTo>
                  <a:pt x="29639" y="16862"/>
                </a:lnTo>
                <a:lnTo>
                  <a:pt x="24720" y="21695"/>
                </a:lnTo>
                <a:lnTo>
                  <a:pt x="20449" y="26901"/>
                </a:lnTo>
                <a:lnTo>
                  <a:pt x="16609" y="32356"/>
                </a:lnTo>
                <a:lnTo>
                  <a:pt x="13057" y="36985"/>
                </a:lnTo>
                <a:lnTo>
                  <a:pt x="9697" y="41063"/>
                </a:lnTo>
                <a:lnTo>
                  <a:pt x="0" y="5219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Annotation3"/>
          <p:cNvSpPr/>
          <p:nvPr/>
        </p:nvSpPr>
        <p:spPr>
          <a:xfrm>
            <a:off x="1327968" y="3500437"/>
            <a:ext cx="234206" cy="399343"/>
          </a:xfrm>
          <a:custGeom>
            <a:avLst/>
            <a:gdLst/>
            <a:ahLst/>
            <a:cxnLst/>
            <a:rect l="0" t="0" r="0" b="0"/>
            <a:pathLst>
              <a:path w="234206" h="399343">
                <a:moveTo>
                  <a:pt x="172219" y="0"/>
                </a:moveTo>
                <a:lnTo>
                  <a:pt x="177364" y="0"/>
                </a:lnTo>
                <a:lnTo>
                  <a:pt x="163611" y="0"/>
                </a:lnTo>
                <a:lnTo>
                  <a:pt x="159535" y="993"/>
                </a:lnTo>
                <a:lnTo>
                  <a:pt x="147074" y="7129"/>
                </a:lnTo>
                <a:lnTo>
                  <a:pt x="140573" y="9714"/>
                </a:lnTo>
                <a:lnTo>
                  <a:pt x="133262" y="12429"/>
                </a:lnTo>
                <a:lnTo>
                  <a:pt x="127396" y="15232"/>
                </a:lnTo>
                <a:lnTo>
                  <a:pt x="122494" y="18092"/>
                </a:lnTo>
                <a:lnTo>
                  <a:pt x="118233" y="20991"/>
                </a:lnTo>
                <a:lnTo>
                  <a:pt x="114400" y="23916"/>
                </a:lnTo>
                <a:lnTo>
                  <a:pt x="107496" y="29811"/>
                </a:lnTo>
                <a:lnTo>
                  <a:pt x="101120" y="38385"/>
                </a:lnTo>
                <a:lnTo>
                  <a:pt x="94979" y="48810"/>
                </a:lnTo>
                <a:lnTo>
                  <a:pt x="88942" y="60058"/>
                </a:lnTo>
                <a:lnTo>
                  <a:pt x="85598" y="69026"/>
                </a:lnTo>
                <a:lnTo>
                  <a:pt x="84706" y="72806"/>
                </a:lnTo>
                <a:lnTo>
                  <a:pt x="85103" y="76319"/>
                </a:lnTo>
                <a:lnTo>
                  <a:pt x="86361" y="79653"/>
                </a:lnTo>
                <a:lnTo>
                  <a:pt x="88191" y="82868"/>
                </a:lnTo>
                <a:lnTo>
                  <a:pt x="90404" y="85011"/>
                </a:lnTo>
                <a:lnTo>
                  <a:pt x="92871" y="86439"/>
                </a:lnTo>
                <a:lnTo>
                  <a:pt x="95508" y="87392"/>
                </a:lnTo>
                <a:lnTo>
                  <a:pt x="101083" y="91096"/>
                </a:lnTo>
                <a:lnTo>
                  <a:pt x="103959" y="93473"/>
                </a:lnTo>
                <a:lnTo>
                  <a:pt x="107861" y="94066"/>
                </a:lnTo>
                <a:lnTo>
                  <a:pt x="112446" y="93468"/>
                </a:lnTo>
                <a:lnTo>
                  <a:pt x="117488" y="92078"/>
                </a:lnTo>
                <a:lnTo>
                  <a:pt x="122833" y="91151"/>
                </a:lnTo>
                <a:lnTo>
                  <a:pt x="128381" y="90533"/>
                </a:lnTo>
                <a:lnTo>
                  <a:pt x="134064" y="90121"/>
                </a:lnTo>
                <a:lnTo>
                  <a:pt x="138845" y="88854"/>
                </a:lnTo>
                <a:lnTo>
                  <a:pt x="143024" y="87018"/>
                </a:lnTo>
                <a:lnTo>
                  <a:pt x="146803" y="84801"/>
                </a:lnTo>
                <a:lnTo>
                  <a:pt x="152298" y="82331"/>
                </a:lnTo>
                <a:lnTo>
                  <a:pt x="158938" y="79692"/>
                </a:lnTo>
                <a:lnTo>
                  <a:pt x="166342" y="76941"/>
                </a:lnTo>
                <a:lnTo>
                  <a:pt x="171277" y="74114"/>
                </a:lnTo>
                <a:lnTo>
                  <a:pt x="174568" y="71238"/>
                </a:lnTo>
                <a:lnTo>
                  <a:pt x="181845" y="59803"/>
                </a:lnTo>
                <a:lnTo>
                  <a:pt x="186419" y="50392"/>
                </a:lnTo>
                <a:lnTo>
                  <a:pt x="188452" y="42902"/>
                </a:lnTo>
                <a:lnTo>
                  <a:pt x="189356" y="33620"/>
                </a:lnTo>
                <a:lnTo>
                  <a:pt x="189596" y="28366"/>
                </a:lnTo>
                <a:lnTo>
                  <a:pt x="188765" y="23872"/>
                </a:lnTo>
                <a:lnTo>
                  <a:pt x="185195" y="16232"/>
                </a:lnTo>
                <a:lnTo>
                  <a:pt x="184839" y="13798"/>
                </a:lnTo>
                <a:lnTo>
                  <a:pt x="185593" y="12176"/>
                </a:lnTo>
                <a:lnTo>
                  <a:pt x="190001" y="8986"/>
                </a:lnTo>
                <a:lnTo>
                  <a:pt x="190063" y="18054"/>
                </a:lnTo>
                <a:lnTo>
                  <a:pt x="190071" y="30845"/>
                </a:lnTo>
                <a:lnTo>
                  <a:pt x="191066" y="38422"/>
                </a:lnTo>
                <a:lnTo>
                  <a:pt x="192721" y="46451"/>
                </a:lnTo>
                <a:lnTo>
                  <a:pt x="194817" y="54780"/>
                </a:lnTo>
                <a:lnTo>
                  <a:pt x="197206" y="63309"/>
                </a:lnTo>
                <a:lnTo>
                  <a:pt x="205309" y="90527"/>
                </a:lnTo>
                <a:lnTo>
                  <a:pt x="211069" y="112003"/>
                </a:lnTo>
                <a:lnTo>
                  <a:pt x="216936" y="137422"/>
                </a:lnTo>
                <a:lnTo>
                  <a:pt x="228787" y="194164"/>
                </a:lnTo>
                <a:lnTo>
                  <a:pt x="230767" y="209810"/>
                </a:lnTo>
                <a:lnTo>
                  <a:pt x="232087" y="226193"/>
                </a:lnTo>
                <a:lnTo>
                  <a:pt x="233553" y="258288"/>
                </a:lnTo>
                <a:lnTo>
                  <a:pt x="234205" y="285782"/>
                </a:lnTo>
                <a:lnTo>
                  <a:pt x="233387" y="298670"/>
                </a:lnTo>
                <a:lnTo>
                  <a:pt x="231849" y="311231"/>
                </a:lnTo>
                <a:lnTo>
                  <a:pt x="229832" y="323573"/>
                </a:lnTo>
                <a:lnTo>
                  <a:pt x="227495" y="334778"/>
                </a:lnTo>
                <a:lnTo>
                  <a:pt x="224944" y="345225"/>
                </a:lnTo>
                <a:lnTo>
                  <a:pt x="222252" y="355166"/>
                </a:lnTo>
                <a:lnTo>
                  <a:pt x="219465" y="363777"/>
                </a:lnTo>
                <a:lnTo>
                  <a:pt x="216615" y="371503"/>
                </a:lnTo>
                <a:lnTo>
                  <a:pt x="213722" y="378637"/>
                </a:lnTo>
                <a:lnTo>
                  <a:pt x="208818" y="384386"/>
                </a:lnTo>
                <a:lnTo>
                  <a:pt x="202571" y="389211"/>
                </a:lnTo>
                <a:lnTo>
                  <a:pt x="195430" y="393419"/>
                </a:lnTo>
                <a:lnTo>
                  <a:pt x="187693" y="396225"/>
                </a:lnTo>
                <a:lnTo>
                  <a:pt x="179558" y="398095"/>
                </a:lnTo>
                <a:lnTo>
                  <a:pt x="171159" y="399342"/>
                </a:lnTo>
                <a:lnTo>
                  <a:pt x="161590" y="399181"/>
                </a:lnTo>
                <a:lnTo>
                  <a:pt x="151243" y="398082"/>
                </a:lnTo>
                <a:lnTo>
                  <a:pt x="140375" y="396357"/>
                </a:lnTo>
                <a:lnTo>
                  <a:pt x="129162" y="394215"/>
                </a:lnTo>
                <a:lnTo>
                  <a:pt x="106119" y="389188"/>
                </a:lnTo>
                <a:lnTo>
                  <a:pt x="94418" y="384475"/>
                </a:lnTo>
                <a:lnTo>
                  <a:pt x="82649" y="378356"/>
                </a:lnTo>
                <a:lnTo>
                  <a:pt x="59980" y="364611"/>
                </a:lnTo>
                <a:lnTo>
                  <a:pt x="39984" y="351889"/>
                </a:lnTo>
                <a:lnTo>
                  <a:pt x="31476" y="345717"/>
                </a:lnTo>
                <a:lnTo>
                  <a:pt x="23820" y="339619"/>
                </a:lnTo>
                <a:lnTo>
                  <a:pt x="16732" y="333569"/>
                </a:lnTo>
                <a:lnTo>
                  <a:pt x="11014" y="326559"/>
                </a:lnTo>
                <a:lnTo>
                  <a:pt x="6210" y="318910"/>
                </a:lnTo>
                <a:lnTo>
                  <a:pt x="2015" y="310833"/>
                </a:lnTo>
                <a:lnTo>
                  <a:pt x="211" y="303464"/>
                </a:lnTo>
                <a:lnTo>
                  <a:pt x="0" y="296567"/>
                </a:lnTo>
                <a:lnTo>
                  <a:pt x="852" y="289985"/>
                </a:lnTo>
                <a:lnTo>
                  <a:pt x="3404" y="283613"/>
                </a:lnTo>
                <a:lnTo>
                  <a:pt x="7090" y="277380"/>
                </a:lnTo>
                <a:lnTo>
                  <a:pt x="11531" y="271240"/>
                </a:lnTo>
                <a:lnTo>
                  <a:pt x="18461" y="266155"/>
                </a:lnTo>
                <a:lnTo>
                  <a:pt x="27050" y="261773"/>
                </a:lnTo>
                <a:lnTo>
                  <a:pt x="36744" y="257859"/>
                </a:lnTo>
                <a:lnTo>
                  <a:pt x="63391" y="248219"/>
                </a:lnTo>
                <a:lnTo>
                  <a:pt x="78831" y="242870"/>
                </a:lnTo>
                <a:lnTo>
                  <a:pt x="93093" y="238312"/>
                </a:lnTo>
                <a:lnTo>
                  <a:pt x="119523" y="230601"/>
                </a:lnTo>
                <a:lnTo>
                  <a:pt x="134112" y="227156"/>
                </a:lnTo>
                <a:lnTo>
                  <a:pt x="149791" y="223867"/>
                </a:lnTo>
                <a:lnTo>
                  <a:pt x="199008" y="21431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Annotation4"/>
          <p:cNvSpPr/>
          <p:nvPr/>
        </p:nvSpPr>
        <p:spPr>
          <a:xfrm>
            <a:off x="1746894" y="3187898"/>
            <a:ext cx="235497" cy="535782"/>
          </a:xfrm>
          <a:custGeom>
            <a:avLst/>
            <a:gdLst/>
            <a:ahLst/>
            <a:cxnLst/>
            <a:rect l="0" t="0" r="0" b="0"/>
            <a:pathLst>
              <a:path w="235497" h="535782">
                <a:moveTo>
                  <a:pt x="235496" y="0"/>
                </a:moveTo>
                <a:lnTo>
                  <a:pt x="221275" y="4740"/>
                </a:lnTo>
                <a:lnTo>
                  <a:pt x="215101" y="8121"/>
                </a:lnTo>
                <a:lnTo>
                  <a:pt x="209001" y="12359"/>
                </a:lnTo>
                <a:lnTo>
                  <a:pt x="202950" y="17169"/>
                </a:lnTo>
                <a:lnTo>
                  <a:pt x="195939" y="22360"/>
                </a:lnTo>
                <a:lnTo>
                  <a:pt x="180212" y="33419"/>
                </a:lnTo>
                <a:lnTo>
                  <a:pt x="172843" y="40139"/>
                </a:lnTo>
                <a:lnTo>
                  <a:pt x="165946" y="47595"/>
                </a:lnTo>
                <a:lnTo>
                  <a:pt x="159364" y="55542"/>
                </a:lnTo>
                <a:lnTo>
                  <a:pt x="144113" y="74956"/>
                </a:lnTo>
                <a:lnTo>
                  <a:pt x="78829" y="159727"/>
                </a:lnTo>
                <a:lnTo>
                  <a:pt x="69536" y="175938"/>
                </a:lnTo>
                <a:lnTo>
                  <a:pt x="61356" y="193690"/>
                </a:lnTo>
                <a:lnTo>
                  <a:pt x="53918" y="212471"/>
                </a:lnTo>
                <a:lnTo>
                  <a:pt x="45983" y="230944"/>
                </a:lnTo>
                <a:lnTo>
                  <a:pt x="29229" y="267345"/>
                </a:lnTo>
                <a:lnTo>
                  <a:pt x="22579" y="286379"/>
                </a:lnTo>
                <a:lnTo>
                  <a:pt x="17153" y="306013"/>
                </a:lnTo>
                <a:lnTo>
                  <a:pt x="12543" y="326047"/>
                </a:lnTo>
                <a:lnTo>
                  <a:pt x="8478" y="346349"/>
                </a:lnTo>
                <a:lnTo>
                  <a:pt x="1315" y="387428"/>
                </a:lnTo>
                <a:lnTo>
                  <a:pt x="0" y="406121"/>
                </a:lnTo>
                <a:lnTo>
                  <a:pt x="116" y="423544"/>
                </a:lnTo>
                <a:lnTo>
                  <a:pt x="1186" y="440120"/>
                </a:lnTo>
                <a:lnTo>
                  <a:pt x="3883" y="455140"/>
                </a:lnTo>
                <a:lnTo>
                  <a:pt x="7665" y="469122"/>
                </a:lnTo>
                <a:lnTo>
                  <a:pt x="12172" y="482412"/>
                </a:lnTo>
                <a:lnTo>
                  <a:pt x="18152" y="493256"/>
                </a:lnTo>
                <a:lnTo>
                  <a:pt x="25116" y="502470"/>
                </a:lnTo>
                <a:lnTo>
                  <a:pt x="32735" y="510597"/>
                </a:lnTo>
                <a:lnTo>
                  <a:pt x="40791" y="517008"/>
                </a:lnTo>
                <a:lnTo>
                  <a:pt x="49138" y="522273"/>
                </a:lnTo>
                <a:lnTo>
                  <a:pt x="57679" y="526776"/>
                </a:lnTo>
                <a:lnTo>
                  <a:pt x="65358" y="529778"/>
                </a:lnTo>
                <a:lnTo>
                  <a:pt x="72461" y="531779"/>
                </a:lnTo>
                <a:lnTo>
                  <a:pt x="79181" y="533113"/>
                </a:lnTo>
                <a:lnTo>
                  <a:pt x="86638" y="534002"/>
                </a:lnTo>
                <a:lnTo>
                  <a:pt x="94585" y="534596"/>
                </a:lnTo>
                <a:lnTo>
                  <a:pt x="119410" y="53578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Annotation5"/>
          <p:cNvSpPr/>
          <p:nvPr/>
        </p:nvSpPr>
        <p:spPr>
          <a:xfrm>
            <a:off x="1875911" y="3429125"/>
            <a:ext cx="195777" cy="172482"/>
          </a:xfrm>
          <a:custGeom>
            <a:avLst/>
            <a:gdLst/>
            <a:ahLst/>
            <a:cxnLst/>
            <a:rect l="0" t="0" r="0" b="0"/>
            <a:pathLst>
              <a:path w="195777" h="172482">
                <a:moveTo>
                  <a:pt x="124339" y="71312"/>
                </a:moveTo>
                <a:lnTo>
                  <a:pt x="132027" y="63624"/>
                </a:lnTo>
                <a:lnTo>
                  <a:pt x="135362" y="62934"/>
                </a:lnTo>
                <a:lnTo>
                  <a:pt x="137641" y="62750"/>
                </a:lnTo>
                <a:lnTo>
                  <a:pt x="139160" y="61635"/>
                </a:lnTo>
                <a:lnTo>
                  <a:pt x="140173" y="59900"/>
                </a:lnTo>
                <a:lnTo>
                  <a:pt x="141798" y="54727"/>
                </a:lnTo>
                <a:lnTo>
                  <a:pt x="141931" y="52317"/>
                </a:lnTo>
                <a:lnTo>
                  <a:pt x="142079" y="44349"/>
                </a:lnTo>
                <a:lnTo>
                  <a:pt x="142188" y="16245"/>
                </a:lnTo>
                <a:lnTo>
                  <a:pt x="141199" y="13765"/>
                </a:lnTo>
                <a:lnTo>
                  <a:pt x="139547" y="12112"/>
                </a:lnTo>
                <a:lnTo>
                  <a:pt x="135067" y="9282"/>
                </a:lnTo>
                <a:lnTo>
                  <a:pt x="129768" y="4717"/>
                </a:lnTo>
                <a:lnTo>
                  <a:pt x="126966" y="3103"/>
                </a:lnTo>
                <a:lnTo>
                  <a:pt x="121207" y="1310"/>
                </a:lnTo>
                <a:lnTo>
                  <a:pt x="117290" y="831"/>
                </a:lnTo>
                <a:lnTo>
                  <a:pt x="112694" y="512"/>
                </a:lnTo>
                <a:lnTo>
                  <a:pt x="107646" y="300"/>
                </a:lnTo>
                <a:lnTo>
                  <a:pt x="96745" y="64"/>
                </a:lnTo>
                <a:lnTo>
                  <a:pt x="91060" y="0"/>
                </a:lnTo>
                <a:lnTo>
                  <a:pt x="85286" y="951"/>
                </a:lnTo>
                <a:lnTo>
                  <a:pt x="79452" y="2577"/>
                </a:lnTo>
                <a:lnTo>
                  <a:pt x="73578" y="4653"/>
                </a:lnTo>
                <a:lnTo>
                  <a:pt x="67678" y="8021"/>
                </a:lnTo>
                <a:lnTo>
                  <a:pt x="61760" y="12251"/>
                </a:lnTo>
                <a:lnTo>
                  <a:pt x="55830" y="17055"/>
                </a:lnTo>
                <a:lnTo>
                  <a:pt x="49893" y="22243"/>
                </a:lnTo>
                <a:lnTo>
                  <a:pt x="43950" y="27685"/>
                </a:lnTo>
                <a:lnTo>
                  <a:pt x="38004" y="33298"/>
                </a:lnTo>
                <a:lnTo>
                  <a:pt x="32056" y="40016"/>
                </a:lnTo>
                <a:lnTo>
                  <a:pt x="26106" y="47472"/>
                </a:lnTo>
                <a:lnTo>
                  <a:pt x="20155" y="55419"/>
                </a:lnTo>
                <a:lnTo>
                  <a:pt x="15195" y="64685"/>
                </a:lnTo>
                <a:lnTo>
                  <a:pt x="10896" y="74832"/>
                </a:lnTo>
                <a:lnTo>
                  <a:pt x="7038" y="85565"/>
                </a:lnTo>
                <a:lnTo>
                  <a:pt x="4467" y="94705"/>
                </a:lnTo>
                <a:lnTo>
                  <a:pt x="2752" y="102783"/>
                </a:lnTo>
                <a:lnTo>
                  <a:pt x="1609" y="110152"/>
                </a:lnTo>
                <a:lnTo>
                  <a:pt x="847" y="117049"/>
                </a:lnTo>
                <a:lnTo>
                  <a:pt x="339" y="123631"/>
                </a:lnTo>
                <a:lnTo>
                  <a:pt x="0" y="130004"/>
                </a:lnTo>
                <a:lnTo>
                  <a:pt x="1759" y="135245"/>
                </a:lnTo>
                <a:lnTo>
                  <a:pt x="4916" y="139731"/>
                </a:lnTo>
                <a:lnTo>
                  <a:pt x="9004" y="143713"/>
                </a:lnTo>
                <a:lnTo>
                  <a:pt x="14707" y="147361"/>
                </a:lnTo>
                <a:lnTo>
                  <a:pt x="21485" y="150785"/>
                </a:lnTo>
                <a:lnTo>
                  <a:pt x="28980" y="154060"/>
                </a:lnTo>
                <a:lnTo>
                  <a:pt x="36954" y="157235"/>
                </a:lnTo>
                <a:lnTo>
                  <a:pt x="53751" y="163409"/>
                </a:lnTo>
                <a:lnTo>
                  <a:pt x="79942" y="172463"/>
                </a:lnTo>
                <a:lnTo>
                  <a:pt x="90772" y="172481"/>
                </a:lnTo>
                <a:lnTo>
                  <a:pt x="102953" y="170508"/>
                </a:lnTo>
                <a:lnTo>
                  <a:pt x="116035" y="167208"/>
                </a:lnTo>
                <a:lnTo>
                  <a:pt x="128724" y="163024"/>
                </a:lnTo>
                <a:lnTo>
                  <a:pt x="141153" y="158250"/>
                </a:lnTo>
                <a:lnTo>
                  <a:pt x="153408" y="153083"/>
                </a:lnTo>
                <a:lnTo>
                  <a:pt x="163561" y="147655"/>
                </a:lnTo>
                <a:lnTo>
                  <a:pt x="172315" y="142051"/>
                </a:lnTo>
                <a:lnTo>
                  <a:pt x="195776" y="12489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Annotation6"/>
          <p:cNvSpPr/>
          <p:nvPr/>
        </p:nvSpPr>
        <p:spPr>
          <a:xfrm>
            <a:off x="2018277" y="3429467"/>
            <a:ext cx="142708" cy="153760"/>
          </a:xfrm>
          <a:custGeom>
            <a:avLst/>
            <a:gdLst/>
            <a:ahLst/>
            <a:cxnLst/>
            <a:rect l="0" t="0" r="0" b="0"/>
            <a:pathLst>
              <a:path w="142708" h="153760">
                <a:moveTo>
                  <a:pt x="142707" y="8462"/>
                </a:moveTo>
                <a:lnTo>
                  <a:pt x="137966" y="13203"/>
                </a:lnTo>
                <a:lnTo>
                  <a:pt x="135578" y="14599"/>
                </a:lnTo>
                <a:lnTo>
                  <a:pt x="132993" y="15530"/>
                </a:lnTo>
                <a:lnTo>
                  <a:pt x="130278" y="16150"/>
                </a:lnTo>
                <a:lnTo>
                  <a:pt x="126484" y="15572"/>
                </a:lnTo>
                <a:lnTo>
                  <a:pt x="121970" y="14194"/>
                </a:lnTo>
                <a:lnTo>
                  <a:pt x="116976" y="12284"/>
                </a:lnTo>
                <a:lnTo>
                  <a:pt x="112654" y="10018"/>
                </a:lnTo>
                <a:lnTo>
                  <a:pt x="108781" y="7515"/>
                </a:lnTo>
                <a:lnTo>
                  <a:pt x="105207" y="4854"/>
                </a:lnTo>
                <a:lnTo>
                  <a:pt x="101832" y="3080"/>
                </a:lnTo>
                <a:lnTo>
                  <a:pt x="98590" y="1898"/>
                </a:lnTo>
                <a:lnTo>
                  <a:pt x="95436" y="1109"/>
                </a:lnTo>
                <a:lnTo>
                  <a:pt x="91349" y="584"/>
                </a:lnTo>
                <a:lnTo>
                  <a:pt x="86640" y="233"/>
                </a:lnTo>
                <a:lnTo>
                  <a:pt x="81517" y="0"/>
                </a:lnTo>
                <a:lnTo>
                  <a:pt x="76117" y="836"/>
                </a:lnTo>
                <a:lnTo>
                  <a:pt x="70532" y="2386"/>
                </a:lnTo>
                <a:lnTo>
                  <a:pt x="64825" y="4411"/>
                </a:lnTo>
                <a:lnTo>
                  <a:pt x="59035" y="7746"/>
                </a:lnTo>
                <a:lnTo>
                  <a:pt x="53191" y="11953"/>
                </a:lnTo>
                <a:lnTo>
                  <a:pt x="47311" y="16743"/>
                </a:lnTo>
                <a:lnTo>
                  <a:pt x="41407" y="21920"/>
                </a:lnTo>
                <a:lnTo>
                  <a:pt x="35486" y="27356"/>
                </a:lnTo>
                <a:lnTo>
                  <a:pt x="29554" y="32965"/>
                </a:lnTo>
                <a:lnTo>
                  <a:pt x="24608" y="38688"/>
                </a:lnTo>
                <a:lnTo>
                  <a:pt x="20318" y="44488"/>
                </a:lnTo>
                <a:lnTo>
                  <a:pt x="16466" y="50338"/>
                </a:lnTo>
                <a:lnTo>
                  <a:pt x="12906" y="55231"/>
                </a:lnTo>
                <a:lnTo>
                  <a:pt x="9540" y="59485"/>
                </a:lnTo>
                <a:lnTo>
                  <a:pt x="6304" y="63313"/>
                </a:lnTo>
                <a:lnTo>
                  <a:pt x="4147" y="67850"/>
                </a:lnTo>
                <a:lnTo>
                  <a:pt x="2708" y="72859"/>
                </a:lnTo>
                <a:lnTo>
                  <a:pt x="1749" y="78182"/>
                </a:lnTo>
                <a:lnTo>
                  <a:pt x="1110" y="84708"/>
                </a:lnTo>
                <a:lnTo>
                  <a:pt x="684" y="92035"/>
                </a:lnTo>
                <a:lnTo>
                  <a:pt x="85" y="111277"/>
                </a:lnTo>
                <a:lnTo>
                  <a:pt x="0" y="115701"/>
                </a:lnTo>
                <a:lnTo>
                  <a:pt x="936" y="121627"/>
                </a:lnTo>
                <a:lnTo>
                  <a:pt x="2553" y="128554"/>
                </a:lnTo>
                <a:lnTo>
                  <a:pt x="4622" y="136149"/>
                </a:lnTo>
                <a:lnTo>
                  <a:pt x="7986" y="142204"/>
                </a:lnTo>
                <a:lnTo>
                  <a:pt x="12214" y="147233"/>
                </a:lnTo>
                <a:lnTo>
                  <a:pt x="17016" y="151577"/>
                </a:lnTo>
                <a:lnTo>
                  <a:pt x="21210" y="153482"/>
                </a:lnTo>
                <a:lnTo>
                  <a:pt x="24998" y="153759"/>
                </a:lnTo>
                <a:lnTo>
                  <a:pt x="28516" y="152952"/>
                </a:lnTo>
                <a:lnTo>
                  <a:pt x="32845" y="151421"/>
                </a:lnTo>
                <a:lnTo>
                  <a:pt x="37715" y="149409"/>
                </a:lnTo>
                <a:lnTo>
                  <a:pt x="42947" y="147075"/>
                </a:lnTo>
                <a:lnTo>
                  <a:pt x="54052" y="141836"/>
                </a:lnTo>
                <a:lnTo>
                  <a:pt x="112952" y="112632"/>
                </a:lnTo>
                <a:lnTo>
                  <a:pt x="116917" y="109659"/>
                </a:lnTo>
                <a:lnTo>
                  <a:pt x="119561" y="106684"/>
                </a:lnTo>
                <a:lnTo>
                  <a:pt x="121323" y="103709"/>
                </a:lnTo>
                <a:lnTo>
                  <a:pt x="122498" y="99742"/>
                </a:lnTo>
                <a:lnTo>
                  <a:pt x="123281" y="95112"/>
                </a:lnTo>
                <a:lnTo>
                  <a:pt x="123803" y="90041"/>
                </a:lnTo>
                <a:lnTo>
                  <a:pt x="123159" y="84677"/>
                </a:lnTo>
                <a:lnTo>
                  <a:pt x="121738" y="79115"/>
                </a:lnTo>
                <a:lnTo>
                  <a:pt x="119797" y="73424"/>
                </a:lnTo>
                <a:lnTo>
                  <a:pt x="116520" y="67645"/>
                </a:lnTo>
                <a:lnTo>
                  <a:pt x="112350" y="61808"/>
                </a:lnTo>
                <a:lnTo>
                  <a:pt x="107586" y="55932"/>
                </a:lnTo>
                <a:lnTo>
                  <a:pt x="102426" y="51023"/>
                </a:lnTo>
                <a:lnTo>
                  <a:pt x="97002" y="46758"/>
                </a:lnTo>
                <a:lnTo>
                  <a:pt x="91401" y="42922"/>
                </a:lnTo>
                <a:lnTo>
                  <a:pt x="85682" y="39373"/>
                </a:lnTo>
                <a:lnTo>
                  <a:pt x="79886" y="36015"/>
                </a:lnTo>
                <a:lnTo>
                  <a:pt x="74037" y="32784"/>
                </a:lnTo>
                <a:lnTo>
                  <a:pt x="68154" y="31622"/>
                </a:lnTo>
                <a:lnTo>
                  <a:pt x="62247" y="31839"/>
                </a:lnTo>
                <a:lnTo>
                  <a:pt x="56325" y="32977"/>
                </a:lnTo>
                <a:lnTo>
                  <a:pt x="51385" y="34727"/>
                </a:lnTo>
                <a:lnTo>
                  <a:pt x="47099" y="36886"/>
                </a:lnTo>
                <a:lnTo>
                  <a:pt x="43249" y="39318"/>
                </a:lnTo>
                <a:lnTo>
                  <a:pt x="39691" y="41931"/>
                </a:lnTo>
                <a:lnTo>
                  <a:pt x="36327" y="44665"/>
                </a:lnTo>
                <a:lnTo>
                  <a:pt x="33091" y="47480"/>
                </a:lnTo>
                <a:lnTo>
                  <a:pt x="29942" y="49357"/>
                </a:lnTo>
                <a:lnTo>
                  <a:pt x="26851" y="50608"/>
                </a:lnTo>
                <a:lnTo>
                  <a:pt x="17691" y="5311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Annotation7"/>
          <p:cNvSpPr/>
          <p:nvPr/>
        </p:nvSpPr>
        <p:spPr>
          <a:xfrm>
            <a:off x="2170065" y="3429000"/>
            <a:ext cx="133118" cy="134891"/>
          </a:xfrm>
          <a:custGeom>
            <a:avLst/>
            <a:gdLst/>
            <a:ahLst/>
            <a:cxnLst/>
            <a:rect l="0" t="0" r="0" b="0"/>
            <a:pathLst>
              <a:path w="133118" h="134891">
                <a:moveTo>
                  <a:pt x="26638" y="0"/>
                </a:moveTo>
                <a:lnTo>
                  <a:pt x="21897" y="4740"/>
                </a:lnTo>
                <a:lnTo>
                  <a:pt x="19509" y="8121"/>
                </a:lnTo>
                <a:lnTo>
                  <a:pt x="16924" y="12359"/>
                </a:lnTo>
                <a:lnTo>
                  <a:pt x="14209" y="17169"/>
                </a:lnTo>
                <a:lnTo>
                  <a:pt x="8546" y="27805"/>
                </a:lnTo>
                <a:lnTo>
                  <a:pt x="5647" y="33419"/>
                </a:lnTo>
                <a:lnTo>
                  <a:pt x="3714" y="39147"/>
                </a:lnTo>
                <a:lnTo>
                  <a:pt x="2426" y="44949"/>
                </a:lnTo>
                <a:lnTo>
                  <a:pt x="1567" y="50802"/>
                </a:lnTo>
                <a:lnTo>
                  <a:pt x="994" y="57680"/>
                </a:lnTo>
                <a:lnTo>
                  <a:pt x="612" y="65242"/>
                </a:lnTo>
                <a:lnTo>
                  <a:pt x="188" y="80590"/>
                </a:lnTo>
                <a:lnTo>
                  <a:pt x="0" y="94026"/>
                </a:lnTo>
                <a:lnTo>
                  <a:pt x="1934" y="100387"/>
                </a:lnTo>
                <a:lnTo>
                  <a:pt x="5207" y="106612"/>
                </a:lnTo>
                <a:lnTo>
                  <a:pt x="9374" y="112746"/>
                </a:lnTo>
                <a:lnTo>
                  <a:pt x="13144" y="118821"/>
                </a:lnTo>
                <a:lnTo>
                  <a:pt x="16650" y="124855"/>
                </a:lnTo>
                <a:lnTo>
                  <a:pt x="19979" y="130861"/>
                </a:lnTo>
                <a:lnTo>
                  <a:pt x="23191" y="133873"/>
                </a:lnTo>
                <a:lnTo>
                  <a:pt x="26325" y="134890"/>
                </a:lnTo>
                <a:lnTo>
                  <a:pt x="29406" y="134575"/>
                </a:lnTo>
                <a:lnTo>
                  <a:pt x="33444" y="133373"/>
                </a:lnTo>
                <a:lnTo>
                  <a:pt x="38121" y="131579"/>
                </a:lnTo>
                <a:lnTo>
                  <a:pt x="43223" y="129391"/>
                </a:lnTo>
                <a:lnTo>
                  <a:pt x="54184" y="124314"/>
                </a:lnTo>
                <a:lnTo>
                  <a:pt x="59885" y="121572"/>
                </a:lnTo>
                <a:lnTo>
                  <a:pt x="65670" y="117758"/>
                </a:lnTo>
                <a:lnTo>
                  <a:pt x="71510" y="113232"/>
                </a:lnTo>
                <a:lnTo>
                  <a:pt x="77389" y="108230"/>
                </a:lnTo>
                <a:lnTo>
                  <a:pt x="83292" y="102911"/>
                </a:lnTo>
                <a:lnTo>
                  <a:pt x="95143" y="91709"/>
                </a:lnTo>
                <a:lnTo>
                  <a:pt x="112972" y="74247"/>
                </a:lnTo>
                <a:lnTo>
                  <a:pt x="117928" y="68349"/>
                </a:lnTo>
                <a:lnTo>
                  <a:pt x="122225" y="62433"/>
                </a:lnTo>
                <a:lnTo>
                  <a:pt x="126081" y="56505"/>
                </a:lnTo>
                <a:lnTo>
                  <a:pt x="128652" y="50568"/>
                </a:lnTo>
                <a:lnTo>
                  <a:pt x="130366" y="44626"/>
                </a:lnTo>
                <a:lnTo>
                  <a:pt x="131509" y="38680"/>
                </a:lnTo>
                <a:lnTo>
                  <a:pt x="132271" y="33724"/>
                </a:lnTo>
                <a:lnTo>
                  <a:pt x="132779" y="29428"/>
                </a:lnTo>
                <a:lnTo>
                  <a:pt x="133117" y="25572"/>
                </a:lnTo>
                <a:lnTo>
                  <a:pt x="132351" y="21016"/>
                </a:lnTo>
                <a:lnTo>
                  <a:pt x="130848" y="15995"/>
                </a:lnTo>
                <a:lnTo>
                  <a:pt x="12486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ARTInkAnnotation8"/>
          <p:cNvSpPr/>
          <p:nvPr/>
        </p:nvSpPr>
        <p:spPr>
          <a:xfrm>
            <a:off x="2331049" y="3402210"/>
            <a:ext cx="106757" cy="186359"/>
          </a:xfrm>
          <a:custGeom>
            <a:avLst/>
            <a:gdLst/>
            <a:ahLst/>
            <a:cxnLst/>
            <a:rect l="0" t="0" r="0" b="0"/>
            <a:pathLst>
              <a:path w="106757" h="186359">
                <a:moveTo>
                  <a:pt x="26388" y="35719"/>
                </a:moveTo>
                <a:lnTo>
                  <a:pt x="21648" y="45200"/>
                </a:lnTo>
                <a:lnTo>
                  <a:pt x="20251" y="49977"/>
                </a:lnTo>
                <a:lnTo>
                  <a:pt x="19321" y="55147"/>
                </a:lnTo>
                <a:lnTo>
                  <a:pt x="18700" y="60577"/>
                </a:lnTo>
                <a:lnTo>
                  <a:pt x="18286" y="67174"/>
                </a:lnTo>
                <a:lnTo>
                  <a:pt x="17827" y="82441"/>
                </a:lnTo>
                <a:lnTo>
                  <a:pt x="16712" y="90680"/>
                </a:lnTo>
                <a:lnTo>
                  <a:pt x="14976" y="99149"/>
                </a:lnTo>
                <a:lnTo>
                  <a:pt x="12827" y="107771"/>
                </a:lnTo>
                <a:lnTo>
                  <a:pt x="11395" y="115504"/>
                </a:lnTo>
                <a:lnTo>
                  <a:pt x="10439" y="122643"/>
                </a:lnTo>
                <a:lnTo>
                  <a:pt x="9802" y="129388"/>
                </a:lnTo>
                <a:lnTo>
                  <a:pt x="8386" y="136860"/>
                </a:lnTo>
                <a:lnTo>
                  <a:pt x="6449" y="144819"/>
                </a:lnTo>
                <a:lnTo>
                  <a:pt x="4166" y="153100"/>
                </a:lnTo>
                <a:lnTo>
                  <a:pt x="2644" y="160607"/>
                </a:lnTo>
                <a:lnTo>
                  <a:pt x="1629" y="167595"/>
                </a:lnTo>
                <a:lnTo>
                  <a:pt x="0" y="183587"/>
                </a:lnTo>
                <a:lnTo>
                  <a:pt x="859" y="184900"/>
                </a:lnTo>
                <a:lnTo>
                  <a:pt x="2423" y="185774"/>
                </a:lnTo>
                <a:lnTo>
                  <a:pt x="4459" y="186358"/>
                </a:lnTo>
                <a:lnTo>
                  <a:pt x="5815" y="185754"/>
                </a:lnTo>
                <a:lnTo>
                  <a:pt x="6720" y="184360"/>
                </a:lnTo>
                <a:lnTo>
                  <a:pt x="7323" y="182438"/>
                </a:lnTo>
                <a:lnTo>
                  <a:pt x="7725" y="179172"/>
                </a:lnTo>
                <a:lnTo>
                  <a:pt x="7993" y="175011"/>
                </a:lnTo>
                <a:lnTo>
                  <a:pt x="8172" y="170252"/>
                </a:lnTo>
                <a:lnTo>
                  <a:pt x="8423" y="154074"/>
                </a:lnTo>
                <a:lnTo>
                  <a:pt x="9451" y="148357"/>
                </a:lnTo>
                <a:lnTo>
                  <a:pt x="11128" y="142561"/>
                </a:lnTo>
                <a:lnTo>
                  <a:pt x="13238" y="136713"/>
                </a:lnTo>
                <a:lnTo>
                  <a:pt x="14645" y="129837"/>
                </a:lnTo>
                <a:lnTo>
                  <a:pt x="15583" y="122277"/>
                </a:lnTo>
                <a:lnTo>
                  <a:pt x="16208" y="114261"/>
                </a:lnTo>
                <a:lnTo>
                  <a:pt x="17618" y="106932"/>
                </a:lnTo>
                <a:lnTo>
                  <a:pt x="19549" y="100061"/>
                </a:lnTo>
                <a:lnTo>
                  <a:pt x="21829" y="93497"/>
                </a:lnTo>
                <a:lnTo>
                  <a:pt x="23348" y="86144"/>
                </a:lnTo>
                <a:lnTo>
                  <a:pt x="24362" y="78265"/>
                </a:lnTo>
                <a:lnTo>
                  <a:pt x="25037" y="70036"/>
                </a:lnTo>
                <a:lnTo>
                  <a:pt x="24495" y="62566"/>
                </a:lnTo>
                <a:lnTo>
                  <a:pt x="23142" y="55602"/>
                </a:lnTo>
                <a:lnTo>
                  <a:pt x="21248" y="48974"/>
                </a:lnTo>
                <a:lnTo>
                  <a:pt x="19985" y="42571"/>
                </a:lnTo>
                <a:lnTo>
                  <a:pt x="19143" y="36319"/>
                </a:lnTo>
                <a:lnTo>
                  <a:pt x="18581" y="30166"/>
                </a:lnTo>
                <a:lnTo>
                  <a:pt x="18207" y="25071"/>
                </a:lnTo>
                <a:lnTo>
                  <a:pt x="17958" y="20683"/>
                </a:lnTo>
                <a:lnTo>
                  <a:pt x="17681" y="13162"/>
                </a:lnTo>
                <a:lnTo>
                  <a:pt x="17557" y="6511"/>
                </a:lnTo>
                <a:lnTo>
                  <a:pt x="18517" y="4341"/>
                </a:lnTo>
                <a:lnTo>
                  <a:pt x="20148" y="2894"/>
                </a:lnTo>
                <a:lnTo>
                  <a:pt x="22228" y="1929"/>
                </a:lnTo>
                <a:lnTo>
                  <a:pt x="24607" y="2279"/>
                </a:lnTo>
                <a:lnTo>
                  <a:pt x="27185" y="3503"/>
                </a:lnTo>
                <a:lnTo>
                  <a:pt x="29896" y="5313"/>
                </a:lnTo>
                <a:lnTo>
                  <a:pt x="33688" y="7510"/>
                </a:lnTo>
                <a:lnTo>
                  <a:pt x="43193" y="12599"/>
                </a:lnTo>
                <a:lnTo>
                  <a:pt x="49497" y="13360"/>
                </a:lnTo>
                <a:lnTo>
                  <a:pt x="56677" y="12876"/>
                </a:lnTo>
                <a:lnTo>
                  <a:pt x="64441" y="11560"/>
                </a:lnTo>
                <a:lnTo>
                  <a:pt x="70608" y="10684"/>
                </a:lnTo>
                <a:lnTo>
                  <a:pt x="75712" y="10099"/>
                </a:lnTo>
                <a:lnTo>
                  <a:pt x="80106" y="9710"/>
                </a:lnTo>
                <a:lnTo>
                  <a:pt x="85021" y="8458"/>
                </a:lnTo>
                <a:lnTo>
                  <a:pt x="90282" y="6631"/>
                </a:lnTo>
                <a:lnTo>
                  <a:pt x="10675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Annotation9"/>
          <p:cNvSpPr/>
          <p:nvPr/>
        </p:nvSpPr>
        <p:spPr>
          <a:xfrm>
            <a:off x="2402085" y="3397894"/>
            <a:ext cx="178595" cy="156004"/>
          </a:xfrm>
          <a:custGeom>
            <a:avLst/>
            <a:gdLst/>
            <a:ahLst/>
            <a:cxnLst/>
            <a:rect l="0" t="0" r="0" b="0"/>
            <a:pathLst>
              <a:path w="178595" h="156004">
                <a:moveTo>
                  <a:pt x="178594" y="13247"/>
                </a:moveTo>
                <a:lnTo>
                  <a:pt x="164373" y="8506"/>
                </a:lnTo>
                <a:lnTo>
                  <a:pt x="158199" y="6117"/>
                </a:lnTo>
                <a:lnTo>
                  <a:pt x="152099" y="3533"/>
                </a:lnTo>
                <a:lnTo>
                  <a:pt x="146048" y="818"/>
                </a:lnTo>
                <a:lnTo>
                  <a:pt x="141022" y="0"/>
                </a:lnTo>
                <a:lnTo>
                  <a:pt x="136678" y="447"/>
                </a:lnTo>
                <a:lnTo>
                  <a:pt x="132791" y="1736"/>
                </a:lnTo>
                <a:lnTo>
                  <a:pt x="128215" y="2597"/>
                </a:lnTo>
                <a:lnTo>
                  <a:pt x="123180" y="3170"/>
                </a:lnTo>
                <a:lnTo>
                  <a:pt x="117839" y="3552"/>
                </a:lnTo>
                <a:lnTo>
                  <a:pt x="111302" y="4799"/>
                </a:lnTo>
                <a:lnTo>
                  <a:pt x="103966" y="6622"/>
                </a:lnTo>
                <a:lnTo>
                  <a:pt x="96100" y="8831"/>
                </a:lnTo>
                <a:lnTo>
                  <a:pt x="88871" y="11295"/>
                </a:lnTo>
                <a:lnTo>
                  <a:pt x="82068" y="13930"/>
                </a:lnTo>
                <a:lnTo>
                  <a:pt x="75548" y="16678"/>
                </a:lnTo>
                <a:lnTo>
                  <a:pt x="69217" y="20495"/>
                </a:lnTo>
                <a:lnTo>
                  <a:pt x="63012" y="25024"/>
                </a:lnTo>
                <a:lnTo>
                  <a:pt x="56891" y="30028"/>
                </a:lnTo>
                <a:lnTo>
                  <a:pt x="51818" y="34356"/>
                </a:lnTo>
                <a:lnTo>
                  <a:pt x="47444" y="38233"/>
                </a:lnTo>
                <a:lnTo>
                  <a:pt x="43536" y="41811"/>
                </a:lnTo>
                <a:lnTo>
                  <a:pt x="40930" y="46179"/>
                </a:lnTo>
                <a:lnTo>
                  <a:pt x="39193" y="51077"/>
                </a:lnTo>
                <a:lnTo>
                  <a:pt x="38035" y="56326"/>
                </a:lnTo>
                <a:lnTo>
                  <a:pt x="37263" y="60818"/>
                </a:lnTo>
                <a:lnTo>
                  <a:pt x="36749" y="64805"/>
                </a:lnTo>
                <a:lnTo>
                  <a:pt x="36405" y="68454"/>
                </a:lnTo>
                <a:lnTo>
                  <a:pt x="37169" y="70888"/>
                </a:lnTo>
                <a:lnTo>
                  <a:pt x="38670" y="72510"/>
                </a:lnTo>
                <a:lnTo>
                  <a:pt x="40663" y="73591"/>
                </a:lnTo>
                <a:lnTo>
                  <a:pt x="44968" y="75305"/>
                </a:lnTo>
                <a:lnTo>
                  <a:pt x="57689" y="79854"/>
                </a:lnTo>
                <a:lnTo>
                  <a:pt x="64256" y="82456"/>
                </a:lnTo>
                <a:lnTo>
                  <a:pt x="70619" y="85183"/>
                </a:lnTo>
                <a:lnTo>
                  <a:pt x="76845" y="87993"/>
                </a:lnTo>
                <a:lnTo>
                  <a:pt x="82980" y="91851"/>
                </a:lnTo>
                <a:lnTo>
                  <a:pt x="89055" y="96407"/>
                </a:lnTo>
                <a:lnTo>
                  <a:pt x="95089" y="101429"/>
                </a:lnTo>
                <a:lnTo>
                  <a:pt x="101096" y="105769"/>
                </a:lnTo>
                <a:lnTo>
                  <a:pt x="107085" y="109655"/>
                </a:lnTo>
                <a:lnTo>
                  <a:pt x="113062" y="113238"/>
                </a:lnTo>
                <a:lnTo>
                  <a:pt x="118038" y="116618"/>
                </a:lnTo>
                <a:lnTo>
                  <a:pt x="122349" y="119864"/>
                </a:lnTo>
                <a:lnTo>
                  <a:pt x="126215" y="123020"/>
                </a:lnTo>
                <a:lnTo>
                  <a:pt x="129784" y="126116"/>
                </a:lnTo>
                <a:lnTo>
                  <a:pt x="133155" y="129173"/>
                </a:lnTo>
                <a:lnTo>
                  <a:pt x="136395" y="132202"/>
                </a:lnTo>
                <a:lnTo>
                  <a:pt x="139547" y="134222"/>
                </a:lnTo>
                <a:lnTo>
                  <a:pt x="142641" y="135569"/>
                </a:lnTo>
                <a:lnTo>
                  <a:pt x="145696" y="136467"/>
                </a:lnTo>
                <a:lnTo>
                  <a:pt x="146740" y="137065"/>
                </a:lnTo>
                <a:lnTo>
                  <a:pt x="146444" y="137464"/>
                </a:lnTo>
                <a:lnTo>
                  <a:pt x="145255" y="137730"/>
                </a:lnTo>
                <a:lnTo>
                  <a:pt x="142477" y="137908"/>
                </a:lnTo>
                <a:lnTo>
                  <a:pt x="134099" y="138104"/>
                </a:lnTo>
                <a:lnTo>
                  <a:pt x="128095" y="139149"/>
                </a:lnTo>
                <a:lnTo>
                  <a:pt x="121116" y="140838"/>
                </a:lnTo>
                <a:lnTo>
                  <a:pt x="113486" y="142956"/>
                </a:lnTo>
                <a:lnTo>
                  <a:pt x="104431" y="144368"/>
                </a:lnTo>
                <a:lnTo>
                  <a:pt x="94425" y="145309"/>
                </a:lnTo>
                <a:lnTo>
                  <a:pt x="83786" y="145936"/>
                </a:lnTo>
                <a:lnTo>
                  <a:pt x="73717" y="147347"/>
                </a:lnTo>
                <a:lnTo>
                  <a:pt x="64028" y="149280"/>
                </a:lnTo>
                <a:lnTo>
                  <a:pt x="54591" y="151560"/>
                </a:lnTo>
                <a:lnTo>
                  <a:pt x="46316" y="153081"/>
                </a:lnTo>
                <a:lnTo>
                  <a:pt x="38815" y="154094"/>
                </a:lnTo>
                <a:lnTo>
                  <a:pt x="31830" y="154770"/>
                </a:lnTo>
                <a:lnTo>
                  <a:pt x="26181" y="155220"/>
                </a:lnTo>
                <a:lnTo>
                  <a:pt x="21423" y="155521"/>
                </a:lnTo>
                <a:lnTo>
                  <a:pt x="13490" y="155854"/>
                </a:lnTo>
                <a:lnTo>
                  <a:pt x="6657" y="156003"/>
                </a:lnTo>
                <a:lnTo>
                  <a:pt x="4439" y="155050"/>
                </a:lnTo>
                <a:lnTo>
                  <a:pt x="2959" y="153423"/>
                </a:lnTo>
                <a:lnTo>
                  <a:pt x="0" y="14719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Annotation10"/>
          <p:cNvSpPr/>
          <p:nvPr/>
        </p:nvSpPr>
        <p:spPr>
          <a:xfrm>
            <a:off x="2582856" y="3402851"/>
            <a:ext cx="118928" cy="169025"/>
          </a:xfrm>
          <a:custGeom>
            <a:avLst/>
            <a:gdLst/>
            <a:ahLst/>
            <a:cxnLst/>
            <a:rect l="0" t="0" r="0" b="0"/>
            <a:pathLst>
              <a:path w="118928" h="169025">
                <a:moveTo>
                  <a:pt x="42472" y="79727"/>
                </a:moveTo>
                <a:lnTo>
                  <a:pt x="34783" y="79727"/>
                </a:lnTo>
                <a:lnTo>
                  <a:pt x="35361" y="80719"/>
                </a:lnTo>
                <a:lnTo>
                  <a:pt x="38650" y="84467"/>
                </a:lnTo>
                <a:lnTo>
                  <a:pt x="41340" y="87415"/>
                </a:lnTo>
                <a:lnTo>
                  <a:pt x="42709" y="87829"/>
                </a:lnTo>
                <a:lnTo>
                  <a:pt x="44614" y="88105"/>
                </a:lnTo>
                <a:lnTo>
                  <a:pt x="46876" y="88289"/>
                </a:lnTo>
                <a:lnTo>
                  <a:pt x="49377" y="87419"/>
                </a:lnTo>
                <a:lnTo>
                  <a:pt x="52036" y="85848"/>
                </a:lnTo>
                <a:lnTo>
                  <a:pt x="54801" y="83807"/>
                </a:lnTo>
                <a:lnTo>
                  <a:pt x="58629" y="81454"/>
                </a:lnTo>
                <a:lnTo>
                  <a:pt x="63165" y="78895"/>
                </a:lnTo>
                <a:lnTo>
                  <a:pt x="68173" y="76195"/>
                </a:lnTo>
                <a:lnTo>
                  <a:pt x="72504" y="73404"/>
                </a:lnTo>
                <a:lnTo>
                  <a:pt x="76384" y="70550"/>
                </a:lnTo>
                <a:lnTo>
                  <a:pt x="79963" y="67656"/>
                </a:lnTo>
                <a:lnTo>
                  <a:pt x="84333" y="64734"/>
                </a:lnTo>
                <a:lnTo>
                  <a:pt x="89231" y="61794"/>
                </a:lnTo>
                <a:lnTo>
                  <a:pt x="94481" y="58842"/>
                </a:lnTo>
                <a:lnTo>
                  <a:pt x="98972" y="54889"/>
                </a:lnTo>
                <a:lnTo>
                  <a:pt x="102959" y="50270"/>
                </a:lnTo>
                <a:lnTo>
                  <a:pt x="106609" y="45206"/>
                </a:lnTo>
                <a:lnTo>
                  <a:pt x="109042" y="40838"/>
                </a:lnTo>
                <a:lnTo>
                  <a:pt x="110665" y="36934"/>
                </a:lnTo>
                <a:lnTo>
                  <a:pt x="111746" y="33339"/>
                </a:lnTo>
                <a:lnTo>
                  <a:pt x="112468" y="28958"/>
                </a:lnTo>
                <a:lnTo>
                  <a:pt x="112948" y="24052"/>
                </a:lnTo>
                <a:lnTo>
                  <a:pt x="113268" y="18798"/>
                </a:lnTo>
                <a:lnTo>
                  <a:pt x="114474" y="14303"/>
                </a:lnTo>
                <a:lnTo>
                  <a:pt x="116270" y="10314"/>
                </a:lnTo>
                <a:lnTo>
                  <a:pt x="118460" y="6662"/>
                </a:lnTo>
                <a:lnTo>
                  <a:pt x="118927" y="4228"/>
                </a:lnTo>
                <a:lnTo>
                  <a:pt x="118247" y="2605"/>
                </a:lnTo>
                <a:lnTo>
                  <a:pt x="116801" y="1523"/>
                </a:lnTo>
                <a:lnTo>
                  <a:pt x="114845" y="802"/>
                </a:lnTo>
                <a:lnTo>
                  <a:pt x="112549" y="321"/>
                </a:lnTo>
                <a:lnTo>
                  <a:pt x="110025" y="0"/>
                </a:lnTo>
                <a:lnTo>
                  <a:pt x="106359" y="779"/>
                </a:lnTo>
                <a:lnTo>
                  <a:pt x="101931" y="2290"/>
                </a:lnTo>
                <a:lnTo>
                  <a:pt x="96994" y="4290"/>
                </a:lnTo>
                <a:lnTo>
                  <a:pt x="91718" y="7607"/>
                </a:lnTo>
                <a:lnTo>
                  <a:pt x="86217" y="11804"/>
                </a:lnTo>
                <a:lnTo>
                  <a:pt x="80565" y="16585"/>
                </a:lnTo>
                <a:lnTo>
                  <a:pt x="74812" y="21757"/>
                </a:lnTo>
                <a:lnTo>
                  <a:pt x="63129" y="32796"/>
                </a:lnTo>
                <a:lnTo>
                  <a:pt x="45395" y="50167"/>
                </a:lnTo>
                <a:lnTo>
                  <a:pt x="40452" y="56051"/>
                </a:lnTo>
                <a:lnTo>
                  <a:pt x="36164" y="61958"/>
                </a:lnTo>
                <a:lnTo>
                  <a:pt x="32314" y="67882"/>
                </a:lnTo>
                <a:lnTo>
                  <a:pt x="27762" y="73814"/>
                </a:lnTo>
                <a:lnTo>
                  <a:pt x="22743" y="79754"/>
                </a:lnTo>
                <a:lnTo>
                  <a:pt x="17413" y="85698"/>
                </a:lnTo>
                <a:lnTo>
                  <a:pt x="12868" y="91645"/>
                </a:lnTo>
                <a:lnTo>
                  <a:pt x="8845" y="97594"/>
                </a:lnTo>
                <a:lnTo>
                  <a:pt x="5171" y="103545"/>
                </a:lnTo>
                <a:lnTo>
                  <a:pt x="2722" y="109496"/>
                </a:lnTo>
                <a:lnTo>
                  <a:pt x="1089" y="115448"/>
                </a:lnTo>
                <a:lnTo>
                  <a:pt x="0" y="121400"/>
                </a:lnTo>
                <a:lnTo>
                  <a:pt x="267" y="126361"/>
                </a:lnTo>
                <a:lnTo>
                  <a:pt x="1437" y="130660"/>
                </a:lnTo>
                <a:lnTo>
                  <a:pt x="3209" y="134518"/>
                </a:lnTo>
                <a:lnTo>
                  <a:pt x="7366" y="139075"/>
                </a:lnTo>
                <a:lnTo>
                  <a:pt x="13115" y="144097"/>
                </a:lnTo>
                <a:lnTo>
                  <a:pt x="19924" y="149429"/>
                </a:lnTo>
                <a:lnTo>
                  <a:pt x="25456" y="153976"/>
                </a:lnTo>
                <a:lnTo>
                  <a:pt x="30135" y="158000"/>
                </a:lnTo>
                <a:lnTo>
                  <a:pt x="34247" y="161675"/>
                </a:lnTo>
                <a:lnTo>
                  <a:pt x="39965" y="164125"/>
                </a:lnTo>
                <a:lnTo>
                  <a:pt x="46754" y="165757"/>
                </a:lnTo>
                <a:lnTo>
                  <a:pt x="69261" y="1690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Annotation11"/>
          <p:cNvSpPr/>
          <p:nvPr/>
        </p:nvSpPr>
        <p:spPr>
          <a:xfrm>
            <a:off x="2778742" y="3643312"/>
            <a:ext cx="114478" cy="44076"/>
          </a:xfrm>
          <a:custGeom>
            <a:avLst/>
            <a:gdLst/>
            <a:ahLst/>
            <a:cxnLst/>
            <a:rect l="0" t="0" r="0" b="0"/>
            <a:pathLst>
              <a:path w="114478" h="44076">
                <a:moveTo>
                  <a:pt x="16250" y="0"/>
                </a:moveTo>
                <a:lnTo>
                  <a:pt x="11509" y="14222"/>
                </a:lnTo>
                <a:lnTo>
                  <a:pt x="9121" y="19403"/>
                </a:lnTo>
                <a:lnTo>
                  <a:pt x="6537" y="23849"/>
                </a:lnTo>
                <a:lnTo>
                  <a:pt x="3821" y="27806"/>
                </a:lnTo>
                <a:lnTo>
                  <a:pt x="2011" y="31436"/>
                </a:lnTo>
                <a:lnTo>
                  <a:pt x="804" y="34847"/>
                </a:lnTo>
                <a:lnTo>
                  <a:pt x="0" y="38115"/>
                </a:lnTo>
                <a:lnTo>
                  <a:pt x="1448" y="40293"/>
                </a:lnTo>
                <a:lnTo>
                  <a:pt x="4398" y="41745"/>
                </a:lnTo>
                <a:lnTo>
                  <a:pt x="8348" y="42713"/>
                </a:lnTo>
                <a:lnTo>
                  <a:pt x="12966" y="43358"/>
                </a:lnTo>
                <a:lnTo>
                  <a:pt x="18030" y="43788"/>
                </a:lnTo>
                <a:lnTo>
                  <a:pt x="23390" y="44075"/>
                </a:lnTo>
                <a:lnTo>
                  <a:pt x="29940" y="43274"/>
                </a:lnTo>
                <a:lnTo>
                  <a:pt x="37283" y="41748"/>
                </a:lnTo>
                <a:lnTo>
                  <a:pt x="45155" y="39738"/>
                </a:lnTo>
                <a:lnTo>
                  <a:pt x="52387" y="37406"/>
                </a:lnTo>
                <a:lnTo>
                  <a:pt x="59193" y="34859"/>
                </a:lnTo>
                <a:lnTo>
                  <a:pt x="65714" y="32169"/>
                </a:lnTo>
                <a:lnTo>
                  <a:pt x="72047" y="30376"/>
                </a:lnTo>
                <a:lnTo>
                  <a:pt x="78252" y="29180"/>
                </a:lnTo>
                <a:lnTo>
                  <a:pt x="84374" y="28383"/>
                </a:lnTo>
                <a:lnTo>
                  <a:pt x="90440" y="26860"/>
                </a:lnTo>
                <a:lnTo>
                  <a:pt x="96467" y="24852"/>
                </a:lnTo>
                <a:lnTo>
                  <a:pt x="114477" y="1786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Annotation12"/>
          <p:cNvSpPr/>
          <p:nvPr/>
        </p:nvSpPr>
        <p:spPr>
          <a:xfrm>
            <a:off x="2911646" y="3404062"/>
            <a:ext cx="115519" cy="149382"/>
          </a:xfrm>
          <a:custGeom>
            <a:avLst/>
            <a:gdLst/>
            <a:ahLst/>
            <a:cxnLst/>
            <a:rect l="0" t="0" r="0" b="0"/>
            <a:pathLst>
              <a:path w="115519" h="149382">
                <a:moveTo>
                  <a:pt x="26221" y="87445"/>
                </a:moveTo>
                <a:lnTo>
                  <a:pt x="26221" y="92186"/>
                </a:lnTo>
                <a:lnTo>
                  <a:pt x="27213" y="94575"/>
                </a:lnTo>
                <a:lnTo>
                  <a:pt x="28866" y="97159"/>
                </a:lnTo>
                <a:lnTo>
                  <a:pt x="30961" y="99874"/>
                </a:lnTo>
                <a:lnTo>
                  <a:pt x="33350" y="103669"/>
                </a:lnTo>
                <a:lnTo>
                  <a:pt x="35934" y="108183"/>
                </a:lnTo>
                <a:lnTo>
                  <a:pt x="38649" y="113177"/>
                </a:lnTo>
                <a:lnTo>
                  <a:pt x="41452" y="117498"/>
                </a:lnTo>
                <a:lnTo>
                  <a:pt x="44312" y="121371"/>
                </a:lnTo>
                <a:lnTo>
                  <a:pt x="47211" y="124945"/>
                </a:lnTo>
                <a:lnTo>
                  <a:pt x="50136" y="127328"/>
                </a:lnTo>
                <a:lnTo>
                  <a:pt x="53078" y="128917"/>
                </a:lnTo>
                <a:lnTo>
                  <a:pt x="56032" y="129976"/>
                </a:lnTo>
                <a:lnTo>
                  <a:pt x="58993" y="129690"/>
                </a:lnTo>
                <a:lnTo>
                  <a:pt x="61960" y="128506"/>
                </a:lnTo>
                <a:lnTo>
                  <a:pt x="64929" y="126726"/>
                </a:lnTo>
                <a:lnTo>
                  <a:pt x="67902" y="124546"/>
                </a:lnTo>
                <a:lnTo>
                  <a:pt x="70875" y="122101"/>
                </a:lnTo>
                <a:lnTo>
                  <a:pt x="73849" y="119479"/>
                </a:lnTo>
                <a:lnTo>
                  <a:pt x="75832" y="115746"/>
                </a:lnTo>
                <a:lnTo>
                  <a:pt x="77155" y="111274"/>
                </a:lnTo>
                <a:lnTo>
                  <a:pt x="78036" y="106307"/>
                </a:lnTo>
                <a:lnTo>
                  <a:pt x="79616" y="101012"/>
                </a:lnTo>
                <a:lnTo>
                  <a:pt x="81661" y="95498"/>
                </a:lnTo>
                <a:lnTo>
                  <a:pt x="84017" y="89837"/>
                </a:lnTo>
                <a:lnTo>
                  <a:pt x="86580" y="83087"/>
                </a:lnTo>
                <a:lnTo>
                  <a:pt x="92073" y="67649"/>
                </a:lnTo>
                <a:lnTo>
                  <a:pt x="100744" y="42223"/>
                </a:lnTo>
                <a:lnTo>
                  <a:pt x="102692" y="35469"/>
                </a:lnTo>
                <a:lnTo>
                  <a:pt x="103990" y="29974"/>
                </a:lnTo>
                <a:lnTo>
                  <a:pt x="104856" y="25319"/>
                </a:lnTo>
                <a:lnTo>
                  <a:pt x="105433" y="21223"/>
                </a:lnTo>
                <a:lnTo>
                  <a:pt x="105818" y="17500"/>
                </a:lnTo>
                <a:lnTo>
                  <a:pt x="106075" y="14026"/>
                </a:lnTo>
                <a:lnTo>
                  <a:pt x="104261" y="10718"/>
                </a:lnTo>
                <a:lnTo>
                  <a:pt x="101068" y="7521"/>
                </a:lnTo>
                <a:lnTo>
                  <a:pt x="96955" y="4397"/>
                </a:lnTo>
                <a:lnTo>
                  <a:pt x="92228" y="2314"/>
                </a:lnTo>
                <a:lnTo>
                  <a:pt x="87093" y="925"/>
                </a:lnTo>
                <a:lnTo>
                  <a:pt x="81685" y="0"/>
                </a:lnTo>
                <a:lnTo>
                  <a:pt x="76095" y="375"/>
                </a:lnTo>
                <a:lnTo>
                  <a:pt x="70384" y="1617"/>
                </a:lnTo>
                <a:lnTo>
                  <a:pt x="64593" y="3438"/>
                </a:lnTo>
                <a:lnTo>
                  <a:pt x="58747" y="5643"/>
                </a:lnTo>
                <a:lnTo>
                  <a:pt x="52866" y="8106"/>
                </a:lnTo>
                <a:lnTo>
                  <a:pt x="46961" y="10740"/>
                </a:lnTo>
                <a:lnTo>
                  <a:pt x="41040" y="14480"/>
                </a:lnTo>
                <a:lnTo>
                  <a:pt x="35108" y="18959"/>
                </a:lnTo>
                <a:lnTo>
                  <a:pt x="29169" y="23928"/>
                </a:lnTo>
                <a:lnTo>
                  <a:pt x="24217" y="29226"/>
                </a:lnTo>
                <a:lnTo>
                  <a:pt x="19924" y="34742"/>
                </a:lnTo>
                <a:lnTo>
                  <a:pt x="16070" y="40404"/>
                </a:lnTo>
                <a:lnTo>
                  <a:pt x="12508" y="46162"/>
                </a:lnTo>
                <a:lnTo>
                  <a:pt x="9141" y="51986"/>
                </a:lnTo>
                <a:lnTo>
                  <a:pt x="5905" y="57853"/>
                </a:lnTo>
                <a:lnTo>
                  <a:pt x="3747" y="64740"/>
                </a:lnTo>
                <a:lnTo>
                  <a:pt x="2308" y="72309"/>
                </a:lnTo>
                <a:lnTo>
                  <a:pt x="1349" y="80331"/>
                </a:lnTo>
                <a:lnTo>
                  <a:pt x="710" y="87663"/>
                </a:lnTo>
                <a:lnTo>
                  <a:pt x="284" y="94536"/>
                </a:lnTo>
                <a:lnTo>
                  <a:pt x="0" y="101102"/>
                </a:lnTo>
                <a:lnTo>
                  <a:pt x="802" y="107464"/>
                </a:lnTo>
                <a:lnTo>
                  <a:pt x="2330" y="113689"/>
                </a:lnTo>
                <a:lnTo>
                  <a:pt x="4340" y="119824"/>
                </a:lnTo>
                <a:lnTo>
                  <a:pt x="6673" y="124906"/>
                </a:lnTo>
                <a:lnTo>
                  <a:pt x="9220" y="129287"/>
                </a:lnTo>
                <a:lnTo>
                  <a:pt x="11910" y="133199"/>
                </a:lnTo>
                <a:lnTo>
                  <a:pt x="16681" y="136799"/>
                </a:lnTo>
                <a:lnTo>
                  <a:pt x="22837" y="140192"/>
                </a:lnTo>
                <a:lnTo>
                  <a:pt x="29918" y="143446"/>
                </a:lnTo>
                <a:lnTo>
                  <a:pt x="37615" y="145615"/>
                </a:lnTo>
                <a:lnTo>
                  <a:pt x="45723" y="147061"/>
                </a:lnTo>
                <a:lnTo>
                  <a:pt x="54105" y="148025"/>
                </a:lnTo>
                <a:lnTo>
                  <a:pt x="61677" y="148668"/>
                </a:lnTo>
                <a:lnTo>
                  <a:pt x="68710" y="149096"/>
                </a:lnTo>
                <a:lnTo>
                  <a:pt x="75383" y="149381"/>
                </a:lnTo>
                <a:lnTo>
                  <a:pt x="82808" y="148580"/>
                </a:lnTo>
                <a:lnTo>
                  <a:pt x="90735" y="147053"/>
                </a:lnTo>
                <a:lnTo>
                  <a:pt x="115518" y="14102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Annotation13"/>
          <p:cNvSpPr/>
          <p:nvPr/>
        </p:nvSpPr>
        <p:spPr>
          <a:xfrm>
            <a:off x="3076670" y="3384351"/>
            <a:ext cx="146948" cy="182458"/>
          </a:xfrm>
          <a:custGeom>
            <a:avLst/>
            <a:gdLst/>
            <a:ahLst/>
            <a:cxnLst/>
            <a:rect l="0" t="0" r="0" b="0"/>
            <a:pathLst>
              <a:path w="146948" h="182458">
                <a:moveTo>
                  <a:pt x="21931" y="80368"/>
                </a:moveTo>
                <a:lnTo>
                  <a:pt x="17190" y="85108"/>
                </a:lnTo>
                <a:lnTo>
                  <a:pt x="14802" y="86505"/>
                </a:lnTo>
                <a:lnTo>
                  <a:pt x="12218" y="87435"/>
                </a:lnTo>
                <a:lnTo>
                  <a:pt x="9502" y="88056"/>
                </a:lnTo>
                <a:lnTo>
                  <a:pt x="6700" y="89462"/>
                </a:lnTo>
                <a:lnTo>
                  <a:pt x="3840" y="91391"/>
                </a:lnTo>
                <a:lnTo>
                  <a:pt x="941" y="93670"/>
                </a:lnTo>
                <a:lnTo>
                  <a:pt x="0" y="98165"/>
                </a:lnTo>
                <a:lnTo>
                  <a:pt x="365" y="104139"/>
                </a:lnTo>
                <a:lnTo>
                  <a:pt x="1601" y="111098"/>
                </a:lnTo>
                <a:lnTo>
                  <a:pt x="3416" y="117722"/>
                </a:lnTo>
                <a:lnTo>
                  <a:pt x="5619" y="124122"/>
                </a:lnTo>
                <a:lnTo>
                  <a:pt x="8080" y="130373"/>
                </a:lnTo>
                <a:lnTo>
                  <a:pt x="9721" y="136525"/>
                </a:lnTo>
                <a:lnTo>
                  <a:pt x="10814" y="142611"/>
                </a:lnTo>
                <a:lnTo>
                  <a:pt x="11543" y="148652"/>
                </a:lnTo>
                <a:lnTo>
                  <a:pt x="12029" y="153672"/>
                </a:lnTo>
                <a:lnTo>
                  <a:pt x="12354" y="158011"/>
                </a:lnTo>
                <a:lnTo>
                  <a:pt x="12569" y="161895"/>
                </a:lnTo>
                <a:lnTo>
                  <a:pt x="12809" y="168857"/>
                </a:lnTo>
                <a:lnTo>
                  <a:pt x="12964" y="181411"/>
                </a:lnTo>
                <a:lnTo>
                  <a:pt x="13969" y="182457"/>
                </a:lnTo>
                <a:lnTo>
                  <a:pt x="15630" y="182161"/>
                </a:lnTo>
                <a:lnTo>
                  <a:pt x="20123" y="179188"/>
                </a:lnTo>
                <a:lnTo>
                  <a:pt x="22711" y="177005"/>
                </a:lnTo>
                <a:lnTo>
                  <a:pt x="25427" y="174559"/>
                </a:lnTo>
                <a:lnTo>
                  <a:pt x="29223" y="171935"/>
                </a:lnTo>
                <a:lnTo>
                  <a:pt x="33738" y="169194"/>
                </a:lnTo>
                <a:lnTo>
                  <a:pt x="38732" y="166374"/>
                </a:lnTo>
                <a:lnTo>
                  <a:pt x="45038" y="162510"/>
                </a:lnTo>
                <a:lnTo>
                  <a:pt x="59982" y="152925"/>
                </a:lnTo>
                <a:lnTo>
                  <a:pt x="67142" y="147591"/>
                </a:lnTo>
                <a:lnTo>
                  <a:pt x="73900" y="142050"/>
                </a:lnTo>
                <a:lnTo>
                  <a:pt x="80390" y="136372"/>
                </a:lnTo>
                <a:lnTo>
                  <a:pt x="86700" y="130602"/>
                </a:lnTo>
                <a:lnTo>
                  <a:pt x="99004" y="118900"/>
                </a:lnTo>
                <a:lnTo>
                  <a:pt x="104071" y="112009"/>
                </a:lnTo>
                <a:lnTo>
                  <a:pt x="108441" y="104439"/>
                </a:lnTo>
                <a:lnTo>
                  <a:pt x="131901" y="56919"/>
                </a:lnTo>
                <a:lnTo>
                  <a:pt x="133940" y="50845"/>
                </a:lnTo>
                <a:lnTo>
                  <a:pt x="135299" y="44810"/>
                </a:lnTo>
                <a:lnTo>
                  <a:pt x="136205" y="38804"/>
                </a:lnTo>
                <a:lnTo>
                  <a:pt x="137802" y="32814"/>
                </a:lnTo>
                <a:lnTo>
                  <a:pt x="139858" y="26838"/>
                </a:lnTo>
                <a:lnTo>
                  <a:pt x="142221" y="20869"/>
                </a:lnTo>
                <a:lnTo>
                  <a:pt x="143796" y="15896"/>
                </a:lnTo>
                <a:lnTo>
                  <a:pt x="144846" y="11590"/>
                </a:lnTo>
                <a:lnTo>
                  <a:pt x="14694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Annotation14"/>
          <p:cNvSpPr/>
          <p:nvPr/>
        </p:nvSpPr>
        <p:spPr>
          <a:xfrm>
            <a:off x="3224042" y="3413016"/>
            <a:ext cx="178170" cy="145368"/>
          </a:xfrm>
          <a:custGeom>
            <a:avLst/>
            <a:gdLst/>
            <a:ahLst/>
            <a:cxnLst/>
            <a:rect l="0" t="0" r="0" b="0"/>
            <a:pathLst>
              <a:path w="178170" h="145368">
                <a:moveTo>
                  <a:pt x="133520" y="87421"/>
                </a:moveTo>
                <a:lnTo>
                  <a:pt x="138261" y="77940"/>
                </a:lnTo>
                <a:lnTo>
                  <a:pt x="139657" y="73163"/>
                </a:lnTo>
                <a:lnTo>
                  <a:pt x="140588" y="67994"/>
                </a:lnTo>
                <a:lnTo>
                  <a:pt x="141209" y="62563"/>
                </a:lnTo>
                <a:lnTo>
                  <a:pt x="140631" y="57951"/>
                </a:lnTo>
                <a:lnTo>
                  <a:pt x="139253" y="53884"/>
                </a:lnTo>
                <a:lnTo>
                  <a:pt x="137342" y="50180"/>
                </a:lnTo>
                <a:lnTo>
                  <a:pt x="135076" y="46719"/>
                </a:lnTo>
                <a:lnTo>
                  <a:pt x="132573" y="43419"/>
                </a:lnTo>
                <a:lnTo>
                  <a:pt x="129912" y="40227"/>
                </a:lnTo>
                <a:lnTo>
                  <a:pt x="126154" y="36114"/>
                </a:lnTo>
                <a:lnTo>
                  <a:pt x="116687" y="26254"/>
                </a:lnTo>
                <a:lnTo>
                  <a:pt x="111384" y="21838"/>
                </a:lnTo>
                <a:lnTo>
                  <a:pt x="105864" y="17902"/>
                </a:lnTo>
                <a:lnTo>
                  <a:pt x="100200" y="14286"/>
                </a:lnTo>
                <a:lnTo>
                  <a:pt x="94440" y="10883"/>
                </a:lnTo>
                <a:lnTo>
                  <a:pt x="88615" y="7622"/>
                </a:lnTo>
                <a:lnTo>
                  <a:pt x="82748" y="4456"/>
                </a:lnTo>
                <a:lnTo>
                  <a:pt x="75859" y="2346"/>
                </a:lnTo>
                <a:lnTo>
                  <a:pt x="68291" y="938"/>
                </a:lnTo>
                <a:lnTo>
                  <a:pt x="60268" y="0"/>
                </a:lnTo>
                <a:lnTo>
                  <a:pt x="53928" y="1360"/>
                </a:lnTo>
                <a:lnTo>
                  <a:pt x="48709" y="4250"/>
                </a:lnTo>
                <a:lnTo>
                  <a:pt x="44237" y="8161"/>
                </a:lnTo>
                <a:lnTo>
                  <a:pt x="39271" y="12753"/>
                </a:lnTo>
                <a:lnTo>
                  <a:pt x="28462" y="23147"/>
                </a:lnTo>
                <a:lnTo>
                  <a:pt x="23795" y="28697"/>
                </a:lnTo>
                <a:lnTo>
                  <a:pt x="19690" y="34380"/>
                </a:lnTo>
                <a:lnTo>
                  <a:pt x="15962" y="40155"/>
                </a:lnTo>
                <a:lnTo>
                  <a:pt x="13476" y="45988"/>
                </a:lnTo>
                <a:lnTo>
                  <a:pt x="11819" y="51862"/>
                </a:lnTo>
                <a:lnTo>
                  <a:pt x="10714" y="57762"/>
                </a:lnTo>
                <a:lnTo>
                  <a:pt x="8986" y="64672"/>
                </a:lnTo>
                <a:lnTo>
                  <a:pt x="6841" y="72255"/>
                </a:lnTo>
                <a:lnTo>
                  <a:pt x="4419" y="80287"/>
                </a:lnTo>
                <a:lnTo>
                  <a:pt x="2804" y="87626"/>
                </a:lnTo>
                <a:lnTo>
                  <a:pt x="1728" y="94503"/>
                </a:lnTo>
                <a:lnTo>
                  <a:pt x="1010" y="101072"/>
                </a:lnTo>
                <a:lnTo>
                  <a:pt x="532" y="106443"/>
                </a:lnTo>
                <a:lnTo>
                  <a:pt x="213" y="111017"/>
                </a:lnTo>
                <a:lnTo>
                  <a:pt x="0" y="115058"/>
                </a:lnTo>
                <a:lnTo>
                  <a:pt x="1843" y="118744"/>
                </a:lnTo>
                <a:lnTo>
                  <a:pt x="5056" y="122194"/>
                </a:lnTo>
                <a:lnTo>
                  <a:pt x="9182" y="125486"/>
                </a:lnTo>
                <a:lnTo>
                  <a:pt x="12925" y="127680"/>
                </a:lnTo>
                <a:lnTo>
                  <a:pt x="16412" y="129143"/>
                </a:lnTo>
                <a:lnTo>
                  <a:pt x="19729" y="130118"/>
                </a:lnTo>
                <a:lnTo>
                  <a:pt x="23925" y="129777"/>
                </a:lnTo>
                <a:lnTo>
                  <a:pt x="28707" y="128556"/>
                </a:lnTo>
                <a:lnTo>
                  <a:pt x="33879" y="126751"/>
                </a:lnTo>
                <a:lnTo>
                  <a:pt x="40304" y="123563"/>
                </a:lnTo>
                <a:lnTo>
                  <a:pt x="47564" y="119453"/>
                </a:lnTo>
                <a:lnTo>
                  <a:pt x="55380" y="114729"/>
                </a:lnTo>
                <a:lnTo>
                  <a:pt x="62575" y="110587"/>
                </a:lnTo>
                <a:lnTo>
                  <a:pt x="75862" y="103340"/>
                </a:lnTo>
                <a:lnTo>
                  <a:pt x="83175" y="98033"/>
                </a:lnTo>
                <a:lnTo>
                  <a:pt x="91027" y="91520"/>
                </a:lnTo>
                <a:lnTo>
                  <a:pt x="99238" y="84200"/>
                </a:lnTo>
                <a:lnTo>
                  <a:pt x="113653" y="70776"/>
                </a:lnTo>
                <a:lnTo>
                  <a:pt x="120276" y="64418"/>
                </a:lnTo>
                <a:lnTo>
                  <a:pt x="125683" y="57203"/>
                </a:lnTo>
                <a:lnTo>
                  <a:pt x="130280" y="49416"/>
                </a:lnTo>
                <a:lnTo>
                  <a:pt x="134337" y="41249"/>
                </a:lnTo>
                <a:lnTo>
                  <a:pt x="138033" y="34811"/>
                </a:lnTo>
                <a:lnTo>
                  <a:pt x="141490" y="29527"/>
                </a:lnTo>
                <a:lnTo>
                  <a:pt x="144786" y="25013"/>
                </a:lnTo>
                <a:lnTo>
                  <a:pt x="147976" y="20019"/>
                </a:lnTo>
                <a:lnTo>
                  <a:pt x="151095" y="14705"/>
                </a:lnTo>
                <a:lnTo>
                  <a:pt x="154166" y="9178"/>
                </a:lnTo>
                <a:lnTo>
                  <a:pt x="156214" y="6485"/>
                </a:lnTo>
                <a:lnTo>
                  <a:pt x="157579" y="5683"/>
                </a:lnTo>
                <a:lnTo>
                  <a:pt x="158489" y="6140"/>
                </a:lnTo>
                <a:lnTo>
                  <a:pt x="159096" y="7437"/>
                </a:lnTo>
                <a:lnTo>
                  <a:pt x="159770" y="11524"/>
                </a:lnTo>
                <a:lnTo>
                  <a:pt x="159950" y="14002"/>
                </a:lnTo>
                <a:lnTo>
                  <a:pt x="160070" y="16647"/>
                </a:lnTo>
                <a:lnTo>
                  <a:pt x="160149" y="19403"/>
                </a:lnTo>
                <a:lnTo>
                  <a:pt x="159211" y="24216"/>
                </a:lnTo>
                <a:lnTo>
                  <a:pt x="157592" y="30401"/>
                </a:lnTo>
                <a:lnTo>
                  <a:pt x="155522" y="37502"/>
                </a:lnTo>
                <a:lnTo>
                  <a:pt x="154141" y="45212"/>
                </a:lnTo>
                <a:lnTo>
                  <a:pt x="153221" y="53329"/>
                </a:lnTo>
                <a:lnTo>
                  <a:pt x="152607" y="61716"/>
                </a:lnTo>
                <a:lnTo>
                  <a:pt x="151205" y="69292"/>
                </a:lnTo>
                <a:lnTo>
                  <a:pt x="149279" y="76327"/>
                </a:lnTo>
                <a:lnTo>
                  <a:pt x="139058" y="106617"/>
                </a:lnTo>
                <a:lnTo>
                  <a:pt x="137212" y="114109"/>
                </a:lnTo>
                <a:lnTo>
                  <a:pt x="135981" y="121088"/>
                </a:lnTo>
                <a:lnTo>
                  <a:pt x="135161" y="127725"/>
                </a:lnTo>
                <a:lnTo>
                  <a:pt x="135606" y="132150"/>
                </a:lnTo>
                <a:lnTo>
                  <a:pt x="136896" y="135099"/>
                </a:lnTo>
                <a:lnTo>
                  <a:pt x="138747" y="137066"/>
                </a:lnTo>
                <a:lnTo>
                  <a:pt x="141966" y="139369"/>
                </a:lnTo>
                <a:lnTo>
                  <a:pt x="146096" y="141897"/>
                </a:lnTo>
                <a:lnTo>
                  <a:pt x="150834" y="144574"/>
                </a:lnTo>
                <a:lnTo>
                  <a:pt x="155977" y="145367"/>
                </a:lnTo>
                <a:lnTo>
                  <a:pt x="161390" y="144904"/>
                </a:lnTo>
                <a:lnTo>
                  <a:pt x="178169" y="1410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Annotation15"/>
          <p:cNvSpPr/>
          <p:nvPr/>
        </p:nvSpPr>
        <p:spPr>
          <a:xfrm>
            <a:off x="3437929" y="3055930"/>
            <a:ext cx="122700" cy="535409"/>
          </a:xfrm>
          <a:custGeom>
            <a:avLst/>
            <a:gdLst/>
            <a:ahLst/>
            <a:cxnLst/>
            <a:rect l="0" t="0" r="0" b="0"/>
            <a:pathLst>
              <a:path w="122700" h="535409">
                <a:moveTo>
                  <a:pt x="0" y="24812"/>
                </a:moveTo>
                <a:lnTo>
                  <a:pt x="4741" y="15331"/>
                </a:lnTo>
                <a:lnTo>
                  <a:pt x="7068" y="8030"/>
                </a:lnTo>
                <a:lnTo>
                  <a:pt x="8562" y="0"/>
                </a:lnTo>
                <a:lnTo>
                  <a:pt x="9677" y="333"/>
                </a:lnTo>
                <a:lnTo>
                  <a:pt x="11412" y="1547"/>
                </a:lnTo>
                <a:lnTo>
                  <a:pt x="13561" y="3349"/>
                </a:lnTo>
                <a:lnTo>
                  <a:pt x="14994" y="7527"/>
                </a:lnTo>
                <a:lnTo>
                  <a:pt x="16586" y="20106"/>
                </a:lnTo>
                <a:lnTo>
                  <a:pt x="18995" y="28620"/>
                </a:lnTo>
                <a:lnTo>
                  <a:pt x="22585" y="38265"/>
                </a:lnTo>
                <a:lnTo>
                  <a:pt x="42605" y="87000"/>
                </a:lnTo>
                <a:lnTo>
                  <a:pt x="49240" y="100997"/>
                </a:lnTo>
                <a:lnTo>
                  <a:pt x="56639" y="115290"/>
                </a:lnTo>
                <a:lnTo>
                  <a:pt x="64549" y="129779"/>
                </a:lnTo>
                <a:lnTo>
                  <a:pt x="71806" y="146384"/>
                </a:lnTo>
                <a:lnTo>
                  <a:pt x="78629" y="164399"/>
                </a:lnTo>
                <a:lnTo>
                  <a:pt x="103836" y="238475"/>
                </a:lnTo>
                <a:lnTo>
                  <a:pt x="108912" y="256551"/>
                </a:lnTo>
                <a:lnTo>
                  <a:pt x="113288" y="274554"/>
                </a:lnTo>
                <a:lnTo>
                  <a:pt x="117197" y="292510"/>
                </a:lnTo>
                <a:lnTo>
                  <a:pt x="119803" y="309441"/>
                </a:lnTo>
                <a:lnTo>
                  <a:pt x="121541" y="325690"/>
                </a:lnTo>
                <a:lnTo>
                  <a:pt x="122699" y="341483"/>
                </a:lnTo>
                <a:lnTo>
                  <a:pt x="122480" y="356973"/>
                </a:lnTo>
                <a:lnTo>
                  <a:pt x="121340" y="372260"/>
                </a:lnTo>
                <a:lnTo>
                  <a:pt x="119589" y="387413"/>
                </a:lnTo>
                <a:lnTo>
                  <a:pt x="116437" y="402475"/>
                </a:lnTo>
                <a:lnTo>
                  <a:pt x="112351" y="417478"/>
                </a:lnTo>
                <a:lnTo>
                  <a:pt x="107643" y="432441"/>
                </a:lnTo>
                <a:lnTo>
                  <a:pt x="102520" y="447377"/>
                </a:lnTo>
                <a:lnTo>
                  <a:pt x="91536" y="477202"/>
                </a:lnTo>
                <a:lnTo>
                  <a:pt x="85829" y="490116"/>
                </a:lnTo>
                <a:lnTo>
                  <a:pt x="80039" y="501702"/>
                </a:lnTo>
                <a:lnTo>
                  <a:pt x="74196" y="512403"/>
                </a:lnTo>
                <a:lnTo>
                  <a:pt x="69308" y="520529"/>
                </a:lnTo>
                <a:lnTo>
                  <a:pt x="65057" y="526938"/>
                </a:lnTo>
                <a:lnTo>
                  <a:pt x="61231" y="532203"/>
                </a:lnTo>
                <a:lnTo>
                  <a:pt x="58680" y="534721"/>
                </a:lnTo>
                <a:lnTo>
                  <a:pt x="56979" y="535408"/>
                </a:lnTo>
                <a:lnTo>
                  <a:pt x="55846" y="534873"/>
                </a:lnTo>
                <a:lnTo>
                  <a:pt x="56082" y="533524"/>
                </a:lnTo>
                <a:lnTo>
                  <a:pt x="61155" y="525894"/>
                </a:lnTo>
                <a:lnTo>
                  <a:pt x="63590" y="521585"/>
                </a:lnTo>
                <a:lnTo>
                  <a:pt x="71438" y="50701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Annotation16"/>
          <p:cNvSpPr/>
          <p:nvPr/>
        </p:nvSpPr>
        <p:spPr>
          <a:xfrm>
            <a:off x="3616523" y="3429000"/>
            <a:ext cx="178595" cy="26787"/>
          </a:xfrm>
          <a:custGeom>
            <a:avLst/>
            <a:gdLst/>
            <a:ahLst/>
            <a:cxnLst/>
            <a:rect l="0" t="0" r="0" b="0"/>
            <a:pathLst>
              <a:path w="178595" h="26787">
                <a:moveTo>
                  <a:pt x="0" y="17859"/>
                </a:moveTo>
                <a:lnTo>
                  <a:pt x="9481" y="17859"/>
                </a:lnTo>
                <a:lnTo>
                  <a:pt x="13266" y="18851"/>
                </a:lnTo>
                <a:lnTo>
                  <a:pt x="16781" y="20505"/>
                </a:lnTo>
                <a:lnTo>
                  <a:pt x="20117" y="22599"/>
                </a:lnTo>
                <a:lnTo>
                  <a:pt x="23333" y="23996"/>
                </a:lnTo>
                <a:lnTo>
                  <a:pt x="26470" y="24927"/>
                </a:lnTo>
                <a:lnTo>
                  <a:pt x="29552" y="25548"/>
                </a:lnTo>
                <a:lnTo>
                  <a:pt x="33592" y="25961"/>
                </a:lnTo>
                <a:lnTo>
                  <a:pt x="38270" y="26237"/>
                </a:lnTo>
                <a:lnTo>
                  <a:pt x="47767" y="26543"/>
                </a:lnTo>
                <a:lnTo>
                  <a:pt x="59683" y="26716"/>
                </a:lnTo>
                <a:lnTo>
                  <a:pt x="116731" y="26786"/>
                </a:lnTo>
                <a:lnTo>
                  <a:pt x="124453" y="25794"/>
                </a:lnTo>
                <a:lnTo>
                  <a:pt x="131586" y="24141"/>
                </a:lnTo>
                <a:lnTo>
                  <a:pt x="138326" y="22047"/>
                </a:lnTo>
                <a:lnTo>
                  <a:pt x="143811" y="19659"/>
                </a:lnTo>
                <a:lnTo>
                  <a:pt x="148459" y="17075"/>
                </a:lnTo>
                <a:lnTo>
                  <a:pt x="152551" y="14359"/>
                </a:lnTo>
                <a:lnTo>
                  <a:pt x="157263" y="11557"/>
                </a:lnTo>
                <a:lnTo>
                  <a:pt x="162389" y="8697"/>
                </a:lnTo>
                <a:lnTo>
                  <a:pt x="178594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Annotation17"/>
          <p:cNvSpPr/>
          <p:nvPr/>
        </p:nvSpPr>
        <p:spPr>
          <a:xfrm>
            <a:off x="3598664" y="3509367"/>
            <a:ext cx="196454" cy="26281"/>
          </a:xfrm>
          <a:custGeom>
            <a:avLst/>
            <a:gdLst/>
            <a:ahLst/>
            <a:cxnLst/>
            <a:rect l="0" t="0" r="0" b="0"/>
            <a:pathLst>
              <a:path w="196454" h="26281">
                <a:moveTo>
                  <a:pt x="0" y="0"/>
                </a:moveTo>
                <a:lnTo>
                  <a:pt x="24857" y="12428"/>
                </a:lnTo>
                <a:lnTo>
                  <a:pt x="31454" y="15231"/>
                </a:lnTo>
                <a:lnTo>
                  <a:pt x="38829" y="18091"/>
                </a:lnTo>
                <a:lnTo>
                  <a:pt x="46722" y="20990"/>
                </a:lnTo>
                <a:lnTo>
                  <a:pt x="55952" y="22923"/>
                </a:lnTo>
                <a:lnTo>
                  <a:pt x="66075" y="24212"/>
                </a:lnTo>
                <a:lnTo>
                  <a:pt x="76792" y="25071"/>
                </a:lnTo>
                <a:lnTo>
                  <a:pt x="87905" y="25643"/>
                </a:lnTo>
                <a:lnTo>
                  <a:pt x="110837" y="26280"/>
                </a:lnTo>
                <a:lnTo>
                  <a:pt x="121516" y="25457"/>
                </a:lnTo>
                <a:lnTo>
                  <a:pt x="131612" y="23917"/>
                </a:lnTo>
                <a:lnTo>
                  <a:pt x="141319" y="21898"/>
                </a:lnTo>
                <a:lnTo>
                  <a:pt x="162688" y="17008"/>
                </a:lnTo>
                <a:lnTo>
                  <a:pt x="196453" y="892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ARTInkAnnotation18"/>
          <p:cNvSpPr/>
          <p:nvPr/>
        </p:nvSpPr>
        <p:spPr>
          <a:xfrm>
            <a:off x="3975621" y="3194268"/>
            <a:ext cx="87387" cy="345274"/>
          </a:xfrm>
          <a:custGeom>
            <a:avLst/>
            <a:gdLst/>
            <a:ahLst/>
            <a:cxnLst/>
            <a:rect l="0" t="0" r="0" b="0"/>
            <a:pathLst>
              <a:path w="87387" h="345274">
                <a:moveTo>
                  <a:pt x="87386" y="11490"/>
                </a:moveTo>
                <a:lnTo>
                  <a:pt x="82646" y="2009"/>
                </a:lnTo>
                <a:lnTo>
                  <a:pt x="80257" y="208"/>
                </a:lnTo>
                <a:lnTo>
                  <a:pt x="77673" y="0"/>
                </a:lnTo>
                <a:lnTo>
                  <a:pt x="74958" y="853"/>
                </a:lnTo>
                <a:lnTo>
                  <a:pt x="73147" y="2414"/>
                </a:lnTo>
                <a:lnTo>
                  <a:pt x="71940" y="4447"/>
                </a:lnTo>
                <a:lnTo>
                  <a:pt x="71136" y="6795"/>
                </a:lnTo>
                <a:lnTo>
                  <a:pt x="70242" y="17340"/>
                </a:lnTo>
                <a:lnTo>
                  <a:pt x="70003" y="24320"/>
                </a:lnTo>
                <a:lnTo>
                  <a:pt x="69668" y="53104"/>
                </a:lnTo>
                <a:lnTo>
                  <a:pt x="67637" y="64038"/>
                </a:lnTo>
                <a:lnTo>
                  <a:pt x="64298" y="75295"/>
                </a:lnTo>
                <a:lnTo>
                  <a:pt x="55297" y="99379"/>
                </a:lnTo>
                <a:lnTo>
                  <a:pt x="44681" y="126619"/>
                </a:lnTo>
                <a:lnTo>
                  <a:pt x="39073" y="139837"/>
                </a:lnTo>
                <a:lnTo>
                  <a:pt x="27549" y="165106"/>
                </a:lnTo>
                <a:lnTo>
                  <a:pt x="22690" y="178392"/>
                </a:lnTo>
                <a:lnTo>
                  <a:pt x="18458" y="192212"/>
                </a:lnTo>
                <a:lnTo>
                  <a:pt x="14645" y="206385"/>
                </a:lnTo>
                <a:lnTo>
                  <a:pt x="11111" y="220794"/>
                </a:lnTo>
                <a:lnTo>
                  <a:pt x="4539" y="250035"/>
                </a:lnTo>
                <a:lnTo>
                  <a:pt x="2388" y="263786"/>
                </a:lnTo>
                <a:lnTo>
                  <a:pt x="956" y="276922"/>
                </a:lnTo>
                <a:lnTo>
                  <a:pt x="0" y="289647"/>
                </a:lnTo>
                <a:lnTo>
                  <a:pt x="355" y="300115"/>
                </a:lnTo>
                <a:lnTo>
                  <a:pt x="1585" y="309079"/>
                </a:lnTo>
                <a:lnTo>
                  <a:pt x="3396" y="317038"/>
                </a:lnTo>
                <a:lnTo>
                  <a:pt x="4603" y="323337"/>
                </a:lnTo>
                <a:lnTo>
                  <a:pt x="5946" y="332982"/>
                </a:lnTo>
                <a:lnTo>
                  <a:pt x="6542" y="340575"/>
                </a:lnTo>
                <a:lnTo>
                  <a:pt x="6807" y="345273"/>
                </a:lnTo>
                <a:lnTo>
                  <a:pt x="6878" y="345137"/>
                </a:lnTo>
                <a:lnTo>
                  <a:pt x="6925" y="344054"/>
                </a:lnTo>
                <a:lnTo>
                  <a:pt x="7949" y="343332"/>
                </a:lnTo>
                <a:lnTo>
                  <a:pt x="9623" y="342850"/>
                </a:lnTo>
                <a:lnTo>
                  <a:pt x="15949" y="34188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ARTInkAnnotation19"/>
          <p:cNvSpPr/>
          <p:nvPr/>
        </p:nvSpPr>
        <p:spPr>
          <a:xfrm>
            <a:off x="4036218" y="3473648"/>
            <a:ext cx="17861" cy="35179"/>
          </a:xfrm>
          <a:custGeom>
            <a:avLst/>
            <a:gdLst/>
            <a:ahLst/>
            <a:cxnLst/>
            <a:rect l="0" t="0" r="0" b="0"/>
            <a:pathLst>
              <a:path w="17861" h="35179">
                <a:moveTo>
                  <a:pt x="17860" y="0"/>
                </a:moveTo>
                <a:lnTo>
                  <a:pt x="17860" y="20118"/>
                </a:lnTo>
                <a:lnTo>
                  <a:pt x="16867" y="23333"/>
                </a:lnTo>
                <a:lnTo>
                  <a:pt x="15214" y="26470"/>
                </a:lnTo>
                <a:lnTo>
                  <a:pt x="10171" y="33892"/>
                </a:lnTo>
                <a:lnTo>
                  <a:pt x="8766" y="34501"/>
                </a:lnTo>
                <a:lnTo>
                  <a:pt x="6836" y="34906"/>
                </a:lnTo>
                <a:lnTo>
                  <a:pt x="4557" y="35178"/>
                </a:lnTo>
                <a:lnTo>
                  <a:pt x="3038" y="34366"/>
                </a:lnTo>
                <a:lnTo>
                  <a:pt x="2026" y="32832"/>
                </a:lnTo>
                <a:lnTo>
                  <a:pt x="1351" y="30818"/>
                </a:lnTo>
                <a:lnTo>
                  <a:pt x="901" y="28483"/>
                </a:lnTo>
                <a:lnTo>
                  <a:pt x="600" y="25934"/>
                </a:lnTo>
                <a:lnTo>
                  <a:pt x="0" y="1785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Annotation20"/>
          <p:cNvSpPr/>
          <p:nvPr/>
        </p:nvSpPr>
        <p:spPr>
          <a:xfrm>
            <a:off x="4196953" y="3233023"/>
            <a:ext cx="212772" cy="249423"/>
          </a:xfrm>
          <a:custGeom>
            <a:avLst/>
            <a:gdLst/>
            <a:ahLst/>
            <a:cxnLst/>
            <a:rect l="0" t="0" r="0" b="0"/>
            <a:pathLst>
              <a:path w="212772" h="249423">
                <a:moveTo>
                  <a:pt x="0" y="17383"/>
                </a:moveTo>
                <a:lnTo>
                  <a:pt x="0" y="4954"/>
                </a:lnTo>
                <a:lnTo>
                  <a:pt x="1984" y="3144"/>
                </a:lnTo>
                <a:lnTo>
                  <a:pt x="5292" y="1937"/>
                </a:lnTo>
                <a:lnTo>
                  <a:pt x="9480" y="1133"/>
                </a:lnTo>
                <a:lnTo>
                  <a:pt x="14258" y="596"/>
                </a:lnTo>
                <a:lnTo>
                  <a:pt x="19427" y="238"/>
                </a:lnTo>
                <a:lnTo>
                  <a:pt x="24857" y="0"/>
                </a:lnTo>
                <a:lnTo>
                  <a:pt x="29470" y="833"/>
                </a:lnTo>
                <a:lnTo>
                  <a:pt x="33537" y="2381"/>
                </a:lnTo>
                <a:lnTo>
                  <a:pt x="37241" y="4405"/>
                </a:lnTo>
                <a:lnTo>
                  <a:pt x="42686" y="5754"/>
                </a:lnTo>
                <a:lnTo>
                  <a:pt x="49293" y="6654"/>
                </a:lnTo>
                <a:lnTo>
                  <a:pt x="56674" y="7254"/>
                </a:lnTo>
                <a:lnTo>
                  <a:pt x="64572" y="7653"/>
                </a:lnTo>
                <a:lnTo>
                  <a:pt x="81284" y="8098"/>
                </a:lnTo>
                <a:lnTo>
                  <a:pt x="102687" y="8348"/>
                </a:lnTo>
                <a:lnTo>
                  <a:pt x="110130" y="9375"/>
                </a:lnTo>
                <a:lnTo>
                  <a:pt x="118068" y="11052"/>
                </a:lnTo>
                <a:lnTo>
                  <a:pt x="126336" y="13162"/>
                </a:lnTo>
                <a:lnTo>
                  <a:pt x="134826" y="15561"/>
                </a:lnTo>
                <a:lnTo>
                  <a:pt x="152195" y="20873"/>
                </a:lnTo>
                <a:lnTo>
                  <a:pt x="160003" y="23678"/>
                </a:lnTo>
                <a:lnTo>
                  <a:pt x="167192" y="26541"/>
                </a:lnTo>
                <a:lnTo>
                  <a:pt x="173969" y="29441"/>
                </a:lnTo>
                <a:lnTo>
                  <a:pt x="186790" y="35310"/>
                </a:lnTo>
                <a:lnTo>
                  <a:pt x="192988" y="38264"/>
                </a:lnTo>
                <a:lnTo>
                  <a:pt x="197119" y="41225"/>
                </a:lnTo>
                <a:lnTo>
                  <a:pt x="199873" y="44192"/>
                </a:lnTo>
                <a:lnTo>
                  <a:pt x="204294" y="51342"/>
                </a:lnTo>
                <a:lnTo>
                  <a:pt x="203665" y="51928"/>
                </a:lnTo>
                <a:lnTo>
                  <a:pt x="196054" y="53746"/>
                </a:lnTo>
                <a:lnTo>
                  <a:pt x="183377" y="57687"/>
                </a:lnTo>
                <a:lnTo>
                  <a:pt x="176821" y="60128"/>
                </a:lnTo>
                <a:lnTo>
                  <a:pt x="170467" y="62747"/>
                </a:lnTo>
                <a:lnTo>
                  <a:pt x="164246" y="65485"/>
                </a:lnTo>
                <a:lnTo>
                  <a:pt x="152042" y="71173"/>
                </a:lnTo>
                <a:lnTo>
                  <a:pt x="146010" y="74079"/>
                </a:lnTo>
                <a:lnTo>
                  <a:pt x="140996" y="77008"/>
                </a:lnTo>
                <a:lnTo>
                  <a:pt x="136661" y="79953"/>
                </a:lnTo>
                <a:lnTo>
                  <a:pt x="132779" y="82909"/>
                </a:lnTo>
                <a:lnTo>
                  <a:pt x="129199" y="84880"/>
                </a:lnTo>
                <a:lnTo>
                  <a:pt x="122575" y="87069"/>
                </a:lnTo>
                <a:lnTo>
                  <a:pt x="120412" y="88645"/>
                </a:lnTo>
                <a:lnTo>
                  <a:pt x="118969" y="90688"/>
                </a:lnTo>
                <a:lnTo>
                  <a:pt x="116655" y="96355"/>
                </a:lnTo>
                <a:lnTo>
                  <a:pt x="116254" y="102077"/>
                </a:lnTo>
                <a:lnTo>
                  <a:pt x="117190" y="103611"/>
                </a:lnTo>
                <a:lnTo>
                  <a:pt x="118806" y="104634"/>
                </a:lnTo>
                <a:lnTo>
                  <a:pt x="120876" y="105316"/>
                </a:lnTo>
                <a:lnTo>
                  <a:pt x="124240" y="107755"/>
                </a:lnTo>
                <a:lnTo>
                  <a:pt x="128467" y="111365"/>
                </a:lnTo>
                <a:lnTo>
                  <a:pt x="133269" y="115757"/>
                </a:lnTo>
                <a:lnTo>
                  <a:pt x="138455" y="119676"/>
                </a:lnTo>
                <a:lnTo>
                  <a:pt x="143897" y="123282"/>
                </a:lnTo>
                <a:lnTo>
                  <a:pt x="149509" y="126678"/>
                </a:lnTo>
                <a:lnTo>
                  <a:pt x="154243" y="129934"/>
                </a:lnTo>
                <a:lnTo>
                  <a:pt x="158391" y="133096"/>
                </a:lnTo>
                <a:lnTo>
                  <a:pt x="162149" y="136197"/>
                </a:lnTo>
                <a:lnTo>
                  <a:pt x="166638" y="140249"/>
                </a:lnTo>
                <a:lnTo>
                  <a:pt x="176917" y="150042"/>
                </a:lnTo>
                <a:lnTo>
                  <a:pt x="193861" y="166712"/>
                </a:lnTo>
                <a:lnTo>
                  <a:pt x="197702" y="172498"/>
                </a:lnTo>
                <a:lnTo>
                  <a:pt x="200262" y="178340"/>
                </a:lnTo>
                <a:lnTo>
                  <a:pt x="201969" y="184219"/>
                </a:lnTo>
                <a:lnTo>
                  <a:pt x="204099" y="189130"/>
                </a:lnTo>
                <a:lnTo>
                  <a:pt x="206511" y="193397"/>
                </a:lnTo>
                <a:lnTo>
                  <a:pt x="210845" y="200783"/>
                </a:lnTo>
                <a:lnTo>
                  <a:pt x="212771" y="207373"/>
                </a:lnTo>
                <a:lnTo>
                  <a:pt x="212292" y="210519"/>
                </a:lnTo>
                <a:lnTo>
                  <a:pt x="210981" y="213610"/>
                </a:lnTo>
                <a:lnTo>
                  <a:pt x="206878" y="220681"/>
                </a:lnTo>
                <a:lnTo>
                  <a:pt x="201748" y="230438"/>
                </a:lnTo>
                <a:lnTo>
                  <a:pt x="197006" y="233834"/>
                </a:lnTo>
                <a:lnTo>
                  <a:pt x="190869" y="236098"/>
                </a:lnTo>
                <a:lnTo>
                  <a:pt x="183800" y="237607"/>
                </a:lnTo>
                <a:lnTo>
                  <a:pt x="154891" y="244471"/>
                </a:lnTo>
                <a:lnTo>
                  <a:pt x="144932" y="246166"/>
                </a:lnTo>
                <a:lnTo>
                  <a:pt x="135317" y="247295"/>
                </a:lnTo>
                <a:lnTo>
                  <a:pt x="125929" y="248049"/>
                </a:lnTo>
                <a:lnTo>
                  <a:pt x="116695" y="248551"/>
                </a:lnTo>
                <a:lnTo>
                  <a:pt x="98497" y="249108"/>
                </a:lnTo>
                <a:lnTo>
                  <a:pt x="76258" y="249422"/>
                </a:lnTo>
                <a:lnTo>
                  <a:pt x="70683" y="248474"/>
                </a:lnTo>
                <a:lnTo>
                  <a:pt x="65973" y="246850"/>
                </a:lnTo>
                <a:lnTo>
                  <a:pt x="53578" y="2406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Annotation21"/>
          <p:cNvSpPr/>
          <p:nvPr/>
        </p:nvSpPr>
        <p:spPr>
          <a:xfrm>
            <a:off x="3482578" y="3196828"/>
            <a:ext cx="8930" cy="17860"/>
          </a:xfrm>
          <a:custGeom>
            <a:avLst/>
            <a:gdLst/>
            <a:ahLst/>
            <a:cxnLst/>
            <a:rect l="0" t="0" r="0" b="0"/>
            <a:pathLst>
              <a:path w="8930" h="17860">
                <a:moveTo>
                  <a:pt x="8929" y="17859"/>
                </a:moveTo>
                <a:lnTo>
                  <a:pt x="4189" y="13119"/>
                </a:lnTo>
                <a:lnTo>
                  <a:pt x="2792" y="10730"/>
                </a:lnTo>
                <a:lnTo>
                  <a:pt x="1862" y="8146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Annotation22"/>
          <p:cNvSpPr/>
          <p:nvPr/>
        </p:nvSpPr>
        <p:spPr>
          <a:xfrm>
            <a:off x="3375421" y="3170039"/>
            <a:ext cx="94089" cy="321470"/>
          </a:xfrm>
          <a:custGeom>
            <a:avLst/>
            <a:gdLst/>
            <a:ahLst/>
            <a:cxnLst/>
            <a:rect l="0" t="0" r="0" b="0"/>
            <a:pathLst>
              <a:path w="94089" h="321470">
                <a:moveTo>
                  <a:pt x="0" y="0"/>
                </a:moveTo>
                <a:lnTo>
                  <a:pt x="7689" y="15377"/>
                </a:lnTo>
                <a:lnTo>
                  <a:pt x="9094" y="17196"/>
                </a:lnTo>
                <a:lnTo>
                  <a:pt x="11024" y="19401"/>
                </a:lnTo>
                <a:lnTo>
                  <a:pt x="17460" y="26357"/>
                </a:lnTo>
                <a:lnTo>
                  <a:pt x="20328" y="26597"/>
                </a:lnTo>
                <a:lnTo>
                  <a:pt x="24910" y="26703"/>
                </a:lnTo>
                <a:lnTo>
                  <a:pt x="50616" y="26786"/>
                </a:lnTo>
                <a:lnTo>
                  <a:pt x="52596" y="27779"/>
                </a:lnTo>
                <a:lnTo>
                  <a:pt x="54907" y="29433"/>
                </a:lnTo>
                <a:lnTo>
                  <a:pt x="57441" y="31528"/>
                </a:lnTo>
                <a:lnTo>
                  <a:pt x="59130" y="33917"/>
                </a:lnTo>
                <a:lnTo>
                  <a:pt x="62063" y="43039"/>
                </a:lnTo>
                <a:lnTo>
                  <a:pt x="62376" y="48912"/>
                </a:lnTo>
                <a:lnTo>
                  <a:pt x="65096" y="56796"/>
                </a:lnTo>
                <a:lnTo>
                  <a:pt x="67209" y="61676"/>
                </a:lnTo>
                <a:lnTo>
                  <a:pt x="67627" y="67907"/>
                </a:lnTo>
                <a:lnTo>
                  <a:pt x="66913" y="75037"/>
                </a:lnTo>
                <a:lnTo>
                  <a:pt x="65444" y="82767"/>
                </a:lnTo>
                <a:lnTo>
                  <a:pt x="64466" y="89904"/>
                </a:lnTo>
                <a:lnTo>
                  <a:pt x="63813" y="96647"/>
                </a:lnTo>
                <a:lnTo>
                  <a:pt x="63378" y="103127"/>
                </a:lnTo>
                <a:lnTo>
                  <a:pt x="62097" y="110423"/>
                </a:lnTo>
                <a:lnTo>
                  <a:pt x="60249" y="118264"/>
                </a:lnTo>
                <a:lnTo>
                  <a:pt x="58026" y="126467"/>
                </a:lnTo>
                <a:lnTo>
                  <a:pt x="55551" y="133921"/>
                </a:lnTo>
                <a:lnTo>
                  <a:pt x="52909" y="140874"/>
                </a:lnTo>
                <a:lnTo>
                  <a:pt x="50156" y="147494"/>
                </a:lnTo>
                <a:lnTo>
                  <a:pt x="47328" y="154884"/>
                </a:lnTo>
                <a:lnTo>
                  <a:pt x="41540" y="171033"/>
                </a:lnTo>
                <a:lnTo>
                  <a:pt x="39600" y="179506"/>
                </a:lnTo>
                <a:lnTo>
                  <a:pt x="38306" y="188131"/>
                </a:lnTo>
                <a:lnTo>
                  <a:pt x="37444" y="196858"/>
                </a:lnTo>
                <a:lnTo>
                  <a:pt x="36869" y="204661"/>
                </a:lnTo>
                <a:lnTo>
                  <a:pt x="36485" y="211847"/>
                </a:lnTo>
                <a:lnTo>
                  <a:pt x="36230" y="218622"/>
                </a:lnTo>
                <a:lnTo>
                  <a:pt x="35870" y="242378"/>
                </a:lnTo>
                <a:lnTo>
                  <a:pt x="35732" y="287103"/>
                </a:lnTo>
                <a:lnTo>
                  <a:pt x="36720" y="293598"/>
                </a:lnTo>
                <a:lnTo>
                  <a:pt x="38371" y="298919"/>
                </a:lnTo>
                <a:lnTo>
                  <a:pt x="40463" y="303459"/>
                </a:lnTo>
                <a:lnTo>
                  <a:pt x="43843" y="307478"/>
                </a:lnTo>
                <a:lnTo>
                  <a:pt x="48080" y="311149"/>
                </a:lnTo>
                <a:lnTo>
                  <a:pt x="52890" y="314589"/>
                </a:lnTo>
                <a:lnTo>
                  <a:pt x="57088" y="316882"/>
                </a:lnTo>
                <a:lnTo>
                  <a:pt x="60879" y="318411"/>
                </a:lnTo>
                <a:lnTo>
                  <a:pt x="64399" y="319430"/>
                </a:lnTo>
                <a:lnTo>
                  <a:pt x="67738" y="320109"/>
                </a:lnTo>
                <a:lnTo>
                  <a:pt x="70955" y="320563"/>
                </a:lnTo>
                <a:lnTo>
                  <a:pt x="74093" y="320865"/>
                </a:lnTo>
                <a:lnTo>
                  <a:pt x="77176" y="321066"/>
                </a:lnTo>
                <a:lnTo>
                  <a:pt x="80225" y="321200"/>
                </a:lnTo>
                <a:lnTo>
                  <a:pt x="87505" y="321416"/>
                </a:lnTo>
                <a:lnTo>
                  <a:pt x="94088" y="321458"/>
                </a:lnTo>
                <a:lnTo>
                  <a:pt x="80368" y="32146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ARTInkAnnotation23"/>
          <p:cNvSpPr/>
          <p:nvPr/>
        </p:nvSpPr>
        <p:spPr>
          <a:xfrm>
            <a:off x="4448593" y="3200677"/>
            <a:ext cx="235277" cy="281749"/>
          </a:xfrm>
          <a:custGeom>
            <a:avLst/>
            <a:gdLst/>
            <a:ahLst/>
            <a:cxnLst/>
            <a:rect l="0" t="0" r="0" b="0"/>
            <a:pathLst>
              <a:path w="235277" h="281749">
                <a:moveTo>
                  <a:pt x="16250" y="22940"/>
                </a:moveTo>
                <a:lnTo>
                  <a:pt x="11510" y="13459"/>
                </a:lnTo>
                <a:lnTo>
                  <a:pt x="9121" y="11658"/>
                </a:lnTo>
                <a:lnTo>
                  <a:pt x="6537" y="11450"/>
                </a:lnTo>
                <a:lnTo>
                  <a:pt x="3821" y="12303"/>
                </a:lnTo>
                <a:lnTo>
                  <a:pt x="2011" y="11880"/>
                </a:lnTo>
                <a:lnTo>
                  <a:pt x="804" y="10606"/>
                </a:lnTo>
                <a:lnTo>
                  <a:pt x="0" y="8764"/>
                </a:lnTo>
                <a:lnTo>
                  <a:pt x="455" y="7536"/>
                </a:lnTo>
                <a:lnTo>
                  <a:pt x="1752" y="6718"/>
                </a:lnTo>
                <a:lnTo>
                  <a:pt x="3608" y="6172"/>
                </a:lnTo>
                <a:lnTo>
                  <a:pt x="6830" y="5808"/>
                </a:lnTo>
                <a:lnTo>
                  <a:pt x="10962" y="5566"/>
                </a:lnTo>
                <a:lnTo>
                  <a:pt x="15701" y="5404"/>
                </a:lnTo>
                <a:lnTo>
                  <a:pt x="21837" y="4304"/>
                </a:lnTo>
                <a:lnTo>
                  <a:pt x="28905" y="2579"/>
                </a:lnTo>
                <a:lnTo>
                  <a:pt x="36593" y="436"/>
                </a:lnTo>
                <a:lnTo>
                  <a:pt x="42710" y="0"/>
                </a:lnTo>
                <a:lnTo>
                  <a:pt x="47781" y="701"/>
                </a:lnTo>
                <a:lnTo>
                  <a:pt x="97418" y="17253"/>
                </a:lnTo>
                <a:lnTo>
                  <a:pt x="105088" y="20141"/>
                </a:lnTo>
                <a:lnTo>
                  <a:pt x="112186" y="23058"/>
                </a:lnTo>
                <a:lnTo>
                  <a:pt x="118903" y="25995"/>
                </a:lnTo>
                <a:lnTo>
                  <a:pt x="131658" y="31904"/>
                </a:lnTo>
                <a:lnTo>
                  <a:pt x="137837" y="34870"/>
                </a:lnTo>
                <a:lnTo>
                  <a:pt x="142948" y="37838"/>
                </a:lnTo>
                <a:lnTo>
                  <a:pt x="147349" y="40809"/>
                </a:lnTo>
                <a:lnTo>
                  <a:pt x="151274" y="43783"/>
                </a:lnTo>
                <a:lnTo>
                  <a:pt x="158282" y="49732"/>
                </a:lnTo>
                <a:lnTo>
                  <a:pt x="161539" y="52707"/>
                </a:lnTo>
                <a:lnTo>
                  <a:pt x="162719" y="54691"/>
                </a:lnTo>
                <a:lnTo>
                  <a:pt x="162513" y="56014"/>
                </a:lnTo>
                <a:lnTo>
                  <a:pt x="157483" y="60521"/>
                </a:lnTo>
                <a:lnTo>
                  <a:pt x="155054" y="62876"/>
                </a:lnTo>
                <a:lnTo>
                  <a:pt x="151451" y="65439"/>
                </a:lnTo>
                <a:lnTo>
                  <a:pt x="147063" y="68140"/>
                </a:lnTo>
                <a:lnTo>
                  <a:pt x="142154" y="70933"/>
                </a:lnTo>
                <a:lnTo>
                  <a:pt x="137889" y="73787"/>
                </a:lnTo>
                <a:lnTo>
                  <a:pt x="134054" y="76681"/>
                </a:lnTo>
                <a:lnTo>
                  <a:pt x="130505" y="79603"/>
                </a:lnTo>
                <a:lnTo>
                  <a:pt x="123916" y="88142"/>
                </a:lnTo>
                <a:lnTo>
                  <a:pt x="120769" y="93197"/>
                </a:lnTo>
                <a:lnTo>
                  <a:pt x="117679" y="98551"/>
                </a:lnTo>
                <a:lnTo>
                  <a:pt x="111601" y="109793"/>
                </a:lnTo>
                <a:lnTo>
                  <a:pt x="108590" y="114576"/>
                </a:lnTo>
                <a:lnTo>
                  <a:pt x="102600" y="122537"/>
                </a:lnTo>
                <a:lnTo>
                  <a:pt x="99277" y="129382"/>
                </a:lnTo>
                <a:lnTo>
                  <a:pt x="98390" y="132597"/>
                </a:lnTo>
                <a:lnTo>
                  <a:pt x="98791" y="134740"/>
                </a:lnTo>
                <a:lnTo>
                  <a:pt x="100051" y="136168"/>
                </a:lnTo>
                <a:lnTo>
                  <a:pt x="101883" y="137121"/>
                </a:lnTo>
                <a:lnTo>
                  <a:pt x="104097" y="136763"/>
                </a:lnTo>
                <a:lnTo>
                  <a:pt x="109202" y="133721"/>
                </a:lnTo>
                <a:lnTo>
                  <a:pt x="112944" y="131521"/>
                </a:lnTo>
                <a:lnTo>
                  <a:pt x="117424" y="129062"/>
                </a:lnTo>
                <a:lnTo>
                  <a:pt x="122395" y="126429"/>
                </a:lnTo>
                <a:lnTo>
                  <a:pt x="127693" y="124675"/>
                </a:lnTo>
                <a:lnTo>
                  <a:pt x="133210" y="123506"/>
                </a:lnTo>
                <a:lnTo>
                  <a:pt x="138871" y="122726"/>
                </a:lnTo>
                <a:lnTo>
                  <a:pt x="145623" y="122206"/>
                </a:lnTo>
                <a:lnTo>
                  <a:pt x="153101" y="121859"/>
                </a:lnTo>
                <a:lnTo>
                  <a:pt x="161062" y="121628"/>
                </a:lnTo>
                <a:lnTo>
                  <a:pt x="168354" y="122467"/>
                </a:lnTo>
                <a:lnTo>
                  <a:pt x="175199" y="124018"/>
                </a:lnTo>
                <a:lnTo>
                  <a:pt x="181748" y="126043"/>
                </a:lnTo>
                <a:lnTo>
                  <a:pt x="187105" y="128387"/>
                </a:lnTo>
                <a:lnTo>
                  <a:pt x="191669" y="130941"/>
                </a:lnTo>
                <a:lnTo>
                  <a:pt x="195704" y="133636"/>
                </a:lnTo>
                <a:lnTo>
                  <a:pt x="200378" y="136425"/>
                </a:lnTo>
                <a:lnTo>
                  <a:pt x="205479" y="139276"/>
                </a:lnTo>
                <a:lnTo>
                  <a:pt x="210864" y="142169"/>
                </a:lnTo>
                <a:lnTo>
                  <a:pt x="215446" y="146082"/>
                </a:lnTo>
                <a:lnTo>
                  <a:pt x="219493" y="150675"/>
                </a:lnTo>
                <a:lnTo>
                  <a:pt x="223183" y="155722"/>
                </a:lnTo>
                <a:lnTo>
                  <a:pt x="227283" y="163975"/>
                </a:lnTo>
                <a:lnTo>
                  <a:pt x="230097" y="171942"/>
                </a:lnTo>
                <a:lnTo>
                  <a:pt x="232237" y="176845"/>
                </a:lnTo>
                <a:lnTo>
                  <a:pt x="234655" y="182098"/>
                </a:lnTo>
                <a:lnTo>
                  <a:pt x="235276" y="187584"/>
                </a:lnTo>
                <a:lnTo>
                  <a:pt x="234697" y="193226"/>
                </a:lnTo>
                <a:lnTo>
                  <a:pt x="233319" y="198972"/>
                </a:lnTo>
                <a:lnTo>
                  <a:pt x="230416" y="204787"/>
                </a:lnTo>
                <a:lnTo>
                  <a:pt x="226496" y="210648"/>
                </a:lnTo>
                <a:lnTo>
                  <a:pt x="221899" y="216539"/>
                </a:lnTo>
                <a:lnTo>
                  <a:pt x="216850" y="222451"/>
                </a:lnTo>
                <a:lnTo>
                  <a:pt x="211498" y="228377"/>
                </a:lnTo>
                <a:lnTo>
                  <a:pt x="205947" y="234312"/>
                </a:lnTo>
                <a:lnTo>
                  <a:pt x="199270" y="239261"/>
                </a:lnTo>
                <a:lnTo>
                  <a:pt x="191841" y="243552"/>
                </a:lnTo>
                <a:lnTo>
                  <a:pt x="183912" y="247405"/>
                </a:lnTo>
                <a:lnTo>
                  <a:pt x="174658" y="249974"/>
                </a:lnTo>
                <a:lnTo>
                  <a:pt x="164519" y="251687"/>
                </a:lnTo>
                <a:lnTo>
                  <a:pt x="153791" y="252828"/>
                </a:lnTo>
                <a:lnTo>
                  <a:pt x="141679" y="254581"/>
                </a:lnTo>
                <a:lnTo>
                  <a:pt x="114991" y="259176"/>
                </a:lnTo>
                <a:lnTo>
                  <a:pt x="101921" y="261789"/>
                </a:lnTo>
                <a:lnTo>
                  <a:pt x="76816" y="267340"/>
                </a:lnTo>
                <a:lnTo>
                  <a:pt x="40369" y="276043"/>
                </a:lnTo>
                <a:lnTo>
                  <a:pt x="31337" y="277996"/>
                </a:lnTo>
                <a:lnTo>
                  <a:pt x="24324" y="279297"/>
                </a:lnTo>
                <a:lnTo>
                  <a:pt x="10679" y="281386"/>
                </a:lnTo>
                <a:lnTo>
                  <a:pt x="10551" y="281558"/>
                </a:lnTo>
                <a:lnTo>
                  <a:pt x="13056" y="281748"/>
                </a:lnTo>
                <a:lnTo>
                  <a:pt x="20122" y="279187"/>
                </a:lnTo>
                <a:lnTo>
                  <a:pt x="34110" y="27297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ARTInkAnnotation24"/>
          <p:cNvSpPr/>
          <p:nvPr/>
        </p:nvSpPr>
        <p:spPr>
          <a:xfrm>
            <a:off x="4857750" y="3299085"/>
            <a:ext cx="17860" cy="145458"/>
          </a:xfrm>
          <a:custGeom>
            <a:avLst/>
            <a:gdLst/>
            <a:ahLst/>
            <a:cxnLst/>
            <a:rect l="0" t="0" r="0" b="0"/>
            <a:pathLst>
              <a:path w="17860" h="145458">
                <a:moveTo>
                  <a:pt x="0" y="13829"/>
                </a:moveTo>
                <a:lnTo>
                  <a:pt x="0" y="0"/>
                </a:lnTo>
                <a:lnTo>
                  <a:pt x="0" y="8799"/>
                </a:lnTo>
                <a:lnTo>
                  <a:pt x="992" y="11467"/>
                </a:lnTo>
                <a:lnTo>
                  <a:pt x="2645" y="14239"/>
                </a:lnTo>
                <a:lnTo>
                  <a:pt x="4740" y="17079"/>
                </a:lnTo>
                <a:lnTo>
                  <a:pt x="6136" y="19964"/>
                </a:lnTo>
                <a:lnTo>
                  <a:pt x="7067" y="22880"/>
                </a:lnTo>
                <a:lnTo>
                  <a:pt x="7688" y="25816"/>
                </a:lnTo>
                <a:lnTo>
                  <a:pt x="9094" y="28766"/>
                </a:lnTo>
                <a:lnTo>
                  <a:pt x="11024" y="31724"/>
                </a:lnTo>
                <a:lnTo>
                  <a:pt x="13302" y="34689"/>
                </a:lnTo>
                <a:lnTo>
                  <a:pt x="14821" y="38650"/>
                </a:lnTo>
                <a:lnTo>
                  <a:pt x="15833" y="43274"/>
                </a:lnTo>
                <a:lnTo>
                  <a:pt x="16509" y="48342"/>
                </a:lnTo>
                <a:lnTo>
                  <a:pt x="16959" y="53705"/>
                </a:lnTo>
                <a:lnTo>
                  <a:pt x="17259" y="59264"/>
                </a:lnTo>
                <a:lnTo>
                  <a:pt x="17459" y="64955"/>
                </a:lnTo>
                <a:lnTo>
                  <a:pt x="16600" y="71725"/>
                </a:lnTo>
                <a:lnTo>
                  <a:pt x="15036" y="79215"/>
                </a:lnTo>
                <a:lnTo>
                  <a:pt x="13000" y="87186"/>
                </a:lnTo>
                <a:lnTo>
                  <a:pt x="11643" y="94483"/>
                </a:lnTo>
                <a:lnTo>
                  <a:pt x="10739" y="101333"/>
                </a:lnTo>
                <a:lnTo>
                  <a:pt x="10135" y="107883"/>
                </a:lnTo>
                <a:lnTo>
                  <a:pt x="9734" y="114235"/>
                </a:lnTo>
                <a:lnTo>
                  <a:pt x="9287" y="126584"/>
                </a:lnTo>
                <a:lnTo>
                  <a:pt x="8960" y="145457"/>
                </a:lnTo>
                <a:lnTo>
                  <a:pt x="9942" y="145237"/>
                </a:lnTo>
                <a:lnTo>
                  <a:pt x="11589" y="144098"/>
                </a:lnTo>
                <a:lnTo>
                  <a:pt x="17859" y="13884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ARTInkAnnotation25"/>
          <p:cNvSpPr/>
          <p:nvPr/>
        </p:nvSpPr>
        <p:spPr>
          <a:xfrm>
            <a:off x="4786312" y="3330773"/>
            <a:ext cx="250032" cy="32761"/>
          </a:xfrm>
          <a:custGeom>
            <a:avLst/>
            <a:gdLst/>
            <a:ahLst/>
            <a:cxnLst/>
            <a:rect l="0" t="0" r="0" b="0"/>
            <a:pathLst>
              <a:path w="250032" h="32761">
                <a:moveTo>
                  <a:pt x="0" y="0"/>
                </a:moveTo>
                <a:lnTo>
                  <a:pt x="18962" y="4741"/>
                </a:lnTo>
                <a:lnTo>
                  <a:pt x="27524" y="7129"/>
                </a:lnTo>
                <a:lnTo>
                  <a:pt x="44975" y="12429"/>
                </a:lnTo>
                <a:lnTo>
                  <a:pt x="54788" y="16224"/>
                </a:lnTo>
                <a:lnTo>
                  <a:pt x="65299" y="20737"/>
                </a:lnTo>
                <a:lnTo>
                  <a:pt x="76274" y="25731"/>
                </a:lnTo>
                <a:lnTo>
                  <a:pt x="87561" y="29061"/>
                </a:lnTo>
                <a:lnTo>
                  <a:pt x="99053" y="31280"/>
                </a:lnTo>
                <a:lnTo>
                  <a:pt x="110684" y="32760"/>
                </a:lnTo>
                <a:lnTo>
                  <a:pt x="123398" y="32754"/>
                </a:lnTo>
                <a:lnTo>
                  <a:pt x="136836" y="31758"/>
                </a:lnTo>
                <a:lnTo>
                  <a:pt x="150756" y="30102"/>
                </a:lnTo>
                <a:lnTo>
                  <a:pt x="164004" y="28998"/>
                </a:lnTo>
                <a:lnTo>
                  <a:pt x="176804" y="28262"/>
                </a:lnTo>
                <a:lnTo>
                  <a:pt x="189307" y="27771"/>
                </a:lnTo>
                <a:lnTo>
                  <a:pt x="200619" y="26451"/>
                </a:lnTo>
                <a:lnTo>
                  <a:pt x="211136" y="24579"/>
                </a:lnTo>
                <a:lnTo>
                  <a:pt x="221125" y="22340"/>
                </a:lnTo>
                <a:lnTo>
                  <a:pt x="228776" y="20846"/>
                </a:lnTo>
                <a:lnTo>
                  <a:pt x="234869" y="19851"/>
                </a:lnTo>
                <a:lnTo>
                  <a:pt x="250031" y="1785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ARTInkAnnotation26"/>
          <p:cNvSpPr/>
          <p:nvPr/>
        </p:nvSpPr>
        <p:spPr>
          <a:xfrm>
            <a:off x="5128455" y="3192511"/>
            <a:ext cx="265652" cy="253612"/>
          </a:xfrm>
          <a:custGeom>
            <a:avLst/>
            <a:gdLst/>
            <a:ahLst/>
            <a:cxnLst/>
            <a:rect l="0" t="0" r="0" b="0"/>
            <a:pathLst>
              <a:path w="265652" h="253612">
                <a:moveTo>
                  <a:pt x="247216" y="13247"/>
                </a:moveTo>
                <a:lnTo>
                  <a:pt x="218774" y="8506"/>
                </a:lnTo>
                <a:lnTo>
                  <a:pt x="208411" y="6117"/>
                </a:lnTo>
                <a:lnTo>
                  <a:pt x="199518" y="3533"/>
                </a:lnTo>
                <a:lnTo>
                  <a:pt x="191605" y="818"/>
                </a:lnTo>
                <a:lnTo>
                  <a:pt x="184345" y="0"/>
                </a:lnTo>
                <a:lnTo>
                  <a:pt x="177521" y="447"/>
                </a:lnTo>
                <a:lnTo>
                  <a:pt x="170987" y="1737"/>
                </a:lnTo>
                <a:lnTo>
                  <a:pt x="164647" y="3589"/>
                </a:lnTo>
                <a:lnTo>
                  <a:pt x="158436" y="5816"/>
                </a:lnTo>
                <a:lnTo>
                  <a:pt x="152310" y="8293"/>
                </a:lnTo>
                <a:lnTo>
                  <a:pt x="146243" y="10936"/>
                </a:lnTo>
                <a:lnTo>
                  <a:pt x="134209" y="16519"/>
                </a:lnTo>
                <a:lnTo>
                  <a:pt x="106797" y="29981"/>
                </a:lnTo>
                <a:lnTo>
                  <a:pt x="97049" y="36309"/>
                </a:lnTo>
                <a:lnTo>
                  <a:pt x="87574" y="43504"/>
                </a:lnTo>
                <a:lnTo>
                  <a:pt x="78280" y="51278"/>
                </a:lnTo>
                <a:lnTo>
                  <a:pt x="69107" y="59437"/>
                </a:lnTo>
                <a:lnTo>
                  <a:pt x="50979" y="76439"/>
                </a:lnTo>
                <a:lnTo>
                  <a:pt x="41977" y="86133"/>
                </a:lnTo>
                <a:lnTo>
                  <a:pt x="33000" y="96564"/>
                </a:lnTo>
                <a:lnTo>
                  <a:pt x="24038" y="107487"/>
                </a:lnTo>
                <a:lnTo>
                  <a:pt x="17072" y="118738"/>
                </a:lnTo>
                <a:lnTo>
                  <a:pt x="11435" y="130207"/>
                </a:lnTo>
                <a:lnTo>
                  <a:pt x="6685" y="141821"/>
                </a:lnTo>
                <a:lnTo>
                  <a:pt x="3518" y="153533"/>
                </a:lnTo>
                <a:lnTo>
                  <a:pt x="1407" y="165310"/>
                </a:lnTo>
                <a:lnTo>
                  <a:pt x="0" y="177130"/>
                </a:lnTo>
                <a:lnTo>
                  <a:pt x="54" y="187986"/>
                </a:lnTo>
                <a:lnTo>
                  <a:pt x="1082" y="198201"/>
                </a:lnTo>
                <a:lnTo>
                  <a:pt x="2760" y="207987"/>
                </a:lnTo>
                <a:lnTo>
                  <a:pt x="6854" y="216495"/>
                </a:lnTo>
                <a:lnTo>
                  <a:pt x="12561" y="224152"/>
                </a:lnTo>
                <a:lnTo>
                  <a:pt x="19342" y="231241"/>
                </a:lnTo>
                <a:lnTo>
                  <a:pt x="26840" y="236959"/>
                </a:lnTo>
                <a:lnTo>
                  <a:pt x="34814" y="241763"/>
                </a:lnTo>
                <a:lnTo>
                  <a:pt x="43107" y="245958"/>
                </a:lnTo>
                <a:lnTo>
                  <a:pt x="53597" y="248755"/>
                </a:lnTo>
                <a:lnTo>
                  <a:pt x="65551" y="250619"/>
                </a:lnTo>
                <a:lnTo>
                  <a:pt x="78481" y="251862"/>
                </a:lnTo>
                <a:lnTo>
                  <a:pt x="91070" y="252691"/>
                </a:lnTo>
                <a:lnTo>
                  <a:pt x="103431" y="253243"/>
                </a:lnTo>
                <a:lnTo>
                  <a:pt x="115641" y="253611"/>
                </a:lnTo>
                <a:lnTo>
                  <a:pt x="127749" y="252865"/>
                </a:lnTo>
                <a:lnTo>
                  <a:pt x="139790" y="251375"/>
                </a:lnTo>
                <a:lnTo>
                  <a:pt x="151786" y="249389"/>
                </a:lnTo>
                <a:lnTo>
                  <a:pt x="162760" y="247074"/>
                </a:lnTo>
                <a:lnTo>
                  <a:pt x="173053" y="244537"/>
                </a:lnTo>
                <a:lnTo>
                  <a:pt x="182892" y="241854"/>
                </a:lnTo>
                <a:lnTo>
                  <a:pt x="193419" y="237089"/>
                </a:lnTo>
                <a:lnTo>
                  <a:pt x="204406" y="230936"/>
                </a:lnTo>
                <a:lnTo>
                  <a:pt x="215700" y="223857"/>
                </a:lnTo>
                <a:lnTo>
                  <a:pt x="225213" y="215169"/>
                </a:lnTo>
                <a:lnTo>
                  <a:pt x="233540" y="205408"/>
                </a:lnTo>
                <a:lnTo>
                  <a:pt x="241075" y="194933"/>
                </a:lnTo>
                <a:lnTo>
                  <a:pt x="248083" y="183980"/>
                </a:lnTo>
                <a:lnTo>
                  <a:pt x="254740" y="172709"/>
                </a:lnTo>
                <a:lnTo>
                  <a:pt x="261162" y="161227"/>
                </a:lnTo>
                <a:lnTo>
                  <a:pt x="264451" y="149603"/>
                </a:lnTo>
                <a:lnTo>
                  <a:pt x="265651" y="137886"/>
                </a:lnTo>
                <a:lnTo>
                  <a:pt x="265459" y="126105"/>
                </a:lnTo>
                <a:lnTo>
                  <a:pt x="263347" y="115274"/>
                </a:lnTo>
                <a:lnTo>
                  <a:pt x="259955" y="105078"/>
                </a:lnTo>
                <a:lnTo>
                  <a:pt x="255708" y="95303"/>
                </a:lnTo>
                <a:lnTo>
                  <a:pt x="245699" y="73859"/>
                </a:lnTo>
                <a:lnTo>
                  <a:pt x="240252" y="62585"/>
                </a:lnTo>
                <a:lnTo>
                  <a:pt x="233644" y="53084"/>
                </a:lnTo>
                <a:lnTo>
                  <a:pt x="226262" y="44766"/>
                </a:lnTo>
                <a:lnTo>
                  <a:pt x="218364" y="37236"/>
                </a:lnTo>
                <a:lnTo>
                  <a:pt x="211114" y="31224"/>
                </a:lnTo>
                <a:lnTo>
                  <a:pt x="204297" y="26224"/>
                </a:lnTo>
                <a:lnTo>
                  <a:pt x="197767" y="21898"/>
                </a:lnTo>
                <a:lnTo>
                  <a:pt x="191430" y="19014"/>
                </a:lnTo>
                <a:lnTo>
                  <a:pt x="185221" y="17091"/>
                </a:lnTo>
                <a:lnTo>
                  <a:pt x="179097" y="15810"/>
                </a:lnTo>
                <a:lnTo>
                  <a:pt x="175014" y="15948"/>
                </a:lnTo>
                <a:lnTo>
                  <a:pt x="172293" y="17032"/>
                </a:lnTo>
                <a:lnTo>
                  <a:pt x="170478" y="18747"/>
                </a:lnTo>
                <a:lnTo>
                  <a:pt x="169269" y="20882"/>
                </a:lnTo>
                <a:lnTo>
                  <a:pt x="168462" y="23298"/>
                </a:lnTo>
                <a:lnTo>
                  <a:pt x="166849" y="3110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ARTInkAnnotation27"/>
          <p:cNvSpPr/>
          <p:nvPr/>
        </p:nvSpPr>
        <p:spPr>
          <a:xfrm>
            <a:off x="5464968" y="3429000"/>
            <a:ext cx="35720" cy="35720"/>
          </a:xfrm>
          <a:custGeom>
            <a:avLst/>
            <a:gdLst/>
            <a:ahLst/>
            <a:cxnLst/>
            <a:rect l="0" t="0" r="0" b="0"/>
            <a:pathLst>
              <a:path w="35720" h="35720">
                <a:moveTo>
                  <a:pt x="0" y="35719"/>
                </a:moveTo>
                <a:lnTo>
                  <a:pt x="4740" y="26237"/>
                </a:lnTo>
                <a:lnTo>
                  <a:pt x="7129" y="23445"/>
                </a:lnTo>
                <a:lnTo>
                  <a:pt x="9714" y="21583"/>
                </a:lnTo>
                <a:lnTo>
                  <a:pt x="12429" y="20341"/>
                </a:lnTo>
                <a:lnTo>
                  <a:pt x="15231" y="18522"/>
                </a:lnTo>
                <a:lnTo>
                  <a:pt x="18092" y="16316"/>
                </a:lnTo>
                <a:lnTo>
                  <a:pt x="25071" y="10388"/>
                </a:lnTo>
                <a:lnTo>
                  <a:pt x="28671" y="6932"/>
                </a:lnTo>
                <a:lnTo>
                  <a:pt x="35719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ARTInkAnnotation28"/>
          <p:cNvSpPr/>
          <p:nvPr/>
        </p:nvSpPr>
        <p:spPr>
          <a:xfrm>
            <a:off x="5557862" y="3214687"/>
            <a:ext cx="156416" cy="234617"/>
          </a:xfrm>
          <a:custGeom>
            <a:avLst/>
            <a:gdLst/>
            <a:ahLst/>
            <a:cxnLst/>
            <a:rect l="0" t="0" r="0" b="0"/>
            <a:pathLst>
              <a:path w="156416" h="234617">
                <a:moveTo>
                  <a:pt x="94630" y="0"/>
                </a:moveTo>
                <a:lnTo>
                  <a:pt x="94630" y="4741"/>
                </a:lnTo>
                <a:lnTo>
                  <a:pt x="93638" y="7129"/>
                </a:lnTo>
                <a:lnTo>
                  <a:pt x="89890" y="12429"/>
                </a:lnTo>
                <a:lnTo>
                  <a:pt x="86941" y="16250"/>
                </a:lnTo>
                <a:lnTo>
                  <a:pt x="80960" y="22436"/>
                </a:lnTo>
                <a:lnTo>
                  <a:pt x="76587" y="26863"/>
                </a:lnTo>
                <a:lnTo>
                  <a:pt x="72679" y="32792"/>
                </a:lnTo>
                <a:lnTo>
                  <a:pt x="69082" y="39721"/>
                </a:lnTo>
                <a:lnTo>
                  <a:pt x="65692" y="47316"/>
                </a:lnTo>
                <a:lnTo>
                  <a:pt x="60455" y="55357"/>
                </a:lnTo>
                <a:lnTo>
                  <a:pt x="53987" y="63693"/>
                </a:lnTo>
                <a:lnTo>
                  <a:pt x="46699" y="72228"/>
                </a:lnTo>
                <a:lnTo>
                  <a:pt x="39855" y="80894"/>
                </a:lnTo>
                <a:lnTo>
                  <a:pt x="33309" y="89648"/>
                </a:lnTo>
                <a:lnTo>
                  <a:pt x="26960" y="98461"/>
                </a:lnTo>
                <a:lnTo>
                  <a:pt x="20743" y="108305"/>
                </a:lnTo>
                <a:lnTo>
                  <a:pt x="14614" y="118836"/>
                </a:lnTo>
                <a:lnTo>
                  <a:pt x="8544" y="129826"/>
                </a:lnTo>
                <a:lnTo>
                  <a:pt x="4497" y="140128"/>
                </a:lnTo>
                <a:lnTo>
                  <a:pt x="1799" y="149974"/>
                </a:lnTo>
                <a:lnTo>
                  <a:pt x="0" y="159514"/>
                </a:lnTo>
                <a:lnTo>
                  <a:pt x="785" y="169843"/>
                </a:lnTo>
                <a:lnTo>
                  <a:pt x="3294" y="180697"/>
                </a:lnTo>
                <a:lnTo>
                  <a:pt x="6950" y="191902"/>
                </a:lnTo>
                <a:lnTo>
                  <a:pt x="11372" y="201357"/>
                </a:lnTo>
                <a:lnTo>
                  <a:pt x="16304" y="209644"/>
                </a:lnTo>
                <a:lnTo>
                  <a:pt x="21577" y="217153"/>
                </a:lnTo>
                <a:lnTo>
                  <a:pt x="27076" y="223152"/>
                </a:lnTo>
                <a:lnTo>
                  <a:pt x="32727" y="228143"/>
                </a:lnTo>
                <a:lnTo>
                  <a:pt x="38478" y="232463"/>
                </a:lnTo>
                <a:lnTo>
                  <a:pt x="45289" y="234350"/>
                </a:lnTo>
                <a:lnTo>
                  <a:pt x="52806" y="234616"/>
                </a:lnTo>
                <a:lnTo>
                  <a:pt x="60794" y="233801"/>
                </a:lnTo>
                <a:lnTo>
                  <a:pt x="69096" y="231274"/>
                </a:lnTo>
                <a:lnTo>
                  <a:pt x="77607" y="227605"/>
                </a:lnTo>
                <a:lnTo>
                  <a:pt x="86258" y="223174"/>
                </a:lnTo>
                <a:lnTo>
                  <a:pt x="95002" y="217243"/>
                </a:lnTo>
                <a:lnTo>
                  <a:pt x="103807" y="210313"/>
                </a:lnTo>
                <a:lnTo>
                  <a:pt x="112654" y="202717"/>
                </a:lnTo>
                <a:lnTo>
                  <a:pt x="120537" y="194676"/>
                </a:lnTo>
                <a:lnTo>
                  <a:pt x="127776" y="186339"/>
                </a:lnTo>
                <a:lnTo>
                  <a:pt x="134587" y="177804"/>
                </a:lnTo>
                <a:lnTo>
                  <a:pt x="140119" y="169137"/>
                </a:lnTo>
                <a:lnTo>
                  <a:pt x="144800" y="160384"/>
                </a:lnTo>
                <a:lnTo>
                  <a:pt x="148912" y="151571"/>
                </a:lnTo>
                <a:lnTo>
                  <a:pt x="151654" y="142719"/>
                </a:lnTo>
                <a:lnTo>
                  <a:pt x="153482" y="133841"/>
                </a:lnTo>
                <a:lnTo>
                  <a:pt x="154700" y="124947"/>
                </a:lnTo>
                <a:lnTo>
                  <a:pt x="155513" y="116040"/>
                </a:lnTo>
                <a:lnTo>
                  <a:pt x="156054" y="107126"/>
                </a:lnTo>
                <a:lnTo>
                  <a:pt x="156415" y="98206"/>
                </a:lnTo>
                <a:lnTo>
                  <a:pt x="154672" y="89283"/>
                </a:lnTo>
                <a:lnTo>
                  <a:pt x="151525" y="80358"/>
                </a:lnTo>
                <a:lnTo>
                  <a:pt x="147443" y="71431"/>
                </a:lnTo>
                <a:lnTo>
                  <a:pt x="142737" y="63496"/>
                </a:lnTo>
                <a:lnTo>
                  <a:pt x="137615" y="56221"/>
                </a:lnTo>
                <a:lnTo>
                  <a:pt x="132216" y="49387"/>
                </a:lnTo>
                <a:lnTo>
                  <a:pt x="125641" y="43839"/>
                </a:lnTo>
                <a:lnTo>
                  <a:pt x="118280" y="39148"/>
                </a:lnTo>
                <a:lnTo>
                  <a:pt x="110397" y="35028"/>
                </a:lnTo>
                <a:lnTo>
                  <a:pt x="103157" y="32282"/>
                </a:lnTo>
                <a:lnTo>
                  <a:pt x="96345" y="30451"/>
                </a:lnTo>
                <a:lnTo>
                  <a:pt x="89820" y="29230"/>
                </a:lnTo>
                <a:lnTo>
                  <a:pt x="84478" y="28416"/>
                </a:lnTo>
                <a:lnTo>
                  <a:pt x="79925" y="27874"/>
                </a:lnTo>
                <a:lnTo>
                  <a:pt x="67841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ARTInkAnnotation29"/>
          <p:cNvSpPr/>
          <p:nvPr/>
        </p:nvSpPr>
        <p:spPr>
          <a:xfrm>
            <a:off x="5840015" y="3171386"/>
            <a:ext cx="181401" cy="230825"/>
          </a:xfrm>
          <a:custGeom>
            <a:avLst/>
            <a:gdLst/>
            <a:ahLst/>
            <a:cxnLst/>
            <a:rect l="0" t="0" r="0" b="0"/>
            <a:pathLst>
              <a:path w="181401" h="230825">
                <a:moveTo>
                  <a:pt x="0" y="7582"/>
                </a:moveTo>
                <a:lnTo>
                  <a:pt x="15377" y="15271"/>
                </a:lnTo>
                <a:lnTo>
                  <a:pt x="19402" y="15960"/>
                </a:lnTo>
                <a:lnTo>
                  <a:pt x="21864" y="16145"/>
                </a:lnTo>
                <a:lnTo>
                  <a:pt x="25490" y="15275"/>
                </a:lnTo>
                <a:lnTo>
                  <a:pt x="29892" y="13703"/>
                </a:lnTo>
                <a:lnTo>
                  <a:pt x="34811" y="11663"/>
                </a:lnTo>
                <a:lnTo>
                  <a:pt x="40074" y="10303"/>
                </a:lnTo>
                <a:lnTo>
                  <a:pt x="45568" y="9396"/>
                </a:lnTo>
                <a:lnTo>
                  <a:pt x="51214" y="8791"/>
                </a:lnTo>
                <a:lnTo>
                  <a:pt x="56964" y="7396"/>
                </a:lnTo>
                <a:lnTo>
                  <a:pt x="62780" y="5474"/>
                </a:lnTo>
                <a:lnTo>
                  <a:pt x="68643" y="3200"/>
                </a:lnTo>
                <a:lnTo>
                  <a:pt x="74535" y="1684"/>
                </a:lnTo>
                <a:lnTo>
                  <a:pt x="80448" y="674"/>
                </a:lnTo>
                <a:lnTo>
                  <a:pt x="86374" y="0"/>
                </a:lnTo>
                <a:lnTo>
                  <a:pt x="92309" y="543"/>
                </a:lnTo>
                <a:lnTo>
                  <a:pt x="98251" y="1898"/>
                </a:lnTo>
                <a:lnTo>
                  <a:pt x="126784" y="11200"/>
                </a:lnTo>
                <a:lnTo>
                  <a:pt x="134133" y="13962"/>
                </a:lnTo>
                <a:lnTo>
                  <a:pt x="141015" y="16797"/>
                </a:lnTo>
                <a:lnTo>
                  <a:pt x="147589" y="19679"/>
                </a:lnTo>
                <a:lnTo>
                  <a:pt x="160183" y="25526"/>
                </a:lnTo>
                <a:lnTo>
                  <a:pt x="166321" y="28475"/>
                </a:lnTo>
                <a:lnTo>
                  <a:pt x="171404" y="31432"/>
                </a:lnTo>
                <a:lnTo>
                  <a:pt x="175785" y="34396"/>
                </a:lnTo>
                <a:lnTo>
                  <a:pt x="179698" y="37365"/>
                </a:lnTo>
                <a:lnTo>
                  <a:pt x="181314" y="40336"/>
                </a:lnTo>
                <a:lnTo>
                  <a:pt x="181400" y="43309"/>
                </a:lnTo>
                <a:lnTo>
                  <a:pt x="180465" y="46283"/>
                </a:lnTo>
                <a:lnTo>
                  <a:pt x="177856" y="50250"/>
                </a:lnTo>
                <a:lnTo>
                  <a:pt x="174133" y="54879"/>
                </a:lnTo>
                <a:lnTo>
                  <a:pt x="169667" y="59949"/>
                </a:lnTo>
                <a:lnTo>
                  <a:pt x="165697" y="65314"/>
                </a:lnTo>
                <a:lnTo>
                  <a:pt x="162058" y="70875"/>
                </a:lnTo>
                <a:lnTo>
                  <a:pt x="158640" y="76566"/>
                </a:lnTo>
                <a:lnTo>
                  <a:pt x="153385" y="82345"/>
                </a:lnTo>
                <a:lnTo>
                  <a:pt x="146905" y="88182"/>
                </a:lnTo>
                <a:lnTo>
                  <a:pt x="139609" y="94058"/>
                </a:lnTo>
                <a:lnTo>
                  <a:pt x="132761" y="99959"/>
                </a:lnTo>
                <a:lnTo>
                  <a:pt x="126210" y="105877"/>
                </a:lnTo>
                <a:lnTo>
                  <a:pt x="119859" y="111808"/>
                </a:lnTo>
                <a:lnTo>
                  <a:pt x="96698" y="134375"/>
                </a:lnTo>
                <a:lnTo>
                  <a:pt x="90263" y="142712"/>
                </a:lnTo>
                <a:lnTo>
                  <a:pt x="84980" y="151247"/>
                </a:lnTo>
                <a:lnTo>
                  <a:pt x="80466" y="159914"/>
                </a:lnTo>
                <a:lnTo>
                  <a:pt x="74480" y="168668"/>
                </a:lnTo>
                <a:lnTo>
                  <a:pt x="67512" y="177480"/>
                </a:lnTo>
                <a:lnTo>
                  <a:pt x="59891" y="186332"/>
                </a:lnTo>
                <a:lnTo>
                  <a:pt x="53818" y="194218"/>
                </a:lnTo>
                <a:lnTo>
                  <a:pt x="48777" y="201459"/>
                </a:lnTo>
                <a:lnTo>
                  <a:pt x="44425" y="208271"/>
                </a:lnTo>
                <a:lnTo>
                  <a:pt x="41522" y="213804"/>
                </a:lnTo>
                <a:lnTo>
                  <a:pt x="39588" y="218486"/>
                </a:lnTo>
                <a:lnTo>
                  <a:pt x="38298" y="222599"/>
                </a:lnTo>
                <a:lnTo>
                  <a:pt x="38430" y="225341"/>
                </a:lnTo>
                <a:lnTo>
                  <a:pt x="39511" y="227168"/>
                </a:lnTo>
                <a:lnTo>
                  <a:pt x="41224" y="228387"/>
                </a:lnTo>
                <a:lnTo>
                  <a:pt x="45772" y="229741"/>
                </a:lnTo>
                <a:lnTo>
                  <a:pt x="53578" y="2308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Annotation30"/>
          <p:cNvSpPr/>
          <p:nvPr/>
        </p:nvSpPr>
        <p:spPr>
          <a:xfrm>
            <a:off x="6281749" y="2833193"/>
            <a:ext cx="174416" cy="525678"/>
          </a:xfrm>
          <a:custGeom>
            <a:avLst/>
            <a:gdLst/>
            <a:ahLst/>
            <a:cxnLst/>
            <a:rect l="0" t="0" r="0" b="0"/>
            <a:pathLst>
              <a:path w="174416" h="525678">
                <a:moveTo>
                  <a:pt x="174415" y="15377"/>
                </a:moveTo>
                <a:lnTo>
                  <a:pt x="159037" y="0"/>
                </a:lnTo>
                <a:lnTo>
                  <a:pt x="157218" y="1157"/>
                </a:lnTo>
                <a:lnTo>
                  <a:pt x="152550" y="7734"/>
                </a:lnTo>
                <a:lnTo>
                  <a:pt x="149814" y="22564"/>
                </a:lnTo>
                <a:lnTo>
                  <a:pt x="149084" y="32074"/>
                </a:lnTo>
                <a:lnTo>
                  <a:pt x="148598" y="43376"/>
                </a:lnTo>
                <a:lnTo>
                  <a:pt x="148057" y="69162"/>
                </a:lnTo>
                <a:lnTo>
                  <a:pt x="146922" y="84968"/>
                </a:lnTo>
                <a:lnTo>
                  <a:pt x="145171" y="102451"/>
                </a:lnTo>
                <a:lnTo>
                  <a:pt x="143013" y="121051"/>
                </a:lnTo>
                <a:lnTo>
                  <a:pt x="137605" y="140397"/>
                </a:lnTo>
                <a:lnTo>
                  <a:pt x="130030" y="160239"/>
                </a:lnTo>
                <a:lnTo>
                  <a:pt x="121013" y="180413"/>
                </a:lnTo>
                <a:lnTo>
                  <a:pt x="103055" y="223994"/>
                </a:lnTo>
                <a:lnTo>
                  <a:pt x="94100" y="246729"/>
                </a:lnTo>
                <a:lnTo>
                  <a:pt x="84160" y="267838"/>
                </a:lnTo>
                <a:lnTo>
                  <a:pt x="73566" y="287864"/>
                </a:lnTo>
                <a:lnTo>
                  <a:pt x="62533" y="307168"/>
                </a:lnTo>
                <a:lnTo>
                  <a:pt x="53194" y="325990"/>
                </a:lnTo>
                <a:lnTo>
                  <a:pt x="44984" y="344492"/>
                </a:lnTo>
                <a:lnTo>
                  <a:pt x="37526" y="362779"/>
                </a:lnTo>
                <a:lnTo>
                  <a:pt x="31562" y="379931"/>
                </a:lnTo>
                <a:lnTo>
                  <a:pt x="26593" y="396327"/>
                </a:lnTo>
                <a:lnTo>
                  <a:pt x="11490" y="453547"/>
                </a:lnTo>
                <a:lnTo>
                  <a:pt x="9244" y="465248"/>
                </a:lnTo>
                <a:lnTo>
                  <a:pt x="7746" y="476025"/>
                </a:lnTo>
                <a:lnTo>
                  <a:pt x="6748" y="486187"/>
                </a:lnTo>
                <a:lnTo>
                  <a:pt x="5090" y="494945"/>
                </a:lnTo>
                <a:lnTo>
                  <a:pt x="602" y="509969"/>
                </a:lnTo>
                <a:lnTo>
                  <a:pt x="0" y="515761"/>
                </a:lnTo>
                <a:lnTo>
                  <a:pt x="591" y="520615"/>
                </a:lnTo>
                <a:lnTo>
                  <a:pt x="1978" y="524843"/>
                </a:lnTo>
                <a:lnTo>
                  <a:pt x="4886" y="525677"/>
                </a:lnTo>
                <a:lnTo>
                  <a:pt x="8810" y="524249"/>
                </a:lnTo>
                <a:lnTo>
                  <a:pt x="13410" y="521312"/>
                </a:lnTo>
                <a:lnTo>
                  <a:pt x="17468" y="518362"/>
                </a:lnTo>
                <a:lnTo>
                  <a:pt x="21167" y="515404"/>
                </a:lnTo>
                <a:lnTo>
                  <a:pt x="24624" y="512439"/>
                </a:lnTo>
                <a:lnTo>
                  <a:pt x="26929" y="508478"/>
                </a:lnTo>
                <a:lnTo>
                  <a:pt x="28466" y="503853"/>
                </a:lnTo>
                <a:lnTo>
                  <a:pt x="31540" y="48865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Annotation31"/>
          <p:cNvSpPr/>
          <p:nvPr/>
        </p:nvSpPr>
        <p:spPr>
          <a:xfrm>
            <a:off x="6372928" y="3232700"/>
            <a:ext cx="190393" cy="122101"/>
          </a:xfrm>
          <a:custGeom>
            <a:avLst/>
            <a:gdLst/>
            <a:ahLst/>
            <a:cxnLst/>
            <a:rect l="0" t="0" r="0" b="0"/>
            <a:pathLst>
              <a:path w="190393" h="122101">
                <a:moveTo>
                  <a:pt x="190392" y="35566"/>
                </a:moveTo>
                <a:lnTo>
                  <a:pt x="180911" y="35566"/>
                </a:lnTo>
                <a:lnTo>
                  <a:pt x="176134" y="34573"/>
                </a:lnTo>
                <a:lnTo>
                  <a:pt x="170964" y="32920"/>
                </a:lnTo>
                <a:lnTo>
                  <a:pt x="165534" y="30825"/>
                </a:lnTo>
                <a:lnTo>
                  <a:pt x="159929" y="28436"/>
                </a:lnTo>
                <a:lnTo>
                  <a:pt x="148410" y="23137"/>
                </a:lnTo>
                <a:lnTo>
                  <a:pt x="118913" y="8708"/>
                </a:lnTo>
                <a:lnTo>
                  <a:pt x="112974" y="5754"/>
                </a:lnTo>
                <a:lnTo>
                  <a:pt x="107029" y="3785"/>
                </a:lnTo>
                <a:lnTo>
                  <a:pt x="101083" y="2472"/>
                </a:lnTo>
                <a:lnTo>
                  <a:pt x="95133" y="1597"/>
                </a:lnTo>
                <a:lnTo>
                  <a:pt x="89183" y="1014"/>
                </a:lnTo>
                <a:lnTo>
                  <a:pt x="83232" y="625"/>
                </a:lnTo>
                <a:lnTo>
                  <a:pt x="72320" y="192"/>
                </a:lnTo>
                <a:lnTo>
                  <a:pt x="64163" y="0"/>
                </a:lnTo>
                <a:lnTo>
                  <a:pt x="59606" y="941"/>
                </a:lnTo>
                <a:lnTo>
                  <a:pt x="54584" y="2561"/>
                </a:lnTo>
                <a:lnTo>
                  <a:pt x="49251" y="4633"/>
                </a:lnTo>
                <a:lnTo>
                  <a:pt x="43712" y="7998"/>
                </a:lnTo>
                <a:lnTo>
                  <a:pt x="38035" y="12226"/>
                </a:lnTo>
                <a:lnTo>
                  <a:pt x="32266" y="17030"/>
                </a:lnTo>
                <a:lnTo>
                  <a:pt x="26436" y="22216"/>
                </a:lnTo>
                <a:lnTo>
                  <a:pt x="14666" y="33270"/>
                </a:lnTo>
                <a:lnTo>
                  <a:pt x="9741" y="38996"/>
                </a:lnTo>
                <a:lnTo>
                  <a:pt x="5465" y="44798"/>
                </a:lnTo>
                <a:lnTo>
                  <a:pt x="1623" y="50650"/>
                </a:lnTo>
                <a:lnTo>
                  <a:pt x="54" y="57528"/>
                </a:lnTo>
                <a:lnTo>
                  <a:pt x="0" y="65090"/>
                </a:lnTo>
                <a:lnTo>
                  <a:pt x="955" y="73108"/>
                </a:lnTo>
                <a:lnTo>
                  <a:pt x="3578" y="81429"/>
                </a:lnTo>
                <a:lnTo>
                  <a:pt x="7309" y="89954"/>
                </a:lnTo>
                <a:lnTo>
                  <a:pt x="11783" y="98614"/>
                </a:lnTo>
                <a:lnTo>
                  <a:pt x="16748" y="105379"/>
                </a:lnTo>
                <a:lnTo>
                  <a:pt x="22043" y="110881"/>
                </a:lnTo>
                <a:lnTo>
                  <a:pt x="27558" y="115542"/>
                </a:lnTo>
                <a:lnTo>
                  <a:pt x="33218" y="118648"/>
                </a:lnTo>
                <a:lnTo>
                  <a:pt x="38977" y="120720"/>
                </a:lnTo>
                <a:lnTo>
                  <a:pt x="44800" y="122100"/>
                </a:lnTo>
                <a:lnTo>
                  <a:pt x="51659" y="122029"/>
                </a:lnTo>
                <a:lnTo>
                  <a:pt x="59208" y="120989"/>
                </a:lnTo>
                <a:lnTo>
                  <a:pt x="67217" y="119303"/>
                </a:lnTo>
                <a:lnTo>
                  <a:pt x="74540" y="117188"/>
                </a:lnTo>
                <a:lnTo>
                  <a:pt x="81407" y="114785"/>
                </a:lnTo>
                <a:lnTo>
                  <a:pt x="87970" y="112191"/>
                </a:lnTo>
                <a:lnTo>
                  <a:pt x="96314" y="109469"/>
                </a:lnTo>
                <a:lnTo>
                  <a:pt x="105845" y="106663"/>
                </a:lnTo>
                <a:lnTo>
                  <a:pt x="116168" y="103799"/>
                </a:lnTo>
                <a:lnTo>
                  <a:pt x="124042" y="99906"/>
                </a:lnTo>
                <a:lnTo>
                  <a:pt x="130284" y="95326"/>
                </a:lnTo>
                <a:lnTo>
                  <a:pt x="147430" y="78458"/>
                </a:lnTo>
                <a:lnTo>
                  <a:pt x="148852" y="74083"/>
                </a:lnTo>
                <a:lnTo>
                  <a:pt x="148808" y="69181"/>
                </a:lnTo>
                <a:lnTo>
                  <a:pt x="147787" y="63929"/>
                </a:lnTo>
                <a:lnTo>
                  <a:pt x="146113" y="58443"/>
                </a:lnTo>
                <a:lnTo>
                  <a:pt x="144005" y="52802"/>
                </a:lnTo>
                <a:lnTo>
                  <a:pt x="141608" y="47056"/>
                </a:lnTo>
                <a:lnTo>
                  <a:pt x="138026" y="43226"/>
                </a:lnTo>
                <a:lnTo>
                  <a:pt x="133653" y="40672"/>
                </a:lnTo>
                <a:lnTo>
                  <a:pt x="128753" y="38970"/>
                </a:lnTo>
                <a:lnTo>
                  <a:pt x="124495" y="36843"/>
                </a:lnTo>
                <a:lnTo>
                  <a:pt x="120664" y="34433"/>
                </a:lnTo>
                <a:lnTo>
                  <a:pt x="117117" y="31834"/>
                </a:lnTo>
                <a:lnTo>
                  <a:pt x="112769" y="31093"/>
                </a:lnTo>
                <a:lnTo>
                  <a:pt x="107885" y="31592"/>
                </a:lnTo>
                <a:lnTo>
                  <a:pt x="102645" y="32916"/>
                </a:lnTo>
                <a:lnTo>
                  <a:pt x="96175" y="34792"/>
                </a:lnTo>
                <a:lnTo>
                  <a:pt x="81048" y="39521"/>
                </a:lnTo>
                <a:lnTo>
                  <a:pt x="38587" y="534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ARTInkAnnotation32"/>
          <p:cNvSpPr/>
          <p:nvPr/>
        </p:nvSpPr>
        <p:spPr>
          <a:xfrm>
            <a:off x="6573228" y="3243959"/>
            <a:ext cx="249054" cy="372329"/>
          </a:xfrm>
          <a:custGeom>
            <a:avLst/>
            <a:gdLst/>
            <a:ahLst/>
            <a:cxnLst/>
            <a:rect l="0" t="0" r="0" b="0"/>
            <a:pathLst>
              <a:path w="249054" h="372329">
                <a:moveTo>
                  <a:pt x="115107" y="15377"/>
                </a:moveTo>
                <a:lnTo>
                  <a:pt x="115107" y="5896"/>
                </a:lnTo>
                <a:lnTo>
                  <a:pt x="114115" y="3103"/>
                </a:lnTo>
                <a:lnTo>
                  <a:pt x="112462" y="1241"/>
                </a:lnTo>
                <a:lnTo>
                  <a:pt x="110367" y="0"/>
                </a:lnTo>
                <a:lnTo>
                  <a:pt x="107978" y="165"/>
                </a:lnTo>
                <a:lnTo>
                  <a:pt x="105394" y="1266"/>
                </a:lnTo>
                <a:lnTo>
                  <a:pt x="99877" y="5137"/>
                </a:lnTo>
                <a:lnTo>
                  <a:pt x="94116" y="10164"/>
                </a:lnTo>
                <a:lnTo>
                  <a:pt x="85604" y="18351"/>
                </a:lnTo>
                <a:lnTo>
                  <a:pt x="80555" y="23313"/>
                </a:lnTo>
                <a:lnTo>
                  <a:pt x="76198" y="29597"/>
                </a:lnTo>
                <a:lnTo>
                  <a:pt x="72301" y="36763"/>
                </a:lnTo>
                <a:lnTo>
                  <a:pt x="68710" y="44517"/>
                </a:lnTo>
                <a:lnTo>
                  <a:pt x="64332" y="51671"/>
                </a:lnTo>
                <a:lnTo>
                  <a:pt x="59429" y="58424"/>
                </a:lnTo>
                <a:lnTo>
                  <a:pt x="54176" y="64911"/>
                </a:lnTo>
                <a:lnTo>
                  <a:pt x="49682" y="71220"/>
                </a:lnTo>
                <a:lnTo>
                  <a:pt x="45694" y="77410"/>
                </a:lnTo>
                <a:lnTo>
                  <a:pt x="39608" y="88587"/>
                </a:lnTo>
                <a:lnTo>
                  <a:pt x="36904" y="96863"/>
                </a:lnTo>
                <a:lnTo>
                  <a:pt x="38167" y="99466"/>
                </a:lnTo>
                <a:lnTo>
                  <a:pt x="40993" y="101202"/>
                </a:lnTo>
                <a:lnTo>
                  <a:pt x="44862" y="102360"/>
                </a:lnTo>
                <a:lnTo>
                  <a:pt x="49426" y="102138"/>
                </a:lnTo>
                <a:lnTo>
                  <a:pt x="54452" y="100999"/>
                </a:lnTo>
                <a:lnTo>
                  <a:pt x="59788" y="99247"/>
                </a:lnTo>
                <a:lnTo>
                  <a:pt x="65330" y="96095"/>
                </a:lnTo>
                <a:lnTo>
                  <a:pt x="71008" y="92009"/>
                </a:lnTo>
                <a:lnTo>
                  <a:pt x="76778" y="87301"/>
                </a:lnTo>
                <a:lnTo>
                  <a:pt x="83601" y="83170"/>
                </a:lnTo>
                <a:lnTo>
                  <a:pt x="91127" y="79424"/>
                </a:lnTo>
                <a:lnTo>
                  <a:pt x="99121" y="75934"/>
                </a:lnTo>
                <a:lnTo>
                  <a:pt x="113294" y="69411"/>
                </a:lnTo>
                <a:lnTo>
                  <a:pt x="119851" y="66282"/>
                </a:lnTo>
                <a:lnTo>
                  <a:pt x="125215" y="63205"/>
                </a:lnTo>
                <a:lnTo>
                  <a:pt x="129783" y="60160"/>
                </a:lnTo>
                <a:lnTo>
                  <a:pt x="137505" y="54132"/>
                </a:lnTo>
                <a:lnTo>
                  <a:pt x="144244" y="48145"/>
                </a:lnTo>
                <a:lnTo>
                  <a:pt x="146439" y="45160"/>
                </a:lnTo>
                <a:lnTo>
                  <a:pt x="148876" y="39197"/>
                </a:lnTo>
                <a:lnTo>
                  <a:pt x="150248" y="30262"/>
                </a:lnTo>
                <a:lnTo>
                  <a:pt x="151433" y="28276"/>
                </a:lnTo>
                <a:lnTo>
                  <a:pt x="153214" y="26953"/>
                </a:lnTo>
                <a:lnTo>
                  <a:pt x="155395" y="26071"/>
                </a:lnTo>
                <a:lnTo>
                  <a:pt x="155857" y="25483"/>
                </a:lnTo>
                <a:lnTo>
                  <a:pt x="155172" y="25091"/>
                </a:lnTo>
                <a:lnTo>
                  <a:pt x="151685" y="24461"/>
                </a:lnTo>
                <a:lnTo>
                  <a:pt x="146340" y="29093"/>
                </a:lnTo>
                <a:lnTo>
                  <a:pt x="144858" y="33451"/>
                </a:lnTo>
                <a:lnTo>
                  <a:pt x="143872" y="39332"/>
                </a:lnTo>
                <a:lnTo>
                  <a:pt x="143213" y="46230"/>
                </a:lnTo>
                <a:lnTo>
                  <a:pt x="142774" y="54797"/>
                </a:lnTo>
                <a:lnTo>
                  <a:pt x="142287" y="74899"/>
                </a:lnTo>
                <a:lnTo>
                  <a:pt x="143149" y="86809"/>
                </a:lnTo>
                <a:lnTo>
                  <a:pt x="144715" y="99708"/>
                </a:lnTo>
                <a:lnTo>
                  <a:pt x="146753" y="113270"/>
                </a:lnTo>
                <a:lnTo>
                  <a:pt x="148110" y="129256"/>
                </a:lnTo>
                <a:lnTo>
                  <a:pt x="149015" y="146858"/>
                </a:lnTo>
                <a:lnTo>
                  <a:pt x="150022" y="183946"/>
                </a:lnTo>
                <a:lnTo>
                  <a:pt x="150469" y="220273"/>
                </a:lnTo>
                <a:lnTo>
                  <a:pt x="149596" y="238295"/>
                </a:lnTo>
                <a:lnTo>
                  <a:pt x="148022" y="256262"/>
                </a:lnTo>
                <a:lnTo>
                  <a:pt x="145980" y="274194"/>
                </a:lnTo>
                <a:lnTo>
                  <a:pt x="143627" y="290116"/>
                </a:lnTo>
                <a:lnTo>
                  <a:pt x="141066" y="304701"/>
                </a:lnTo>
                <a:lnTo>
                  <a:pt x="138366" y="318392"/>
                </a:lnTo>
                <a:lnTo>
                  <a:pt x="134581" y="329504"/>
                </a:lnTo>
                <a:lnTo>
                  <a:pt x="130075" y="338897"/>
                </a:lnTo>
                <a:lnTo>
                  <a:pt x="125085" y="347143"/>
                </a:lnTo>
                <a:lnTo>
                  <a:pt x="119775" y="353632"/>
                </a:lnTo>
                <a:lnTo>
                  <a:pt x="114250" y="358950"/>
                </a:lnTo>
                <a:lnTo>
                  <a:pt x="108583" y="363488"/>
                </a:lnTo>
                <a:lnTo>
                  <a:pt x="102821" y="366514"/>
                </a:lnTo>
                <a:lnTo>
                  <a:pt x="96994" y="368530"/>
                </a:lnTo>
                <a:lnTo>
                  <a:pt x="91126" y="369875"/>
                </a:lnTo>
                <a:lnTo>
                  <a:pt x="84236" y="370771"/>
                </a:lnTo>
                <a:lnTo>
                  <a:pt x="76668" y="371369"/>
                </a:lnTo>
                <a:lnTo>
                  <a:pt x="68644" y="371767"/>
                </a:lnTo>
                <a:lnTo>
                  <a:pt x="51793" y="372210"/>
                </a:lnTo>
                <a:lnTo>
                  <a:pt x="43132" y="372328"/>
                </a:lnTo>
                <a:lnTo>
                  <a:pt x="36367" y="370423"/>
                </a:lnTo>
                <a:lnTo>
                  <a:pt x="30864" y="367167"/>
                </a:lnTo>
                <a:lnTo>
                  <a:pt x="26203" y="363013"/>
                </a:lnTo>
                <a:lnTo>
                  <a:pt x="21111" y="357267"/>
                </a:lnTo>
                <a:lnTo>
                  <a:pt x="15732" y="350460"/>
                </a:lnTo>
                <a:lnTo>
                  <a:pt x="10162" y="342945"/>
                </a:lnTo>
                <a:lnTo>
                  <a:pt x="6448" y="334959"/>
                </a:lnTo>
                <a:lnTo>
                  <a:pt x="3972" y="326658"/>
                </a:lnTo>
                <a:lnTo>
                  <a:pt x="2322" y="318147"/>
                </a:lnTo>
                <a:lnTo>
                  <a:pt x="1222" y="308505"/>
                </a:lnTo>
                <a:lnTo>
                  <a:pt x="489" y="298108"/>
                </a:lnTo>
                <a:lnTo>
                  <a:pt x="0" y="287208"/>
                </a:lnTo>
                <a:lnTo>
                  <a:pt x="666" y="277957"/>
                </a:lnTo>
                <a:lnTo>
                  <a:pt x="2102" y="269805"/>
                </a:lnTo>
                <a:lnTo>
                  <a:pt x="4052" y="262386"/>
                </a:lnTo>
                <a:lnTo>
                  <a:pt x="8328" y="255456"/>
                </a:lnTo>
                <a:lnTo>
                  <a:pt x="14155" y="248852"/>
                </a:lnTo>
                <a:lnTo>
                  <a:pt x="21017" y="242464"/>
                </a:lnTo>
                <a:lnTo>
                  <a:pt x="31545" y="236221"/>
                </a:lnTo>
                <a:lnTo>
                  <a:pt x="44516" y="230075"/>
                </a:lnTo>
                <a:lnTo>
                  <a:pt x="59117" y="223993"/>
                </a:lnTo>
                <a:lnTo>
                  <a:pt x="75796" y="219939"/>
                </a:lnTo>
                <a:lnTo>
                  <a:pt x="93861" y="217236"/>
                </a:lnTo>
                <a:lnTo>
                  <a:pt x="112849" y="215434"/>
                </a:lnTo>
                <a:lnTo>
                  <a:pt x="131461" y="214233"/>
                </a:lnTo>
                <a:lnTo>
                  <a:pt x="149822" y="213431"/>
                </a:lnTo>
                <a:lnTo>
                  <a:pt x="185106" y="212542"/>
                </a:lnTo>
                <a:lnTo>
                  <a:pt x="249053" y="2118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ARTInkAnnotation33"/>
          <p:cNvSpPr/>
          <p:nvPr/>
        </p:nvSpPr>
        <p:spPr>
          <a:xfrm>
            <a:off x="6950741" y="2861689"/>
            <a:ext cx="175150" cy="479697"/>
          </a:xfrm>
          <a:custGeom>
            <a:avLst/>
            <a:gdLst/>
            <a:ahLst/>
            <a:cxnLst/>
            <a:rect l="0" t="0" r="0" b="0"/>
            <a:pathLst>
              <a:path w="175150" h="479697">
                <a:moveTo>
                  <a:pt x="121571" y="4740"/>
                </a:moveTo>
                <a:lnTo>
                  <a:pt x="131052" y="0"/>
                </a:lnTo>
                <a:lnTo>
                  <a:pt x="133845" y="588"/>
                </a:lnTo>
                <a:lnTo>
                  <a:pt x="135707" y="2964"/>
                </a:lnTo>
                <a:lnTo>
                  <a:pt x="136948" y="6533"/>
                </a:lnTo>
                <a:lnTo>
                  <a:pt x="134799" y="11889"/>
                </a:lnTo>
                <a:lnTo>
                  <a:pt x="130390" y="18435"/>
                </a:lnTo>
                <a:lnTo>
                  <a:pt x="124474" y="25777"/>
                </a:lnTo>
                <a:lnTo>
                  <a:pt x="101926" y="55071"/>
                </a:lnTo>
                <a:lnTo>
                  <a:pt x="93592" y="68059"/>
                </a:lnTo>
                <a:lnTo>
                  <a:pt x="85059" y="82672"/>
                </a:lnTo>
                <a:lnTo>
                  <a:pt x="76394" y="98367"/>
                </a:lnTo>
                <a:lnTo>
                  <a:pt x="58828" y="131680"/>
                </a:lnTo>
                <a:lnTo>
                  <a:pt x="49977" y="148898"/>
                </a:lnTo>
                <a:lnTo>
                  <a:pt x="42091" y="166330"/>
                </a:lnTo>
                <a:lnTo>
                  <a:pt x="34851" y="183904"/>
                </a:lnTo>
                <a:lnTo>
                  <a:pt x="28039" y="201573"/>
                </a:lnTo>
                <a:lnTo>
                  <a:pt x="21513" y="220298"/>
                </a:lnTo>
                <a:lnTo>
                  <a:pt x="8971" y="259625"/>
                </a:lnTo>
                <a:lnTo>
                  <a:pt x="4832" y="279835"/>
                </a:lnTo>
                <a:lnTo>
                  <a:pt x="2074" y="300254"/>
                </a:lnTo>
                <a:lnTo>
                  <a:pt x="234" y="320812"/>
                </a:lnTo>
                <a:lnTo>
                  <a:pt x="0" y="340470"/>
                </a:lnTo>
                <a:lnTo>
                  <a:pt x="837" y="359529"/>
                </a:lnTo>
                <a:lnTo>
                  <a:pt x="2385" y="378188"/>
                </a:lnTo>
                <a:lnTo>
                  <a:pt x="4411" y="394596"/>
                </a:lnTo>
                <a:lnTo>
                  <a:pt x="6753" y="409503"/>
                </a:lnTo>
                <a:lnTo>
                  <a:pt x="9307" y="423410"/>
                </a:lnTo>
                <a:lnTo>
                  <a:pt x="13986" y="435658"/>
                </a:lnTo>
                <a:lnTo>
                  <a:pt x="20083" y="446800"/>
                </a:lnTo>
                <a:lnTo>
                  <a:pt x="27123" y="457204"/>
                </a:lnTo>
                <a:lnTo>
                  <a:pt x="34793" y="465133"/>
                </a:lnTo>
                <a:lnTo>
                  <a:pt x="42884" y="471411"/>
                </a:lnTo>
                <a:lnTo>
                  <a:pt x="51253" y="476589"/>
                </a:lnTo>
                <a:lnTo>
                  <a:pt x="60802" y="479048"/>
                </a:lnTo>
                <a:lnTo>
                  <a:pt x="71136" y="479696"/>
                </a:lnTo>
                <a:lnTo>
                  <a:pt x="81994" y="479135"/>
                </a:lnTo>
                <a:lnTo>
                  <a:pt x="93203" y="477769"/>
                </a:lnTo>
                <a:lnTo>
                  <a:pt x="104643" y="475866"/>
                </a:lnTo>
                <a:lnTo>
                  <a:pt x="116239" y="473605"/>
                </a:lnTo>
                <a:lnTo>
                  <a:pt x="127937" y="470114"/>
                </a:lnTo>
                <a:lnTo>
                  <a:pt x="139706" y="465802"/>
                </a:lnTo>
                <a:lnTo>
                  <a:pt x="175149" y="4512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ARTInkAnnotation34"/>
          <p:cNvSpPr/>
          <p:nvPr/>
        </p:nvSpPr>
        <p:spPr>
          <a:xfrm>
            <a:off x="7198734" y="2906337"/>
            <a:ext cx="189006" cy="361746"/>
          </a:xfrm>
          <a:custGeom>
            <a:avLst/>
            <a:gdLst/>
            <a:ahLst/>
            <a:cxnLst/>
            <a:rect l="0" t="0" r="0" b="0"/>
            <a:pathLst>
              <a:path w="189006" h="361746">
                <a:moveTo>
                  <a:pt x="177187" y="4741"/>
                </a:moveTo>
                <a:lnTo>
                  <a:pt x="172447" y="0"/>
                </a:lnTo>
                <a:lnTo>
                  <a:pt x="170059" y="588"/>
                </a:lnTo>
                <a:lnTo>
                  <a:pt x="167475" y="2965"/>
                </a:lnTo>
                <a:lnTo>
                  <a:pt x="164759" y="6533"/>
                </a:lnTo>
                <a:lnTo>
                  <a:pt x="160964" y="10897"/>
                </a:lnTo>
                <a:lnTo>
                  <a:pt x="156450" y="15790"/>
                </a:lnTo>
                <a:lnTo>
                  <a:pt x="151456" y="21037"/>
                </a:lnTo>
                <a:lnTo>
                  <a:pt x="146143" y="28503"/>
                </a:lnTo>
                <a:lnTo>
                  <a:pt x="140616" y="37450"/>
                </a:lnTo>
                <a:lnTo>
                  <a:pt x="134947" y="47382"/>
                </a:lnTo>
                <a:lnTo>
                  <a:pt x="129183" y="59958"/>
                </a:lnTo>
                <a:lnTo>
                  <a:pt x="123357" y="74294"/>
                </a:lnTo>
                <a:lnTo>
                  <a:pt x="99747" y="135337"/>
                </a:lnTo>
                <a:lnTo>
                  <a:pt x="64073" y="224974"/>
                </a:lnTo>
                <a:lnTo>
                  <a:pt x="59115" y="238875"/>
                </a:lnTo>
                <a:lnTo>
                  <a:pt x="54815" y="252111"/>
                </a:lnTo>
                <a:lnTo>
                  <a:pt x="50958" y="264904"/>
                </a:lnTo>
                <a:lnTo>
                  <a:pt x="46402" y="276410"/>
                </a:lnTo>
                <a:lnTo>
                  <a:pt x="41379" y="287057"/>
                </a:lnTo>
                <a:lnTo>
                  <a:pt x="36046" y="297131"/>
                </a:lnTo>
                <a:lnTo>
                  <a:pt x="31499" y="306824"/>
                </a:lnTo>
                <a:lnTo>
                  <a:pt x="27477" y="316262"/>
                </a:lnTo>
                <a:lnTo>
                  <a:pt x="23802" y="325531"/>
                </a:lnTo>
                <a:lnTo>
                  <a:pt x="20360" y="332703"/>
                </a:lnTo>
                <a:lnTo>
                  <a:pt x="17074" y="338476"/>
                </a:lnTo>
                <a:lnTo>
                  <a:pt x="11767" y="347536"/>
                </a:lnTo>
                <a:lnTo>
                  <a:pt x="9409" y="354870"/>
                </a:lnTo>
                <a:lnTo>
                  <a:pt x="7788" y="357223"/>
                </a:lnTo>
                <a:lnTo>
                  <a:pt x="5716" y="358791"/>
                </a:lnTo>
                <a:lnTo>
                  <a:pt x="0" y="361309"/>
                </a:lnTo>
                <a:lnTo>
                  <a:pt x="523" y="361515"/>
                </a:lnTo>
                <a:lnTo>
                  <a:pt x="3751" y="361745"/>
                </a:lnTo>
                <a:lnTo>
                  <a:pt x="5008" y="360814"/>
                </a:lnTo>
                <a:lnTo>
                  <a:pt x="5847" y="359201"/>
                </a:lnTo>
                <a:lnTo>
                  <a:pt x="6406" y="357133"/>
                </a:lnTo>
                <a:lnTo>
                  <a:pt x="8762" y="355755"/>
                </a:lnTo>
                <a:lnTo>
                  <a:pt x="12318" y="354836"/>
                </a:lnTo>
                <a:lnTo>
                  <a:pt x="16672" y="354224"/>
                </a:lnTo>
                <a:lnTo>
                  <a:pt x="21560" y="353815"/>
                </a:lnTo>
                <a:lnTo>
                  <a:pt x="26803" y="353543"/>
                </a:lnTo>
                <a:lnTo>
                  <a:pt x="41017" y="353160"/>
                </a:lnTo>
                <a:lnTo>
                  <a:pt x="84065" y="353008"/>
                </a:lnTo>
                <a:lnTo>
                  <a:pt x="90301" y="351021"/>
                </a:lnTo>
                <a:lnTo>
                  <a:pt x="96443" y="347711"/>
                </a:lnTo>
                <a:lnTo>
                  <a:pt x="102521" y="343521"/>
                </a:lnTo>
                <a:lnTo>
                  <a:pt x="109551" y="339735"/>
                </a:lnTo>
                <a:lnTo>
                  <a:pt x="117214" y="336218"/>
                </a:lnTo>
                <a:lnTo>
                  <a:pt x="125299" y="332882"/>
                </a:lnTo>
                <a:lnTo>
                  <a:pt x="131681" y="329666"/>
                </a:lnTo>
                <a:lnTo>
                  <a:pt x="136927" y="326529"/>
                </a:lnTo>
                <a:lnTo>
                  <a:pt x="141418" y="323446"/>
                </a:lnTo>
                <a:lnTo>
                  <a:pt x="146395" y="319406"/>
                </a:lnTo>
                <a:lnTo>
                  <a:pt x="151699" y="314729"/>
                </a:lnTo>
                <a:lnTo>
                  <a:pt x="162883" y="304240"/>
                </a:lnTo>
                <a:lnTo>
                  <a:pt x="174468" y="292963"/>
                </a:lnTo>
                <a:lnTo>
                  <a:pt x="179343" y="286186"/>
                </a:lnTo>
                <a:lnTo>
                  <a:pt x="183585" y="278691"/>
                </a:lnTo>
                <a:lnTo>
                  <a:pt x="187406" y="270718"/>
                </a:lnTo>
                <a:lnTo>
                  <a:pt x="188961" y="264410"/>
                </a:lnTo>
                <a:lnTo>
                  <a:pt x="189005" y="259213"/>
                </a:lnTo>
                <a:lnTo>
                  <a:pt x="188042" y="254757"/>
                </a:lnTo>
                <a:lnTo>
                  <a:pt x="185416" y="251785"/>
                </a:lnTo>
                <a:lnTo>
                  <a:pt x="181682" y="249804"/>
                </a:lnTo>
                <a:lnTo>
                  <a:pt x="177207" y="248483"/>
                </a:lnTo>
                <a:lnTo>
                  <a:pt x="170255" y="248595"/>
                </a:lnTo>
                <a:lnTo>
                  <a:pt x="161651" y="249662"/>
                </a:lnTo>
                <a:lnTo>
                  <a:pt x="151947" y="251365"/>
                </a:lnTo>
                <a:lnTo>
                  <a:pt x="141509" y="253493"/>
                </a:lnTo>
                <a:lnTo>
                  <a:pt x="52172" y="27263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Annotation35"/>
          <p:cNvSpPr/>
          <p:nvPr/>
        </p:nvSpPr>
        <p:spPr>
          <a:xfrm>
            <a:off x="7465786" y="3154419"/>
            <a:ext cx="105904" cy="122777"/>
          </a:xfrm>
          <a:custGeom>
            <a:avLst/>
            <a:gdLst/>
            <a:ahLst/>
            <a:cxnLst/>
            <a:rect l="0" t="0" r="0" b="0"/>
            <a:pathLst>
              <a:path w="105904" h="122777">
                <a:moveTo>
                  <a:pt x="35151" y="42409"/>
                </a:moveTo>
                <a:lnTo>
                  <a:pt x="25669" y="47149"/>
                </a:lnTo>
                <a:lnTo>
                  <a:pt x="21884" y="49538"/>
                </a:lnTo>
                <a:lnTo>
                  <a:pt x="18369" y="52122"/>
                </a:lnTo>
                <a:lnTo>
                  <a:pt x="15034" y="54838"/>
                </a:lnTo>
                <a:lnTo>
                  <a:pt x="12810" y="57640"/>
                </a:lnTo>
                <a:lnTo>
                  <a:pt x="11327" y="60500"/>
                </a:lnTo>
                <a:lnTo>
                  <a:pt x="10339" y="63399"/>
                </a:lnTo>
                <a:lnTo>
                  <a:pt x="10672" y="65332"/>
                </a:lnTo>
                <a:lnTo>
                  <a:pt x="11887" y="66621"/>
                </a:lnTo>
                <a:lnTo>
                  <a:pt x="13688" y="67480"/>
                </a:lnTo>
                <a:lnTo>
                  <a:pt x="16873" y="68053"/>
                </a:lnTo>
                <a:lnTo>
                  <a:pt x="20982" y="68434"/>
                </a:lnTo>
                <a:lnTo>
                  <a:pt x="25704" y="68689"/>
                </a:lnTo>
                <a:lnTo>
                  <a:pt x="38890" y="68972"/>
                </a:lnTo>
                <a:lnTo>
                  <a:pt x="46573" y="69047"/>
                </a:lnTo>
                <a:lnTo>
                  <a:pt x="53680" y="68105"/>
                </a:lnTo>
                <a:lnTo>
                  <a:pt x="60401" y="66485"/>
                </a:lnTo>
                <a:lnTo>
                  <a:pt x="66868" y="64413"/>
                </a:lnTo>
                <a:lnTo>
                  <a:pt x="73162" y="62039"/>
                </a:lnTo>
                <a:lnTo>
                  <a:pt x="79344" y="59465"/>
                </a:lnTo>
                <a:lnTo>
                  <a:pt x="85448" y="56756"/>
                </a:lnTo>
                <a:lnTo>
                  <a:pt x="90510" y="53958"/>
                </a:lnTo>
                <a:lnTo>
                  <a:pt x="94878" y="51100"/>
                </a:lnTo>
                <a:lnTo>
                  <a:pt x="98781" y="48203"/>
                </a:lnTo>
                <a:lnTo>
                  <a:pt x="101384" y="44287"/>
                </a:lnTo>
                <a:lnTo>
                  <a:pt x="103119" y="39692"/>
                </a:lnTo>
                <a:lnTo>
                  <a:pt x="104275" y="34645"/>
                </a:lnTo>
                <a:lnTo>
                  <a:pt x="105046" y="29295"/>
                </a:lnTo>
                <a:lnTo>
                  <a:pt x="105561" y="23744"/>
                </a:lnTo>
                <a:lnTo>
                  <a:pt x="105903" y="18060"/>
                </a:lnTo>
                <a:lnTo>
                  <a:pt x="104148" y="13277"/>
                </a:lnTo>
                <a:lnTo>
                  <a:pt x="100992" y="9097"/>
                </a:lnTo>
                <a:lnTo>
                  <a:pt x="96904" y="5318"/>
                </a:lnTo>
                <a:lnTo>
                  <a:pt x="92195" y="2799"/>
                </a:lnTo>
                <a:lnTo>
                  <a:pt x="87070" y="1119"/>
                </a:lnTo>
                <a:lnTo>
                  <a:pt x="81671" y="0"/>
                </a:lnTo>
                <a:lnTo>
                  <a:pt x="76086" y="245"/>
                </a:lnTo>
                <a:lnTo>
                  <a:pt x="70378" y="1401"/>
                </a:lnTo>
                <a:lnTo>
                  <a:pt x="64589" y="3164"/>
                </a:lnTo>
                <a:lnTo>
                  <a:pt x="58745" y="5332"/>
                </a:lnTo>
                <a:lnTo>
                  <a:pt x="52865" y="7769"/>
                </a:lnTo>
                <a:lnTo>
                  <a:pt x="46960" y="10386"/>
                </a:lnTo>
                <a:lnTo>
                  <a:pt x="35108" y="15940"/>
                </a:lnTo>
                <a:lnTo>
                  <a:pt x="29169" y="18809"/>
                </a:lnTo>
                <a:lnTo>
                  <a:pt x="24218" y="21715"/>
                </a:lnTo>
                <a:lnTo>
                  <a:pt x="19924" y="24644"/>
                </a:lnTo>
                <a:lnTo>
                  <a:pt x="16070" y="27589"/>
                </a:lnTo>
                <a:lnTo>
                  <a:pt x="12508" y="31537"/>
                </a:lnTo>
                <a:lnTo>
                  <a:pt x="9142" y="36153"/>
                </a:lnTo>
                <a:lnTo>
                  <a:pt x="5905" y="41215"/>
                </a:lnTo>
                <a:lnTo>
                  <a:pt x="3747" y="46574"/>
                </a:lnTo>
                <a:lnTo>
                  <a:pt x="2309" y="52131"/>
                </a:lnTo>
                <a:lnTo>
                  <a:pt x="1349" y="57820"/>
                </a:lnTo>
                <a:lnTo>
                  <a:pt x="710" y="63597"/>
                </a:lnTo>
                <a:lnTo>
                  <a:pt x="284" y="69432"/>
                </a:lnTo>
                <a:lnTo>
                  <a:pt x="0" y="75308"/>
                </a:lnTo>
                <a:lnTo>
                  <a:pt x="803" y="81208"/>
                </a:lnTo>
                <a:lnTo>
                  <a:pt x="2330" y="87127"/>
                </a:lnTo>
                <a:lnTo>
                  <a:pt x="4341" y="93057"/>
                </a:lnTo>
                <a:lnTo>
                  <a:pt x="6673" y="98002"/>
                </a:lnTo>
                <a:lnTo>
                  <a:pt x="9221" y="102291"/>
                </a:lnTo>
                <a:lnTo>
                  <a:pt x="11911" y="106143"/>
                </a:lnTo>
                <a:lnTo>
                  <a:pt x="14696" y="109703"/>
                </a:lnTo>
                <a:lnTo>
                  <a:pt x="17546" y="113068"/>
                </a:lnTo>
                <a:lnTo>
                  <a:pt x="20437" y="116304"/>
                </a:lnTo>
                <a:lnTo>
                  <a:pt x="24349" y="118461"/>
                </a:lnTo>
                <a:lnTo>
                  <a:pt x="28942" y="119900"/>
                </a:lnTo>
                <a:lnTo>
                  <a:pt x="44081" y="12277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ARTInkAnnotation36"/>
          <p:cNvSpPr/>
          <p:nvPr/>
        </p:nvSpPr>
        <p:spPr>
          <a:xfrm>
            <a:off x="7612581" y="3170039"/>
            <a:ext cx="209826" cy="101608"/>
          </a:xfrm>
          <a:custGeom>
            <a:avLst/>
            <a:gdLst/>
            <a:ahLst/>
            <a:cxnLst/>
            <a:rect l="0" t="0" r="0" b="0"/>
            <a:pathLst>
              <a:path w="209826" h="101608">
                <a:moveTo>
                  <a:pt x="156247" y="0"/>
                </a:moveTo>
                <a:lnTo>
                  <a:pt x="146766" y="0"/>
                </a:lnTo>
                <a:lnTo>
                  <a:pt x="141989" y="992"/>
                </a:lnTo>
                <a:lnTo>
                  <a:pt x="136819" y="2646"/>
                </a:lnTo>
                <a:lnTo>
                  <a:pt x="131389" y="4740"/>
                </a:lnTo>
                <a:lnTo>
                  <a:pt x="125784" y="6137"/>
                </a:lnTo>
                <a:lnTo>
                  <a:pt x="120064" y="7068"/>
                </a:lnTo>
                <a:lnTo>
                  <a:pt x="114265" y="7688"/>
                </a:lnTo>
                <a:lnTo>
                  <a:pt x="108415" y="9094"/>
                </a:lnTo>
                <a:lnTo>
                  <a:pt x="102531" y="11024"/>
                </a:lnTo>
                <a:lnTo>
                  <a:pt x="96624" y="13302"/>
                </a:lnTo>
                <a:lnTo>
                  <a:pt x="89708" y="14821"/>
                </a:lnTo>
                <a:lnTo>
                  <a:pt x="82122" y="15834"/>
                </a:lnTo>
                <a:lnTo>
                  <a:pt x="74088" y="16509"/>
                </a:lnTo>
                <a:lnTo>
                  <a:pt x="66748" y="17951"/>
                </a:lnTo>
                <a:lnTo>
                  <a:pt x="59870" y="19905"/>
                </a:lnTo>
                <a:lnTo>
                  <a:pt x="53300" y="22199"/>
                </a:lnTo>
                <a:lnTo>
                  <a:pt x="46936" y="25713"/>
                </a:lnTo>
                <a:lnTo>
                  <a:pt x="40709" y="30041"/>
                </a:lnTo>
                <a:lnTo>
                  <a:pt x="34573" y="34910"/>
                </a:lnTo>
                <a:lnTo>
                  <a:pt x="28497" y="38156"/>
                </a:lnTo>
                <a:lnTo>
                  <a:pt x="22463" y="40320"/>
                </a:lnTo>
                <a:lnTo>
                  <a:pt x="16457" y="41763"/>
                </a:lnTo>
                <a:lnTo>
                  <a:pt x="12451" y="44709"/>
                </a:lnTo>
                <a:lnTo>
                  <a:pt x="9782" y="48657"/>
                </a:lnTo>
                <a:lnTo>
                  <a:pt x="8001" y="53274"/>
                </a:lnTo>
                <a:lnTo>
                  <a:pt x="5822" y="57344"/>
                </a:lnTo>
                <a:lnTo>
                  <a:pt x="3378" y="61050"/>
                </a:lnTo>
                <a:lnTo>
                  <a:pt x="756" y="64512"/>
                </a:lnTo>
                <a:lnTo>
                  <a:pt x="0" y="66820"/>
                </a:lnTo>
                <a:lnTo>
                  <a:pt x="489" y="68359"/>
                </a:lnTo>
                <a:lnTo>
                  <a:pt x="1806" y="69385"/>
                </a:lnTo>
                <a:lnTo>
                  <a:pt x="3677" y="72054"/>
                </a:lnTo>
                <a:lnTo>
                  <a:pt x="5916" y="75817"/>
                </a:lnTo>
                <a:lnTo>
                  <a:pt x="8401" y="80310"/>
                </a:lnTo>
                <a:lnTo>
                  <a:pt x="11050" y="84298"/>
                </a:lnTo>
                <a:lnTo>
                  <a:pt x="13809" y="87948"/>
                </a:lnTo>
                <a:lnTo>
                  <a:pt x="16640" y="91375"/>
                </a:lnTo>
                <a:lnTo>
                  <a:pt x="20511" y="92666"/>
                </a:lnTo>
                <a:lnTo>
                  <a:pt x="25076" y="92535"/>
                </a:lnTo>
                <a:lnTo>
                  <a:pt x="30105" y="91456"/>
                </a:lnTo>
                <a:lnTo>
                  <a:pt x="34448" y="90736"/>
                </a:lnTo>
                <a:lnTo>
                  <a:pt x="38337" y="90256"/>
                </a:lnTo>
                <a:lnTo>
                  <a:pt x="41922" y="89936"/>
                </a:lnTo>
                <a:lnTo>
                  <a:pt x="45303" y="87738"/>
                </a:lnTo>
                <a:lnTo>
                  <a:pt x="48550" y="84289"/>
                </a:lnTo>
                <a:lnTo>
                  <a:pt x="51706" y="80005"/>
                </a:lnTo>
                <a:lnTo>
                  <a:pt x="55795" y="76157"/>
                </a:lnTo>
                <a:lnTo>
                  <a:pt x="60506" y="72599"/>
                </a:lnTo>
                <a:lnTo>
                  <a:pt x="65630" y="69235"/>
                </a:lnTo>
                <a:lnTo>
                  <a:pt x="70039" y="66001"/>
                </a:lnTo>
                <a:lnTo>
                  <a:pt x="73969" y="62852"/>
                </a:lnTo>
                <a:lnTo>
                  <a:pt x="77583" y="59761"/>
                </a:lnTo>
                <a:lnTo>
                  <a:pt x="80984" y="56707"/>
                </a:lnTo>
                <a:lnTo>
                  <a:pt x="87408" y="50669"/>
                </a:lnTo>
                <a:lnTo>
                  <a:pt x="89519" y="46678"/>
                </a:lnTo>
                <a:lnTo>
                  <a:pt x="90925" y="42033"/>
                </a:lnTo>
                <a:lnTo>
                  <a:pt x="91864" y="36951"/>
                </a:lnTo>
                <a:lnTo>
                  <a:pt x="93480" y="32571"/>
                </a:lnTo>
                <a:lnTo>
                  <a:pt x="95550" y="28659"/>
                </a:lnTo>
                <a:lnTo>
                  <a:pt x="97924" y="25059"/>
                </a:lnTo>
                <a:lnTo>
                  <a:pt x="98513" y="21667"/>
                </a:lnTo>
                <a:lnTo>
                  <a:pt x="97913" y="18413"/>
                </a:lnTo>
                <a:lnTo>
                  <a:pt x="96522" y="15252"/>
                </a:lnTo>
                <a:lnTo>
                  <a:pt x="96586" y="13144"/>
                </a:lnTo>
                <a:lnTo>
                  <a:pt x="97622" y="11739"/>
                </a:lnTo>
                <a:lnTo>
                  <a:pt x="99304" y="10803"/>
                </a:lnTo>
                <a:lnTo>
                  <a:pt x="99433" y="10178"/>
                </a:lnTo>
                <a:lnTo>
                  <a:pt x="98527" y="9762"/>
                </a:lnTo>
                <a:lnTo>
                  <a:pt x="96931" y="9484"/>
                </a:lnTo>
                <a:lnTo>
                  <a:pt x="95867" y="11284"/>
                </a:lnTo>
                <a:lnTo>
                  <a:pt x="95158" y="14468"/>
                </a:lnTo>
                <a:lnTo>
                  <a:pt x="94685" y="18575"/>
                </a:lnTo>
                <a:lnTo>
                  <a:pt x="94369" y="23297"/>
                </a:lnTo>
                <a:lnTo>
                  <a:pt x="94160" y="28430"/>
                </a:lnTo>
                <a:lnTo>
                  <a:pt x="94019" y="33836"/>
                </a:lnTo>
                <a:lnTo>
                  <a:pt x="94918" y="39424"/>
                </a:lnTo>
                <a:lnTo>
                  <a:pt x="96509" y="45134"/>
                </a:lnTo>
                <a:lnTo>
                  <a:pt x="103489" y="65297"/>
                </a:lnTo>
                <a:lnTo>
                  <a:pt x="106192" y="73297"/>
                </a:lnTo>
                <a:lnTo>
                  <a:pt x="109979" y="79622"/>
                </a:lnTo>
                <a:lnTo>
                  <a:pt x="114487" y="84832"/>
                </a:lnTo>
                <a:lnTo>
                  <a:pt x="119478" y="89296"/>
                </a:lnTo>
                <a:lnTo>
                  <a:pt x="126772" y="93265"/>
                </a:lnTo>
                <a:lnTo>
                  <a:pt x="135605" y="96903"/>
                </a:lnTo>
                <a:lnTo>
                  <a:pt x="145462" y="100321"/>
                </a:lnTo>
                <a:lnTo>
                  <a:pt x="153026" y="101607"/>
                </a:lnTo>
                <a:lnTo>
                  <a:pt x="159060" y="101472"/>
                </a:lnTo>
                <a:lnTo>
                  <a:pt x="164076" y="100390"/>
                </a:lnTo>
                <a:lnTo>
                  <a:pt x="171388" y="97685"/>
                </a:lnTo>
                <a:lnTo>
                  <a:pt x="180231" y="93896"/>
                </a:lnTo>
                <a:lnTo>
                  <a:pt x="209825" y="8036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ARTInkAnnotation37"/>
          <p:cNvSpPr/>
          <p:nvPr/>
        </p:nvSpPr>
        <p:spPr>
          <a:xfrm>
            <a:off x="7842092" y="3053953"/>
            <a:ext cx="176768" cy="205203"/>
          </a:xfrm>
          <a:custGeom>
            <a:avLst/>
            <a:gdLst/>
            <a:ahLst/>
            <a:cxnLst/>
            <a:rect l="0" t="0" r="0" b="0"/>
            <a:pathLst>
              <a:path w="176768" h="205203">
                <a:moveTo>
                  <a:pt x="33892" y="89297"/>
                </a:moveTo>
                <a:lnTo>
                  <a:pt x="33892" y="103518"/>
                </a:lnTo>
                <a:lnTo>
                  <a:pt x="31908" y="109691"/>
                </a:lnTo>
                <a:lnTo>
                  <a:pt x="28600" y="115792"/>
                </a:lnTo>
                <a:lnTo>
                  <a:pt x="24411" y="121843"/>
                </a:lnTo>
                <a:lnTo>
                  <a:pt x="20626" y="128853"/>
                </a:lnTo>
                <a:lnTo>
                  <a:pt x="17111" y="136504"/>
                </a:lnTo>
                <a:lnTo>
                  <a:pt x="13774" y="144581"/>
                </a:lnTo>
                <a:lnTo>
                  <a:pt x="10558" y="152942"/>
                </a:lnTo>
                <a:lnTo>
                  <a:pt x="4339" y="170169"/>
                </a:lnTo>
                <a:lnTo>
                  <a:pt x="2284" y="176946"/>
                </a:lnTo>
                <a:lnTo>
                  <a:pt x="914" y="182456"/>
                </a:lnTo>
                <a:lnTo>
                  <a:pt x="0" y="187122"/>
                </a:lnTo>
                <a:lnTo>
                  <a:pt x="1376" y="191224"/>
                </a:lnTo>
                <a:lnTo>
                  <a:pt x="4277" y="194952"/>
                </a:lnTo>
                <a:lnTo>
                  <a:pt x="8196" y="198429"/>
                </a:lnTo>
                <a:lnTo>
                  <a:pt x="12793" y="200747"/>
                </a:lnTo>
                <a:lnTo>
                  <a:pt x="17841" y="202292"/>
                </a:lnTo>
                <a:lnTo>
                  <a:pt x="23192" y="203322"/>
                </a:lnTo>
                <a:lnTo>
                  <a:pt x="27751" y="204009"/>
                </a:lnTo>
                <a:lnTo>
                  <a:pt x="31782" y="204467"/>
                </a:lnTo>
                <a:lnTo>
                  <a:pt x="35462" y="204772"/>
                </a:lnTo>
                <a:lnTo>
                  <a:pt x="39899" y="204975"/>
                </a:lnTo>
                <a:lnTo>
                  <a:pt x="50121" y="205202"/>
                </a:lnTo>
                <a:lnTo>
                  <a:pt x="55626" y="204270"/>
                </a:lnTo>
                <a:lnTo>
                  <a:pt x="61280" y="202656"/>
                </a:lnTo>
                <a:lnTo>
                  <a:pt x="67033" y="200589"/>
                </a:lnTo>
                <a:lnTo>
                  <a:pt x="71861" y="198218"/>
                </a:lnTo>
                <a:lnTo>
                  <a:pt x="76071" y="195645"/>
                </a:lnTo>
                <a:lnTo>
                  <a:pt x="79871" y="192938"/>
                </a:lnTo>
                <a:lnTo>
                  <a:pt x="83397" y="189149"/>
                </a:lnTo>
                <a:lnTo>
                  <a:pt x="86738" y="184638"/>
                </a:lnTo>
                <a:lnTo>
                  <a:pt x="89959" y="179646"/>
                </a:lnTo>
                <a:lnTo>
                  <a:pt x="94091" y="172350"/>
                </a:lnTo>
                <a:lnTo>
                  <a:pt x="103973" y="153660"/>
                </a:lnTo>
                <a:lnTo>
                  <a:pt x="108394" y="144112"/>
                </a:lnTo>
                <a:lnTo>
                  <a:pt x="112333" y="134770"/>
                </a:lnTo>
                <a:lnTo>
                  <a:pt x="115951" y="125565"/>
                </a:lnTo>
                <a:lnTo>
                  <a:pt x="120349" y="116452"/>
                </a:lnTo>
                <a:lnTo>
                  <a:pt x="125264" y="107400"/>
                </a:lnTo>
                <a:lnTo>
                  <a:pt x="130526" y="98389"/>
                </a:lnTo>
                <a:lnTo>
                  <a:pt x="141663" y="80439"/>
                </a:lnTo>
                <a:lnTo>
                  <a:pt x="147411" y="71485"/>
                </a:lnTo>
                <a:lnTo>
                  <a:pt x="152235" y="62540"/>
                </a:lnTo>
                <a:lnTo>
                  <a:pt x="156444" y="53599"/>
                </a:lnTo>
                <a:lnTo>
                  <a:pt x="160242" y="44663"/>
                </a:lnTo>
                <a:lnTo>
                  <a:pt x="163765" y="35728"/>
                </a:lnTo>
                <a:lnTo>
                  <a:pt x="17676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Annotation38"/>
          <p:cNvSpPr/>
          <p:nvPr/>
        </p:nvSpPr>
        <p:spPr>
          <a:xfrm>
            <a:off x="8136754" y="2812851"/>
            <a:ext cx="123207" cy="363120"/>
          </a:xfrm>
          <a:custGeom>
            <a:avLst/>
            <a:gdLst/>
            <a:ahLst/>
            <a:cxnLst/>
            <a:rect l="0" t="0" r="0" b="0"/>
            <a:pathLst>
              <a:path w="123207" h="363120">
                <a:moveTo>
                  <a:pt x="105347" y="0"/>
                </a:moveTo>
                <a:lnTo>
                  <a:pt x="105347" y="9481"/>
                </a:lnTo>
                <a:lnTo>
                  <a:pt x="102701" y="19428"/>
                </a:lnTo>
                <a:lnTo>
                  <a:pt x="100606" y="24858"/>
                </a:lnTo>
                <a:lnTo>
                  <a:pt x="97225" y="32447"/>
                </a:lnTo>
                <a:lnTo>
                  <a:pt x="88177" y="51462"/>
                </a:lnTo>
                <a:lnTo>
                  <a:pt x="82986" y="63082"/>
                </a:lnTo>
                <a:lnTo>
                  <a:pt x="71927" y="89222"/>
                </a:lnTo>
                <a:lnTo>
                  <a:pt x="36826" y="175872"/>
                </a:lnTo>
                <a:lnTo>
                  <a:pt x="31885" y="190670"/>
                </a:lnTo>
                <a:lnTo>
                  <a:pt x="27598" y="205496"/>
                </a:lnTo>
                <a:lnTo>
                  <a:pt x="23748" y="220341"/>
                </a:lnTo>
                <a:lnTo>
                  <a:pt x="16826" y="250065"/>
                </a:lnTo>
                <a:lnTo>
                  <a:pt x="10441" y="278820"/>
                </a:lnTo>
                <a:lnTo>
                  <a:pt x="4297" y="304829"/>
                </a:lnTo>
                <a:lnTo>
                  <a:pt x="2261" y="316329"/>
                </a:lnTo>
                <a:lnTo>
                  <a:pt x="905" y="326972"/>
                </a:lnTo>
                <a:lnTo>
                  <a:pt x="0" y="337044"/>
                </a:lnTo>
                <a:lnTo>
                  <a:pt x="389" y="344751"/>
                </a:lnTo>
                <a:lnTo>
                  <a:pt x="3467" y="355960"/>
                </a:lnTo>
                <a:lnTo>
                  <a:pt x="5677" y="359346"/>
                </a:lnTo>
                <a:lnTo>
                  <a:pt x="8142" y="361603"/>
                </a:lnTo>
                <a:lnTo>
                  <a:pt x="10778" y="363108"/>
                </a:lnTo>
                <a:lnTo>
                  <a:pt x="15511" y="363119"/>
                </a:lnTo>
                <a:lnTo>
                  <a:pt x="21645" y="362134"/>
                </a:lnTo>
                <a:lnTo>
                  <a:pt x="28709" y="360485"/>
                </a:lnTo>
                <a:lnTo>
                  <a:pt x="36396" y="357402"/>
                </a:lnTo>
                <a:lnTo>
                  <a:pt x="44497" y="353362"/>
                </a:lnTo>
                <a:lnTo>
                  <a:pt x="52874" y="348684"/>
                </a:lnTo>
                <a:lnTo>
                  <a:pt x="61435" y="343581"/>
                </a:lnTo>
                <a:lnTo>
                  <a:pt x="78885" y="332619"/>
                </a:lnTo>
                <a:lnTo>
                  <a:pt x="87706" y="325926"/>
                </a:lnTo>
                <a:lnTo>
                  <a:pt x="96562" y="318488"/>
                </a:lnTo>
                <a:lnTo>
                  <a:pt x="123206" y="29468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Annotation39"/>
          <p:cNvSpPr/>
          <p:nvPr/>
        </p:nvSpPr>
        <p:spPr>
          <a:xfrm>
            <a:off x="8161734" y="2964656"/>
            <a:ext cx="98227" cy="44649"/>
          </a:xfrm>
          <a:custGeom>
            <a:avLst/>
            <a:gdLst/>
            <a:ahLst/>
            <a:cxnLst/>
            <a:rect l="0" t="0" r="0" b="0"/>
            <a:pathLst>
              <a:path w="98227" h="44649">
                <a:moveTo>
                  <a:pt x="0" y="0"/>
                </a:moveTo>
                <a:lnTo>
                  <a:pt x="9481" y="9481"/>
                </a:lnTo>
                <a:lnTo>
                  <a:pt x="14257" y="13266"/>
                </a:lnTo>
                <a:lnTo>
                  <a:pt x="19427" y="16781"/>
                </a:lnTo>
                <a:lnTo>
                  <a:pt x="24857" y="20117"/>
                </a:lnTo>
                <a:lnTo>
                  <a:pt x="31455" y="23333"/>
                </a:lnTo>
                <a:lnTo>
                  <a:pt x="38829" y="26469"/>
                </a:lnTo>
                <a:lnTo>
                  <a:pt x="46722" y="29552"/>
                </a:lnTo>
                <a:lnTo>
                  <a:pt x="53968" y="32600"/>
                </a:lnTo>
                <a:lnTo>
                  <a:pt x="60784" y="35624"/>
                </a:lnTo>
                <a:lnTo>
                  <a:pt x="67310" y="38632"/>
                </a:lnTo>
                <a:lnTo>
                  <a:pt x="73647" y="40638"/>
                </a:lnTo>
                <a:lnTo>
                  <a:pt x="79856" y="41975"/>
                </a:lnTo>
                <a:lnTo>
                  <a:pt x="98226" y="4464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ARTInkAnnotation40"/>
          <p:cNvSpPr/>
          <p:nvPr/>
        </p:nvSpPr>
        <p:spPr>
          <a:xfrm>
            <a:off x="8174578" y="3116461"/>
            <a:ext cx="261992" cy="349248"/>
          </a:xfrm>
          <a:custGeom>
            <a:avLst/>
            <a:gdLst/>
            <a:ahLst/>
            <a:cxnLst/>
            <a:rect l="0" t="0" r="0" b="0"/>
            <a:pathLst>
              <a:path w="261992" h="349248">
                <a:moveTo>
                  <a:pt x="103242" y="0"/>
                </a:moveTo>
                <a:lnTo>
                  <a:pt x="107982" y="14221"/>
                </a:lnTo>
                <a:lnTo>
                  <a:pt x="110371" y="20394"/>
                </a:lnTo>
                <a:lnTo>
                  <a:pt x="112955" y="26495"/>
                </a:lnTo>
                <a:lnTo>
                  <a:pt x="115671" y="32546"/>
                </a:lnTo>
                <a:lnTo>
                  <a:pt x="117480" y="38564"/>
                </a:lnTo>
                <a:lnTo>
                  <a:pt x="118687" y="44561"/>
                </a:lnTo>
                <a:lnTo>
                  <a:pt x="119492" y="50543"/>
                </a:lnTo>
                <a:lnTo>
                  <a:pt x="123032" y="59836"/>
                </a:lnTo>
                <a:lnTo>
                  <a:pt x="128648" y="69146"/>
                </a:lnTo>
                <a:lnTo>
                  <a:pt x="130101" y="69909"/>
                </a:lnTo>
                <a:lnTo>
                  <a:pt x="134362" y="70758"/>
                </a:lnTo>
                <a:lnTo>
                  <a:pt x="138871" y="69992"/>
                </a:lnTo>
                <a:lnTo>
                  <a:pt x="144854" y="68489"/>
                </a:lnTo>
                <a:lnTo>
                  <a:pt x="151819" y="66495"/>
                </a:lnTo>
                <a:lnTo>
                  <a:pt x="157454" y="63182"/>
                </a:lnTo>
                <a:lnTo>
                  <a:pt x="162204" y="58988"/>
                </a:lnTo>
                <a:lnTo>
                  <a:pt x="166363" y="54208"/>
                </a:lnTo>
                <a:lnTo>
                  <a:pt x="170127" y="51022"/>
                </a:lnTo>
                <a:lnTo>
                  <a:pt x="176955" y="47481"/>
                </a:lnTo>
                <a:lnTo>
                  <a:pt x="181157" y="44552"/>
                </a:lnTo>
                <a:lnTo>
                  <a:pt x="185944" y="40615"/>
                </a:lnTo>
                <a:lnTo>
                  <a:pt x="195560" y="31941"/>
                </a:lnTo>
                <a:lnTo>
                  <a:pt x="203142" y="24779"/>
                </a:lnTo>
                <a:lnTo>
                  <a:pt x="212989" y="15169"/>
                </a:lnTo>
                <a:lnTo>
                  <a:pt x="218077" y="12097"/>
                </a:lnTo>
                <a:lnTo>
                  <a:pt x="224448" y="9057"/>
                </a:lnTo>
                <a:lnTo>
                  <a:pt x="231670" y="6038"/>
                </a:lnTo>
                <a:lnTo>
                  <a:pt x="237478" y="5017"/>
                </a:lnTo>
                <a:lnTo>
                  <a:pt x="242341" y="5329"/>
                </a:lnTo>
                <a:lnTo>
                  <a:pt x="246577" y="6529"/>
                </a:lnTo>
                <a:lnTo>
                  <a:pt x="253928" y="10508"/>
                </a:lnTo>
                <a:lnTo>
                  <a:pt x="257278" y="12959"/>
                </a:lnTo>
                <a:lnTo>
                  <a:pt x="259511" y="17569"/>
                </a:lnTo>
                <a:lnTo>
                  <a:pt x="260998" y="23618"/>
                </a:lnTo>
                <a:lnTo>
                  <a:pt x="261991" y="30628"/>
                </a:lnTo>
                <a:lnTo>
                  <a:pt x="260668" y="38278"/>
                </a:lnTo>
                <a:lnTo>
                  <a:pt x="257801" y="46354"/>
                </a:lnTo>
                <a:lnTo>
                  <a:pt x="253907" y="54715"/>
                </a:lnTo>
                <a:lnTo>
                  <a:pt x="248334" y="64258"/>
                </a:lnTo>
                <a:lnTo>
                  <a:pt x="241640" y="74588"/>
                </a:lnTo>
                <a:lnTo>
                  <a:pt x="234204" y="85444"/>
                </a:lnTo>
                <a:lnTo>
                  <a:pt x="224283" y="98635"/>
                </a:lnTo>
                <a:lnTo>
                  <a:pt x="200034" y="129166"/>
                </a:lnTo>
                <a:lnTo>
                  <a:pt x="187613" y="145641"/>
                </a:lnTo>
                <a:lnTo>
                  <a:pt x="163230" y="179823"/>
                </a:lnTo>
                <a:lnTo>
                  <a:pt x="127188" y="232536"/>
                </a:lnTo>
                <a:lnTo>
                  <a:pt x="105948" y="265406"/>
                </a:lnTo>
                <a:lnTo>
                  <a:pt x="96116" y="281117"/>
                </a:lnTo>
                <a:lnTo>
                  <a:pt x="84601" y="295560"/>
                </a:lnTo>
                <a:lnTo>
                  <a:pt x="71963" y="309157"/>
                </a:lnTo>
                <a:lnTo>
                  <a:pt x="58576" y="322190"/>
                </a:lnTo>
                <a:lnTo>
                  <a:pt x="47668" y="331871"/>
                </a:lnTo>
                <a:lnTo>
                  <a:pt x="38412" y="339318"/>
                </a:lnTo>
                <a:lnTo>
                  <a:pt x="30256" y="345274"/>
                </a:lnTo>
                <a:lnTo>
                  <a:pt x="22835" y="348253"/>
                </a:lnTo>
                <a:lnTo>
                  <a:pt x="15902" y="349247"/>
                </a:lnTo>
                <a:lnTo>
                  <a:pt x="9296" y="348917"/>
                </a:lnTo>
                <a:lnTo>
                  <a:pt x="4894" y="346713"/>
                </a:lnTo>
                <a:lnTo>
                  <a:pt x="1957" y="343259"/>
                </a:lnTo>
                <a:lnTo>
                  <a:pt x="0" y="338972"/>
                </a:lnTo>
                <a:lnTo>
                  <a:pt x="680" y="333137"/>
                </a:lnTo>
                <a:lnTo>
                  <a:pt x="3117" y="326271"/>
                </a:lnTo>
                <a:lnTo>
                  <a:pt x="13945" y="30360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ARTInkAnnotation41"/>
          <p:cNvSpPr/>
          <p:nvPr/>
        </p:nvSpPr>
        <p:spPr>
          <a:xfrm>
            <a:off x="8358187" y="2786648"/>
            <a:ext cx="230787" cy="472689"/>
          </a:xfrm>
          <a:custGeom>
            <a:avLst/>
            <a:gdLst/>
            <a:ahLst/>
            <a:cxnLst/>
            <a:rect l="0" t="0" r="0" b="0"/>
            <a:pathLst>
              <a:path w="230787" h="472689">
                <a:moveTo>
                  <a:pt x="196453" y="26203"/>
                </a:moveTo>
                <a:lnTo>
                  <a:pt x="196453" y="0"/>
                </a:lnTo>
                <a:lnTo>
                  <a:pt x="201193" y="9069"/>
                </a:lnTo>
                <a:lnTo>
                  <a:pt x="203521" y="21564"/>
                </a:lnTo>
                <a:lnTo>
                  <a:pt x="204141" y="29064"/>
                </a:lnTo>
                <a:lnTo>
                  <a:pt x="205548" y="38032"/>
                </a:lnTo>
                <a:lnTo>
                  <a:pt x="207476" y="47979"/>
                </a:lnTo>
                <a:lnTo>
                  <a:pt x="209755" y="58580"/>
                </a:lnTo>
                <a:lnTo>
                  <a:pt x="214933" y="86234"/>
                </a:lnTo>
                <a:lnTo>
                  <a:pt x="217702" y="101942"/>
                </a:lnTo>
                <a:lnTo>
                  <a:pt x="219549" y="117376"/>
                </a:lnTo>
                <a:lnTo>
                  <a:pt x="220780" y="132626"/>
                </a:lnTo>
                <a:lnTo>
                  <a:pt x="221600" y="147753"/>
                </a:lnTo>
                <a:lnTo>
                  <a:pt x="223140" y="163791"/>
                </a:lnTo>
                <a:lnTo>
                  <a:pt x="225158" y="180436"/>
                </a:lnTo>
                <a:lnTo>
                  <a:pt x="227496" y="197486"/>
                </a:lnTo>
                <a:lnTo>
                  <a:pt x="229054" y="213814"/>
                </a:lnTo>
                <a:lnTo>
                  <a:pt x="230093" y="229660"/>
                </a:lnTo>
                <a:lnTo>
                  <a:pt x="230786" y="245185"/>
                </a:lnTo>
                <a:lnTo>
                  <a:pt x="230255" y="260496"/>
                </a:lnTo>
                <a:lnTo>
                  <a:pt x="228910" y="275664"/>
                </a:lnTo>
                <a:lnTo>
                  <a:pt x="227020" y="290737"/>
                </a:lnTo>
                <a:lnTo>
                  <a:pt x="223776" y="304754"/>
                </a:lnTo>
                <a:lnTo>
                  <a:pt x="219629" y="318068"/>
                </a:lnTo>
                <a:lnTo>
                  <a:pt x="214881" y="330912"/>
                </a:lnTo>
                <a:lnTo>
                  <a:pt x="207745" y="343444"/>
                </a:lnTo>
                <a:lnTo>
                  <a:pt x="199020" y="355768"/>
                </a:lnTo>
                <a:lnTo>
                  <a:pt x="189234" y="367952"/>
                </a:lnTo>
                <a:lnTo>
                  <a:pt x="177750" y="379051"/>
                </a:lnTo>
                <a:lnTo>
                  <a:pt x="165133" y="389427"/>
                </a:lnTo>
                <a:lnTo>
                  <a:pt x="151760" y="399322"/>
                </a:lnTo>
                <a:lnTo>
                  <a:pt x="137885" y="406910"/>
                </a:lnTo>
                <a:lnTo>
                  <a:pt x="123674" y="412960"/>
                </a:lnTo>
                <a:lnTo>
                  <a:pt x="109238" y="417987"/>
                </a:lnTo>
                <a:lnTo>
                  <a:pt x="79970" y="428863"/>
                </a:lnTo>
                <a:lnTo>
                  <a:pt x="65219" y="434542"/>
                </a:lnTo>
                <a:lnTo>
                  <a:pt x="53401" y="439319"/>
                </a:lnTo>
                <a:lnTo>
                  <a:pt x="43539" y="443497"/>
                </a:lnTo>
                <a:lnTo>
                  <a:pt x="34979" y="447274"/>
                </a:lnTo>
                <a:lnTo>
                  <a:pt x="27287" y="451776"/>
                </a:lnTo>
                <a:lnTo>
                  <a:pt x="20176" y="456763"/>
                </a:lnTo>
                <a:lnTo>
                  <a:pt x="0" y="47268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MARTInkAnnotation42"/>
          <p:cNvSpPr/>
          <p:nvPr/>
        </p:nvSpPr>
        <p:spPr>
          <a:xfrm>
            <a:off x="8188523" y="3580805"/>
            <a:ext cx="123080" cy="252201"/>
          </a:xfrm>
          <a:custGeom>
            <a:avLst/>
            <a:gdLst/>
            <a:ahLst/>
            <a:cxnLst/>
            <a:rect l="0" t="0" r="0" b="0"/>
            <a:pathLst>
              <a:path w="123080" h="252201">
                <a:moveTo>
                  <a:pt x="80367" y="0"/>
                </a:moveTo>
                <a:lnTo>
                  <a:pt x="94589" y="0"/>
                </a:lnTo>
                <a:lnTo>
                  <a:pt x="99769" y="992"/>
                </a:lnTo>
                <a:lnTo>
                  <a:pt x="104216" y="2645"/>
                </a:lnTo>
                <a:lnTo>
                  <a:pt x="108172" y="4740"/>
                </a:lnTo>
                <a:lnTo>
                  <a:pt x="111802" y="8120"/>
                </a:lnTo>
                <a:lnTo>
                  <a:pt x="115215" y="12359"/>
                </a:lnTo>
                <a:lnTo>
                  <a:pt x="118481" y="17169"/>
                </a:lnTo>
                <a:lnTo>
                  <a:pt x="120660" y="23352"/>
                </a:lnTo>
                <a:lnTo>
                  <a:pt x="122112" y="30450"/>
                </a:lnTo>
                <a:lnTo>
                  <a:pt x="123079" y="38160"/>
                </a:lnTo>
                <a:lnTo>
                  <a:pt x="121740" y="48259"/>
                </a:lnTo>
                <a:lnTo>
                  <a:pt x="118863" y="59954"/>
                </a:lnTo>
                <a:lnTo>
                  <a:pt x="114961" y="72711"/>
                </a:lnTo>
                <a:lnTo>
                  <a:pt x="111368" y="86177"/>
                </a:lnTo>
                <a:lnTo>
                  <a:pt x="107979" y="100115"/>
                </a:lnTo>
                <a:lnTo>
                  <a:pt x="104728" y="114369"/>
                </a:lnTo>
                <a:lnTo>
                  <a:pt x="100577" y="127839"/>
                </a:lnTo>
                <a:lnTo>
                  <a:pt x="95824" y="140788"/>
                </a:lnTo>
                <a:lnTo>
                  <a:pt x="90671" y="153390"/>
                </a:lnTo>
                <a:lnTo>
                  <a:pt x="86244" y="165760"/>
                </a:lnTo>
                <a:lnTo>
                  <a:pt x="82300" y="177975"/>
                </a:lnTo>
                <a:lnTo>
                  <a:pt x="75273" y="201139"/>
                </a:lnTo>
                <a:lnTo>
                  <a:pt x="68842" y="221355"/>
                </a:lnTo>
                <a:lnTo>
                  <a:pt x="66732" y="228929"/>
                </a:lnTo>
                <a:lnTo>
                  <a:pt x="65323" y="234971"/>
                </a:lnTo>
                <a:lnTo>
                  <a:pt x="64384" y="239991"/>
                </a:lnTo>
                <a:lnTo>
                  <a:pt x="62767" y="244330"/>
                </a:lnTo>
                <a:lnTo>
                  <a:pt x="60696" y="248214"/>
                </a:lnTo>
                <a:lnTo>
                  <a:pt x="58323" y="251796"/>
                </a:lnTo>
                <a:lnTo>
                  <a:pt x="52773" y="252200"/>
                </a:lnTo>
                <a:lnTo>
                  <a:pt x="45104" y="250485"/>
                </a:lnTo>
                <a:lnTo>
                  <a:pt x="36022" y="247357"/>
                </a:lnTo>
                <a:lnTo>
                  <a:pt x="28976" y="240310"/>
                </a:lnTo>
                <a:lnTo>
                  <a:pt x="23285" y="230652"/>
                </a:lnTo>
                <a:lnTo>
                  <a:pt x="18500" y="219252"/>
                </a:lnTo>
                <a:lnTo>
                  <a:pt x="14318" y="208676"/>
                </a:lnTo>
                <a:lnTo>
                  <a:pt x="0" y="16966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MARTInkAnnotation43"/>
          <p:cNvSpPr/>
          <p:nvPr/>
        </p:nvSpPr>
        <p:spPr>
          <a:xfrm>
            <a:off x="8170664" y="3643312"/>
            <a:ext cx="267891" cy="37935"/>
          </a:xfrm>
          <a:custGeom>
            <a:avLst/>
            <a:gdLst/>
            <a:ahLst/>
            <a:cxnLst/>
            <a:rect l="0" t="0" r="0" b="0"/>
            <a:pathLst>
              <a:path w="267891" h="37935">
                <a:moveTo>
                  <a:pt x="0" y="0"/>
                </a:moveTo>
                <a:lnTo>
                  <a:pt x="47404" y="18962"/>
                </a:lnTo>
                <a:lnTo>
                  <a:pt x="67322" y="25540"/>
                </a:lnTo>
                <a:lnTo>
                  <a:pt x="86552" y="30917"/>
                </a:lnTo>
                <a:lnTo>
                  <a:pt x="105326" y="35494"/>
                </a:lnTo>
                <a:lnTo>
                  <a:pt x="123795" y="37554"/>
                </a:lnTo>
                <a:lnTo>
                  <a:pt x="142061" y="37934"/>
                </a:lnTo>
                <a:lnTo>
                  <a:pt x="176248" y="36703"/>
                </a:lnTo>
                <a:lnTo>
                  <a:pt x="204671" y="36157"/>
                </a:lnTo>
                <a:lnTo>
                  <a:pt x="217806" y="35019"/>
                </a:lnTo>
                <a:lnTo>
                  <a:pt x="230532" y="33267"/>
                </a:lnTo>
                <a:lnTo>
                  <a:pt x="267890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MARTInkAnnotation44"/>
          <p:cNvSpPr/>
          <p:nvPr/>
        </p:nvSpPr>
        <p:spPr>
          <a:xfrm>
            <a:off x="8522124" y="3679031"/>
            <a:ext cx="184322" cy="107088"/>
          </a:xfrm>
          <a:custGeom>
            <a:avLst/>
            <a:gdLst/>
            <a:ahLst/>
            <a:cxnLst/>
            <a:rect l="0" t="0" r="0" b="0"/>
            <a:pathLst>
              <a:path w="184322" h="107088">
                <a:moveTo>
                  <a:pt x="5727" y="0"/>
                </a:moveTo>
                <a:lnTo>
                  <a:pt x="986" y="4741"/>
                </a:lnTo>
                <a:lnTo>
                  <a:pt x="582" y="7129"/>
                </a:lnTo>
                <a:lnTo>
                  <a:pt x="1305" y="9713"/>
                </a:lnTo>
                <a:lnTo>
                  <a:pt x="2779" y="12429"/>
                </a:lnTo>
                <a:lnTo>
                  <a:pt x="2769" y="16224"/>
                </a:lnTo>
                <a:lnTo>
                  <a:pt x="1771" y="20737"/>
                </a:lnTo>
                <a:lnTo>
                  <a:pt x="113" y="25731"/>
                </a:lnTo>
                <a:lnTo>
                  <a:pt x="0" y="31045"/>
                </a:lnTo>
                <a:lnTo>
                  <a:pt x="917" y="36571"/>
                </a:lnTo>
                <a:lnTo>
                  <a:pt x="2521" y="42240"/>
                </a:lnTo>
                <a:lnTo>
                  <a:pt x="3590" y="48004"/>
                </a:lnTo>
                <a:lnTo>
                  <a:pt x="4302" y="53831"/>
                </a:lnTo>
                <a:lnTo>
                  <a:pt x="4778" y="59700"/>
                </a:lnTo>
                <a:lnTo>
                  <a:pt x="4102" y="66589"/>
                </a:lnTo>
                <a:lnTo>
                  <a:pt x="2658" y="74158"/>
                </a:lnTo>
                <a:lnTo>
                  <a:pt x="705" y="82181"/>
                </a:lnTo>
                <a:lnTo>
                  <a:pt x="395" y="88522"/>
                </a:lnTo>
                <a:lnTo>
                  <a:pt x="1180" y="93741"/>
                </a:lnTo>
                <a:lnTo>
                  <a:pt x="2696" y="98213"/>
                </a:lnTo>
                <a:lnTo>
                  <a:pt x="4698" y="101194"/>
                </a:lnTo>
                <a:lnTo>
                  <a:pt x="7025" y="103181"/>
                </a:lnTo>
                <a:lnTo>
                  <a:pt x="9569" y="104506"/>
                </a:lnTo>
                <a:lnTo>
                  <a:pt x="15041" y="105978"/>
                </a:lnTo>
                <a:lnTo>
                  <a:pt x="17890" y="106371"/>
                </a:lnTo>
                <a:lnTo>
                  <a:pt x="21773" y="106633"/>
                </a:lnTo>
                <a:lnTo>
                  <a:pt x="26346" y="106807"/>
                </a:lnTo>
                <a:lnTo>
                  <a:pt x="37711" y="107001"/>
                </a:lnTo>
                <a:lnTo>
                  <a:pt x="52685" y="107087"/>
                </a:lnTo>
                <a:lnTo>
                  <a:pt x="59852" y="105126"/>
                </a:lnTo>
                <a:lnTo>
                  <a:pt x="66616" y="101833"/>
                </a:lnTo>
                <a:lnTo>
                  <a:pt x="96468" y="82292"/>
                </a:lnTo>
                <a:lnTo>
                  <a:pt x="102932" y="75698"/>
                </a:lnTo>
                <a:lnTo>
                  <a:pt x="108233" y="68325"/>
                </a:lnTo>
                <a:lnTo>
                  <a:pt x="112760" y="60432"/>
                </a:lnTo>
                <a:lnTo>
                  <a:pt x="116770" y="51202"/>
                </a:lnTo>
                <a:lnTo>
                  <a:pt x="120435" y="41080"/>
                </a:lnTo>
                <a:lnTo>
                  <a:pt x="128706" y="15280"/>
                </a:lnTo>
                <a:lnTo>
                  <a:pt x="130378" y="13163"/>
                </a:lnTo>
                <a:lnTo>
                  <a:pt x="132484" y="11752"/>
                </a:lnTo>
                <a:lnTo>
                  <a:pt x="137470" y="10184"/>
                </a:lnTo>
                <a:lnTo>
                  <a:pt x="142992" y="9487"/>
                </a:lnTo>
                <a:lnTo>
                  <a:pt x="144863" y="8309"/>
                </a:lnTo>
                <a:lnTo>
                  <a:pt x="146109" y="6532"/>
                </a:lnTo>
                <a:lnTo>
                  <a:pt x="148456" y="382"/>
                </a:lnTo>
                <a:lnTo>
                  <a:pt x="151183" y="2815"/>
                </a:lnTo>
                <a:lnTo>
                  <a:pt x="153299" y="4854"/>
                </a:lnTo>
                <a:lnTo>
                  <a:pt x="154710" y="8197"/>
                </a:lnTo>
                <a:lnTo>
                  <a:pt x="155650" y="12410"/>
                </a:lnTo>
                <a:lnTo>
                  <a:pt x="156278" y="17203"/>
                </a:lnTo>
                <a:lnTo>
                  <a:pt x="155704" y="22383"/>
                </a:lnTo>
                <a:lnTo>
                  <a:pt x="154329" y="27820"/>
                </a:lnTo>
                <a:lnTo>
                  <a:pt x="152420" y="33430"/>
                </a:lnTo>
                <a:lnTo>
                  <a:pt x="151147" y="39154"/>
                </a:lnTo>
                <a:lnTo>
                  <a:pt x="150299" y="44954"/>
                </a:lnTo>
                <a:lnTo>
                  <a:pt x="149733" y="50806"/>
                </a:lnTo>
                <a:lnTo>
                  <a:pt x="149356" y="56690"/>
                </a:lnTo>
                <a:lnTo>
                  <a:pt x="149105" y="62598"/>
                </a:lnTo>
                <a:lnTo>
                  <a:pt x="148937" y="68522"/>
                </a:lnTo>
                <a:lnTo>
                  <a:pt x="149817" y="73462"/>
                </a:lnTo>
                <a:lnTo>
                  <a:pt x="151396" y="77748"/>
                </a:lnTo>
                <a:lnTo>
                  <a:pt x="153441" y="81598"/>
                </a:lnTo>
                <a:lnTo>
                  <a:pt x="156789" y="85157"/>
                </a:lnTo>
                <a:lnTo>
                  <a:pt x="161004" y="88521"/>
                </a:lnTo>
                <a:lnTo>
                  <a:pt x="165801" y="91756"/>
                </a:lnTo>
                <a:lnTo>
                  <a:pt x="169989" y="93913"/>
                </a:lnTo>
                <a:lnTo>
                  <a:pt x="173775" y="95351"/>
                </a:lnTo>
                <a:lnTo>
                  <a:pt x="184321" y="9822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MARTInkAnnotation45"/>
          <p:cNvSpPr/>
          <p:nvPr/>
        </p:nvSpPr>
        <p:spPr>
          <a:xfrm>
            <a:off x="8608218" y="3366492"/>
            <a:ext cx="178595" cy="44650"/>
          </a:xfrm>
          <a:custGeom>
            <a:avLst/>
            <a:gdLst/>
            <a:ahLst/>
            <a:cxnLst/>
            <a:rect l="0" t="0" r="0" b="0"/>
            <a:pathLst>
              <a:path w="178595" h="44650">
                <a:moveTo>
                  <a:pt x="0" y="0"/>
                </a:moveTo>
                <a:lnTo>
                  <a:pt x="0" y="9481"/>
                </a:lnTo>
                <a:lnTo>
                  <a:pt x="992" y="13266"/>
                </a:lnTo>
                <a:lnTo>
                  <a:pt x="2647" y="16781"/>
                </a:lnTo>
                <a:lnTo>
                  <a:pt x="4740" y="20117"/>
                </a:lnTo>
                <a:lnTo>
                  <a:pt x="7129" y="23333"/>
                </a:lnTo>
                <a:lnTo>
                  <a:pt x="9714" y="26469"/>
                </a:lnTo>
                <a:lnTo>
                  <a:pt x="12429" y="29553"/>
                </a:lnTo>
                <a:lnTo>
                  <a:pt x="16223" y="31608"/>
                </a:lnTo>
                <a:lnTo>
                  <a:pt x="20738" y="32978"/>
                </a:lnTo>
                <a:lnTo>
                  <a:pt x="32760" y="35178"/>
                </a:lnTo>
                <a:lnTo>
                  <a:pt x="34738" y="34366"/>
                </a:lnTo>
                <a:lnTo>
                  <a:pt x="37049" y="32832"/>
                </a:lnTo>
                <a:lnTo>
                  <a:pt x="39582" y="30818"/>
                </a:lnTo>
                <a:lnTo>
                  <a:pt x="42264" y="29475"/>
                </a:lnTo>
                <a:lnTo>
                  <a:pt x="45043" y="28580"/>
                </a:lnTo>
                <a:lnTo>
                  <a:pt x="47888" y="27982"/>
                </a:lnTo>
                <a:lnTo>
                  <a:pt x="51769" y="26593"/>
                </a:lnTo>
                <a:lnTo>
                  <a:pt x="56340" y="24674"/>
                </a:lnTo>
                <a:lnTo>
                  <a:pt x="61372" y="22403"/>
                </a:lnTo>
                <a:lnTo>
                  <a:pt x="66712" y="20888"/>
                </a:lnTo>
                <a:lnTo>
                  <a:pt x="72256" y="19879"/>
                </a:lnTo>
                <a:lnTo>
                  <a:pt x="77937" y="19205"/>
                </a:lnTo>
                <a:lnTo>
                  <a:pt x="83708" y="17764"/>
                </a:lnTo>
                <a:lnTo>
                  <a:pt x="89539" y="15812"/>
                </a:lnTo>
                <a:lnTo>
                  <a:pt x="95411" y="13517"/>
                </a:lnTo>
                <a:lnTo>
                  <a:pt x="101311" y="11988"/>
                </a:lnTo>
                <a:lnTo>
                  <a:pt x="107229" y="10969"/>
                </a:lnTo>
                <a:lnTo>
                  <a:pt x="113157" y="10289"/>
                </a:lnTo>
                <a:lnTo>
                  <a:pt x="119095" y="9836"/>
                </a:lnTo>
                <a:lnTo>
                  <a:pt x="125038" y="9534"/>
                </a:lnTo>
                <a:lnTo>
                  <a:pt x="140236" y="9109"/>
                </a:lnTo>
                <a:lnTo>
                  <a:pt x="144091" y="9049"/>
                </a:lnTo>
                <a:lnTo>
                  <a:pt x="147655" y="10002"/>
                </a:lnTo>
                <a:lnTo>
                  <a:pt x="151023" y="11629"/>
                </a:lnTo>
                <a:lnTo>
                  <a:pt x="154261" y="13705"/>
                </a:lnTo>
                <a:lnTo>
                  <a:pt x="157411" y="17075"/>
                </a:lnTo>
                <a:lnTo>
                  <a:pt x="160503" y="21305"/>
                </a:lnTo>
                <a:lnTo>
                  <a:pt x="163557" y="26109"/>
                </a:lnTo>
                <a:lnTo>
                  <a:pt x="166585" y="30305"/>
                </a:lnTo>
                <a:lnTo>
                  <a:pt x="169595" y="34094"/>
                </a:lnTo>
                <a:lnTo>
                  <a:pt x="178594" y="4464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ARTInkAnnotation46"/>
          <p:cNvSpPr/>
          <p:nvPr/>
        </p:nvSpPr>
        <p:spPr>
          <a:xfrm>
            <a:off x="508992" y="4932045"/>
            <a:ext cx="205384" cy="273964"/>
          </a:xfrm>
          <a:custGeom>
            <a:avLst/>
            <a:gdLst/>
            <a:ahLst/>
            <a:cxnLst/>
            <a:rect l="0" t="0" r="0" b="0"/>
            <a:pathLst>
              <a:path w="205384" h="273964">
                <a:moveTo>
                  <a:pt x="0" y="273963"/>
                </a:moveTo>
                <a:lnTo>
                  <a:pt x="25731" y="248231"/>
                </a:lnTo>
                <a:lnTo>
                  <a:pt x="31044" y="241926"/>
                </a:lnTo>
                <a:lnTo>
                  <a:pt x="36571" y="234745"/>
                </a:lnTo>
                <a:lnTo>
                  <a:pt x="42240" y="226981"/>
                </a:lnTo>
                <a:lnTo>
                  <a:pt x="48004" y="217837"/>
                </a:lnTo>
                <a:lnTo>
                  <a:pt x="53830" y="207772"/>
                </a:lnTo>
                <a:lnTo>
                  <a:pt x="59699" y="197093"/>
                </a:lnTo>
                <a:lnTo>
                  <a:pt x="65596" y="185013"/>
                </a:lnTo>
                <a:lnTo>
                  <a:pt x="71512" y="171999"/>
                </a:lnTo>
                <a:lnTo>
                  <a:pt x="77440" y="158362"/>
                </a:lnTo>
                <a:lnTo>
                  <a:pt x="89319" y="132626"/>
                </a:lnTo>
                <a:lnTo>
                  <a:pt x="113113" y="83766"/>
                </a:lnTo>
                <a:lnTo>
                  <a:pt x="119065" y="72751"/>
                </a:lnTo>
                <a:lnTo>
                  <a:pt x="125017" y="62431"/>
                </a:lnTo>
                <a:lnTo>
                  <a:pt x="130970" y="52574"/>
                </a:lnTo>
                <a:lnTo>
                  <a:pt x="142875" y="33685"/>
                </a:lnTo>
                <a:lnTo>
                  <a:pt x="148828" y="24481"/>
                </a:lnTo>
                <a:lnTo>
                  <a:pt x="153789" y="17352"/>
                </a:lnTo>
                <a:lnTo>
                  <a:pt x="158088" y="11607"/>
                </a:lnTo>
                <a:lnTo>
                  <a:pt x="161947" y="6786"/>
                </a:lnTo>
                <a:lnTo>
                  <a:pt x="165511" y="3571"/>
                </a:lnTo>
                <a:lnTo>
                  <a:pt x="168880" y="1428"/>
                </a:lnTo>
                <a:lnTo>
                  <a:pt x="172118" y="0"/>
                </a:lnTo>
                <a:lnTo>
                  <a:pt x="175268" y="39"/>
                </a:lnTo>
                <a:lnTo>
                  <a:pt x="178361" y="1058"/>
                </a:lnTo>
                <a:lnTo>
                  <a:pt x="181415" y="2729"/>
                </a:lnTo>
                <a:lnTo>
                  <a:pt x="183451" y="6820"/>
                </a:lnTo>
                <a:lnTo>
                  <a:pt x="184809" y="12524"/>
                </a:lnTo>
                <a:lnTo>
                  <a:pt x="185713" y="19303"/>
                </a:lnTo>
                <a:lnTo>
                  <a:pt x="186317" y="26799"/>
                </a:lnTo>
                <a:lnTo>
                  <a:pt x="186719" y="34773"/>
                </a:lnTo>
                <a:lnTo>
                  <a:pt x="186987" y="43065"/>
                </a:lnTo>
                <a:lnTo>
                  <a:pt x="188158" y="52562"/>
                </a:lnTo>
                <a:lnTo>
                  <a:pt x="189931" y="62862"/>
                </a:lnTo>
                <a:lnTo>
                  <a:pt x="192105" y="73698"/>
                </a:lnTo>
                <a:lnTo>
                  <a:pt x="193554" y="84890"/>
                </a:lnTo>
                <a:lnTo>
                  <a:pt x="194520" y="96321"/>
                </a:lnTo>
                <a:lnTo>
                  <a:pt x="195164" y="107910"/>
                </a:lnTo>
                <a:lnTo>
                  <a:pt x="195880" y="131369"/>
                </a:lnTo>
                <a:lnTo>
                  <a:pt x="196403" y="202550"/>
                </a:lnTo>
                <a:lnTo>
                  <a:pt x="196443" y="235933"/>
                </a:lnTo>
                <a:lnTo>
                  <a:pt x="197438" y="241664"/>
                </a:lnTo>
                <a:lnTo>
                  <a:pt x="199094" y="247469"/>
                </a:lnTo>
                <a:lnTo>
                  <a:pt x="205383" y="26503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ARTInkAnnotation47"/>
          <p:cNvSpPr/>
          <p:nvPr/>
        </p:nvSpPr>
        <p:spPr>
          <a:xfrm>
            <a:off x="571500" y="4955976"/>
            <a:ext cx="321469" cy="62509"/>
          </a:xfrm>
          <a:custGeom>
            <a:avLst/>
            <a:gdLst/>
            <a:ahLst/>
            <a:cxnLst/>
            <a:rect l="0" t="0" r="0" b="0"/>
            <a:pathLst>
              <a:path w="321469" h="62509">
                <a:moveTo>
                  <a:pt x="0" y="62508"/>
                </a:moveTo>
                <a:lnTo>
                  <a:pt x="0" y="57768"/>
                </a:lnTo>
                <a:lnTo>
                  <a:pt x="1984" y="55379"/>
                </a:lnTo>
                <a:lnTo>
                  <a:pt x="5291" y="52795"/>
                </a:lnTo>
                <a:lnTo>
                  <a:pt x="9480" y="50079"/>
                </a:lnTo>
                <a:lnTo>
                  <a:pt x="15250" y="47277"/>
                </a:lnTo>
                <a:lnTo>
                  <a:pt x="22073" y="44417"/>
                </a:lnTo>
                <a:lnTo>
                  <a:pt x="29598" y="41518"/>
                </a:lnTo>
                <a:lnTo>
                  <a:pt x="38583" y="39585"/>
                </a:lnTo>
                <a:lnTo>
                  <a:pt x="48542" y="38296"/>
                </a:lnTo>
                <a:lnTo>
                  <a:pt x="59150" y="37437"/>
                </a:lnTo>
                <a:lnTo>
                  <a:pt x="70191" y="36864"/>
                </a:lnTo>
                <a:lnTo>
                  <a:pt x="93042" y="36228"/>
                </a:lnTo>
                <a:lnTo>
                  <a:pt x="106676" y="34074"/>
                </a:lnTo>
                <a:lnTo>
                  <a:pt x="121719" y="30653"/>
                </a:lnTo>
                <a:lnTo>
                  <a:pt x="137700" y="26389"/>
                </a:lnTo>
                <a:lnTo>
                  <a:pt x="159269" y="21561"/>
                </a:lnTo>
                <a:lnTo>
                  <a:pt x="212338" y="10906"/>
                </a:lnTo>
                <a:lnTo>
                  <a:pt x="236809" y="7271"/>
                </a:lnTo>
                <a:lnTo>
                  <a:pt x="259075" y="4847"/>
                </a:lnTo>
                <a:lnTo>
                  <a:pt x="321468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MARTInkAnnotation48"/>
          <p:cNvSpPr/>
          <p:nvPr/>
        </p:nvSpPr>
        <p:spPr>
          <a:xfrm>
            <a:off x="1218230" y="4857750"/>
            <a:ext cx="31927" cy="357188"/>
          </a:xfrm>
          <a:custGeom>
            <a:avLst/>
            <a:gdLst/>
            <a:ahLst/>
            <a:cxnLst/>
            <a:rect l="0" t="0" r="0" b="0"/>
            <a:pathLst>
              <a:path w="31927" h="357188">
                <a:moveTo>
                  <a:pt x="31926" y="0"/>
                </a:moveTo>
                <a:lnTo>
                  <a:pt x="31926" y="49715"/>
                </a:lnTo>
                <a:lnTo>
                  <a:pt x="30934" y="61917"/>
                </a:lnTo>
                <a:lnTo>
                  <a:pt x="29280" y="75012"/>
                </a:lnTo>
                <a:lnTo>
                  <a:pt x="27185" y="88703"/>
                </a:lnTo>
                <a:lnTo>
                  <a:pt x="25789" y="103784"/>
                </a:lnTo>
                <a:lnTo>
                  <a:pt x="24858" y="119791"/>
                </a:lnTo>
                <a:lnTo>
                  <a:pt x="24237" y="136415"/>
                </a:lnTo>
                <a:lnTo>
                  <a:pt x="22831" y="153451"/>
                </a:lnTo>
                <a:lnTo>
                  <a:pt x="20902" y="170762"/>
                </a:lnTo>
                <a:lnTo>
                  <a:pt x="18623" y="188255"/>
                </a:lnTo>
                <a:lnTo>
                  <a:pt x="16112" y="204878"/>
                </a:lnTo>
                <a:lnTo>
                  <a:pt x="10676" y="236578"/>
                </a:lnTo>
                <a:lnTo>
                  <a:pt x="8830" y="249992"/>
                </a:lnTo>
                <a:lnTo>
                  <a:pt x="7599" y="261911"/>
                </a:lnTo>
                <a:lnTo>
                  <a:pt x="6778" y="272834"/>
                </a:lnTo>
                <a:lnTo>
                  <a:pt x="6231" y="283092"/>
                </a:lnTo>
                <a:lnTo>
                  <a:pt x="5623" y="302428"/>
                </a:lnTo>
                <a:lnTo>
                  <a:pt x="5201" y="328675"/>
                </a:lnTo>
                <a:lnTo>
                  <a:pt x="5179" y="332226"/>
                </a:lnTo>
                <a:lnTo>
                  <a:pt x="4173" y="336578"/>
                </a:lnTo>
                <a:lnTo>
                  <a:pt x="2510" y="341463"/>
                </a:lnTo>
                <a:lnTo>
                  <a:pt x="409" y="346704"/>
                </a:lnTo>
                <a:lnTo>
                  <a:pt x="0" y="350198"/>
                </a:lnTo>
                <a:lnTo>
                  <a:pt x="720" y="352528"/>
                </a:lnTo>
                <a:lnTo>
                  <a:pt x="5137" y="35718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ARTInkAnnotation49"/>
          <p:cNvSpPr/>
          <p:nvPr/>
        </p:nvSpPr>
        <p:spPr>
          <a:xfrm>
            <a:off x="1527668" y="4929187"/>
            <a:ext cx="213622" cy="212238"/>
          </a:xfrm>
          <a:custGeom>
            <a:avLst/>
            <a:gdLst/>
            <a:ahLst/>
            <a:cxnLst/>
            <a:rect l="0" t="0" r="0" b="0"/>
            <a:pathLst>
              <a:path w="213622" h="212238">
                <a:moveTo>
                  <a:pt x="213621" y="0"/>
                </a:moveTo>
                <a:lnTo>
                  <a:pt x="204140" y="9481"/>
                </a:lnTo>
                <a:lnTo>
                  <a:pt x="200355" y="14258"/>
                </a:lnTo>
                <a:lnTo>
                  <a:pt x="196839" y="19427"/>
                </a:lnTo>
                <a:lnTo>
                  <a:pt x="193503" y="24857"/>
                </a:lnTo>
                <a:lnTo>
                  <a:pt x="188303" y="30463"/>
                </a:lnTo>
                <a:lnTo>
                  <a:pt x="181859" y="36183"/>
                </a:lnTo>
                <a:lnTo>
                  <a:pt x="174587" y="41982"/>
                </a:lnTo>
                <a:lnTo>
                  <a:pt x="166762" y="48824"/>
                </a:lnTo>
                <a:lnTo>
                  <a:pt x="158569" y="56362"/>
                </a:lnTo>
                <a:lnTo>
                  <a:pt x="140536" y="73667"/>
                </a:lnTo>
                <a:lnTo>
                  <a:pt x="62158" y="151485"/>
                </a:lnTo>
                <a:lnTo>
                  <a:pt x="54106" y="160522"/>
                </a:lnTo>
                <a:lnTo>
                  <a:pt x="46754" y="169523"/>
                </a:lnTo>
                <a:lnTo>
                  <a:pt x="39869" y="178499"/>
                </a:lnTo>
                <a:lnTo>
                  <a:pt x="33294" y="185476"/>
                </a:lnTo>
                <a:lnTo>
                  <a:pt x="26926" y="191120"/>
                </a:lnTo>
                <a:lnTo>
                  <a:pt x="20697" y="195874"/>
                </a:lnTo>
                <a:lnTo>
                  <a:pt x="15551" y="200036"/>
                </a:lnTo>
                <a:lnTo>
                  <a:pt x="11129" y="203803"/>
                </a:lnTo>
                <a:lnTo>
                  <a:pt x="1643" y="212237"/>
                </a:lnTo>
                <a:lnTo>
                  <a:pt x="865" y="211937"/>
                </a:lnTo>
                <a:lnTo>
                  <a:pt x="346" y="210744"/>
                </a:lnTo>
                <a:lnTo>
                  <a:pt x="0" y="208957"/>
                </a:lnTo>
                <a:lnTo>
                  <a:pt x="761" y="206773"/>
                </a:lnTo>
                <a:lnTo>
                  <a:pt x="2261" y="204326"/>
                </a:lnTo>
                <a:lnTo>
                  <a:pt x="8238" y="19645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ARTInkAnnotation50"/>
          <p:cNvSpPr/>
          <p:nvPr/>
        </p:nvSpPr>
        <p:spPr>
          <a:xfrm>
            <a:off x="1464468" y="4799139"/>
            <a:ext cx="104875" cy="83283"/>
          </a:xfrm>
          <a:custGeom>
            <a:avLst/>
            <a:gdLst/>
            <a:ahLst/>
            <a:cxnLst/>
            <a:rect l="0" t="0" r="0" b="0"/>
            <a:pathLst>
              <a:path w="104875" h="83283">
                <a:moveTo>
                  <a:pt x="8930" y="40752"/>
                </a:moveTo>
                <a:lnTo>
                  <a:pt x="4189" y="40752"/>
                </a:lnTo>
                <a:lnTo>
                  <a:pt x="2793" y="41743"/>
                </a:lnTo>
                <a:lnTo>
                  <a:pt x="1862" y="43397"/>
                </a:lnTo>
                <a:lnTo>
                  <a:pt x="1242" y="45491"/>
                </a:lnTo>
                <a:lnTo>
                  <a:pt x="828" y="47880"/>
                </a:lnTo>
                <a:lnTo>
                  <a:pt x="552" y="50465"/>
                </a:lnTo>
                <a:lnTo>
                  <a:pt x="368" y="53180"/>
                </a:lnTo>
                <a:lnTo>
                  <a:pt x="1237" y="56975"/>
                </a:lnTo>
                <a:lnTo>
                  <a:pt x="2810" y="61489"/>
                </a:lnTo>
                <a:lnTo>
                  <a:pt x="4850" y="66483"/>
                </a:lnTo>
                <a:lnTo>
                  <a:pt x="7202" y="70804"/>
                </a:lnTo>
                <a:lnTo>
                  <a:pt x="9762" y="74677"/>
                </a:lnTo>
                <a:lnTo>
                  <a:pt x="12461" y="78251"/>
                </a:lnTo>
                <a:lnTo>
                  <a:pt x="15253" y="80634"/>
                </a:lnTo>
                <a:lnTo>
                  <a:pt x="18106" y="82223"/>
                </a:lnTo>
                <a:lnTo>
                  <a:pt x="21001" y="83282"/>
                </a:lnTo>
                <a:lnTo>
                  <a:pt x="24915" y="82996"/>
                </a:lnTo>
                <a:lnTo>
                  <a:pt x="29508" y="81813"/>
                </a:lnTo>
                <a:lnTo>
                  <a:pt x="34555" y="80032"/>
                </a:lnTo>
                <a:lnTo>
                  <a:pt x="39904" y="76860"/>
                </a:lnTo>
                <a:lnTo>
                  <a:pt x="45454" y="72762"/>
                </a:lnTo>
                <a:lnTo>
                  <a:pt x="51139" y="68044"/>
                </a:lnTo>
                <a:lnTo>
                  <a:pt x="56913" y="62915"/>
                </a:lnTo>
                <a:lnTo>
                  <a:pt x="68620" y="51925"/>
                </a:lnTo>
                <a:lnTo>
                  <a:pt x="99454" y="21615"/>
                </a:lnTo>
                <a:lnTo>
                  <a:pt x="102021" y="18072"/>
                </a:lnTo>
                <a:lnTo>
                  <a:pt x="103733" y="14718"/>
                </a:lnTo>
                <a:lnTo>
                  <a:pt x="104874" y="11489"/>
                </a:lnTo>
                <a:lnTo>
                  <a:pt x="104643" y="9337"/>
                </a:lnTo>
                <a:lnTo>
                  <a:pt x="103496" y="7902"/>
                </a:lnTo>
                <a:lnTo>
                  <a:pt x="101740" y="6945"/>
                </a:lnTo>
                <a:lnTo>
                  <a:pt x="99577" y="6308"/>
                </a:lnTo>
                <a:lnTo>
                  <a:pt x="97142" y="5883"/>
                </a:lnTo>
                <a:lnTo>
                  <a:pt x="94527" y="5600"/>
                </a:lnTo>
                <a:lnTo>
                  <a:pt x="89807" y="4418"/>
                </a:lnTo>
                <a:lnTo>
                  <a:pt x="83684" y="2639"/>
                </a:lnTo>
                <a:lnTo>
                  <a:pt x="76625" y="461"/>
                </a:lnTo>
                <a:lnTo>
                  <a:pt x="68943" y="0"/>
                </a:lnTo>
                <a:lnTo>
                  <a:pt x="60845" y="686"/>
                </a:lnTo>
                <a:lnTo>
                  <a:pt x="52470" y="2135"/>
                </a:lnTo>
                <a:lnTo>
                  <a:pt x="44902" y="4093"/>
                </a:lnTo>
                <a:lnTo>
                  <a:pt x="37872" y="6391"/>
                </a:lnTo>
                <a:lnTo>
                  <a:pt x="31201" y="8914"/>
                </a:lnTo>
                <a:lnTo>
                  <a:pt x="24770" y="12581"/>
                </a:lnTo>
                <a:lnTo>
                  <a:pt x="18498" y="17011"/>
                </a:lnTo>
                <a:lnTo>
                  <a:pt x="0" y="3182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ARTInkAnnotation51"/>
          <p:cNvSpPr/>
          <p:nvPr/>
        </p:nvSpPr>
        <p:spPr>
          <a:xfrm>
            <a:off x="1742221" y="5000625"/>
            <a:ext cx="112869" cy="105253"/>
          </a:xfrm>
          <a:custGeom>
            <a:avLst/>
            <a:gdLst/>
            <a:ahLst/>
            <a:cxnLst/>
            <a:rect l="0" t="0" r="0" b="0"/>
            <a:pathLst>
              <a:path w="112869" h="105253">
                <a:moveTo>
                  <a:pt x="88364" y="8929"/>
                </a:moveTo>
                <a:lnTo>
                  <a:pt x="78883" y="13670"/>
                </a:lnTo>
                <a:lnTo>
                  <a:pt x="75099" y="15066"/>
                </a:lnTo>
                <a:lnTo>
                  <a:pt x="71583" y="15997"/>
                </a:lnTo>
                <a:lnTo>
                  <a:pt x="68247" y="16618"/>
                </a:lnTo>
                <a:lnTo>
                  <a:pt x="64039" y="18024"/>
                </a:lnTo>
                <a:lnTo>
                  <a:pt x="59249" y="19954"/>
                </a:lnTo>
                <a:lnTo>
                  <a:pt x="54071" y="22232"/>
                </a:lnTo>
                <a:lnTo>
                  <a:pt x="43027" y="27410"/>
                </a:lnTo>
                <a:lnTo>
                  <a:pt x="37303" y="30179"/>
                </a:lnTo>
                <a:lnTo>
                  <a:pt x="32496" y="32025"/>
                </a:lnTo>
                <a:lnTo>
                  <a:pt x="28298" y="33257"/>
                </a:lnTo>
                <a:lnTo>
                  <a:pt x="24508" y="34077"/>
                </a:lnTo>
                <a:lnTo>
                  <a:pt x="19997" y="35617"/>
                </a:lnTo>
                <a:lnTo>
                  <a:pt x="15005" y="37635"/>
                </a:lnTo>
                <a:lnTo>
                  <a:pt x="9692" y="39973"/>
                </a:lnTo>
                <a:lnTo>
                  <a:pt x="6151" y="42524"/>
                </a:lnTo>
                <a:lnTo>
                  <a:pt x="3790" y="45216"/>
                </a:lnTo>
                <a:lnTo>
                  <a:pt x="2216" y="48004"/>
                </a:lnTo>
                <a:lnTo>
                  <a:pt x="1166" y="51846"/>
                </a:lnTo>
                <a:lnTo>
                  <a:pt x="467" y="56393"/>
                </a:lnTo>
                <a:lnTo>
                  <a:pt x="0" y="61407"/>
                </a:lnTo>
                <a:lnTo>
                  <a:pt x="682" y="66735"/>
                </a:lnTo>
                <a:lnTo>
                  <a:pt x="2128" y="72271"/>
                </a:lnTo>
                <a:lnTo>
                  <a:pt x="4085" y="77946"/>
                </a:lnTo>
                <a:lnTo>
                  <a:pt x="6381" y="82722"/>
                </a:lnTo>
                <a:lnTo>
                  <a:pt x="8904" y="86898"/>
                </a:lnTo>
                <a:lnTo>
                  <a:pt x="11578" y="90674"/>
                </a:lnTo>
                <a:lnTo>
                  <a:pt x="15345" y="94184"/>
                </a:lnTo>
                <a:lnTo>
                  <a:pt x="19841" y="97516"/>
                </a:lnTo>
                <a:lnTo>
                  <a:pt x="24823" y="100729"/>
                </a:lnTo>
                <a:lnTo>
                  <a:pt x="30129" y="102872"/>
                </a:lnTo>
                <a:lnTo>
                  <a:pt x="35650" y="104300"/>
                </a:lnTo>
                <a:lnTo>
                  <a:pt x="41315" y="105252"/>
                </a:lnTo>
                <a:lnTo>
                  <a:pt x="47076" y="104894"/>
                </a:lnTo>
                <a:lnTo>
                  <a:pt x="52901" y="103664"/>
                </a:lnTo>
                <a:lnTo>
                  <a:pt x="58770" y="101851"/>
                </a:lnTo>
                <a:lnTo>
                  <a:pt x="64666" y="99651"/>
                </a:lnTo>
                <a:lnTo>
                  <a:pt x="70581" y="97192"/>
                </a:lnTo>
                <a:lnTo>
                  <a:pt x="76509" y="94560"/>
                </a:lnTo>
                <a:lnTo>
                  <a:pt x="82445" y="90821"/>
                </a:lnTo>
                <a:lnTo>
                  <a:pt x="88387" y="86344"/>
                </a:lnTo>
                <a:lnTo>
                  <a:pt x="94332" y="81375"/>
                </a:lnTo>
                <a:lnTo>
                  <a:pt x="99288" y="76078"/>
                </a:lnTo>
                <a:lnTo>
                  <a:pt x="103585" y="70563"/>
                </a:lnTo>
                <a:lnTo>
                  <a:pt x="107441" y="64901"/>
                </a:lnTo>
                <a:lnTo>
                  <a:pt x="110012" y="59142"/>
                </a:lnTo>
                <a:lnTo>
                  <a:pt x="111726" y="53318"/>
                </a:lnTo>
                <a:lnTo>
                  <a:pt x="112868" y="47452"/>
                </a:lnTo>
                <a:lnTo>
                  <a:pt x="112638" y="41556"/>
                </a:lnTo>
                <a:lnTo>
                  <a:pt x="111492" y="35642"/>
                </a:lnTo>
                <a:lnTo>
                  <a:pt x="109736" y="29714"/>
                </a:lnTo>
                <a:lnTo>
                  <a:pt x="106581" y="24770"/>
                </a:lnTo>
                <a:lnTo>
                  <a:pt x="102493" y="20482"/>
                </a:lnTo>
                <a:lnTo>
                  <a:pt x="97783" y="16631"/>
                </a:lnTo>
                <a:lnTo>
                  <a:pt x="91667" y="13072"/>
                </a:lnTo>
                <a:lnTo>
                  <a:pt x="84613" y="9707"/>
                </a:lnTo>
                <a:lnTo>
                  <a:pt x="76934" y="6471"/>
                </a:lnTo>
                <a:lnTo>
                  <a:pt x="68838" y="4314"/>
                </a:lnTo>
                <a:lnTo>
                  <a:pt x="60464" y="2876"/>
                </a:lnTo>
                <a:lnTo>
                  <a:pt x="51905" y="1917"/>
                </a:lnTo>
                <a:lnTo>
                  <a:pt x="44214" y="1278"/>
                </a:lnTo>
                <a:lnTo>
                  <a:pt x="37103" y="852"/>
                </a:lnTo>
                <a:lnTo>
                  <a:pt x="1692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ARTInkAnnotation52"/>
          <p:cNvSpPr/>
          <p:nvPr/>
        </p:nvSpPr>
        <p:spPr>
          <a:xfrm>
            <a:off x="2281948" y="4839891"/>
            <a:ext cx="30474" cy="240020"/>
          </a:xfrm>
          <a:custGeom>
            <a:avLst/>
            <a:gdLst/>
            <a:ahLst/>
            <a:cxnLst/>
            <a:rect l="0" t="0" r="0" b="0"/>
            <a:pathLst>
              <a:path w="30474" h="240020">
                <a:moveTo>
                  <a:pt x="21911" y="0"/>
                </a:moveTo>
                <a:lnTo>
                  <a:pt x="26651" y="9480"/>
                </a:lnTo>
                <a:lnTo>
                  <a:pt x="28048" y="14258"/>
                </a:lnTo>
                <a:lnTo>
                  <a:pt x="28979" y="19426"/>
                </a:lnTo>
                <a:lnTo>
                  <a:pt x="29599" y="24857"/>
                </a:lnTo>
                <a:lnTo>
                  <a:pt x="30013" y="32446"/>
                </a:lnTo>
                <a:lnTo>
                  <a:pt x="30473" y="51462"/>
                </a:lnTo>
                <a:lnTo>
                  <a:pt x="29603" y="62088"/>
                </a:lnTo>
                <a:lnTo>
                  <a:pt x="28032" y="73142"/>
                </a:lnTo>
                <a:lnTo>
                  <a:pt x="25991" y="84480"/>
                </a:lnTo>
                <a:lnTo>
                  <a:pt x="24631" y="96007"/>
                </a:lnTo>
                <a:lnTo>
                  <a:pt x="23724" y="107661"/>
                </a:lnTo>
                <a:lnTo>
                  <a:pt x="23120" y="119398"/>
                </a:lnTo>
                <a:lnTo>
                  <a:pt x="21724" y="132184"/>
                </a:lnTo>
                <a:lnTo>
                  <a:pt x="19802" y="145670"/>
                </a:lnTo>
                <a:lnTo>
                  <a:pt x="17528" y="159621"/>
                </a:lnTo>
                <a:lnTo>
                  <a:pt x="15021" y="170906"/>
                </a:lnTo>
                <a:lnTo>
                  <a:pt x="12356" y="180413"/>
                </a:lnTo>
                <a:lnTo>
                  <a:pt x="9588" y="188736"/>
                </a:lnTo>
                <a:lnTo>
                  <a:pt x="6751" y="196269"/>
                </a:lnTo>
                <a:lnTo>
                  <a:pt x="3866" y="203276"/>
                </a:lnTo>
                <a:lnTo>
                  <a:pt x="951" y="209931"/>
                </a:lnTo>
                <a:lnTo>
                  <a:pt x="0" y="216353"/>
                </a:lnTo>
                <a:lnTo>
                  <a:pt x="359" y="222617"/>
                </a:lnTo>
                <a:lnTo>
                  <a:pt x="1590" y="228778"/>
                </a:lnTo>
                <a:lnTo>
                  <a:pt x="3402" y="232886"/>
                </a:lnTo>
                <a:lnTo>
                  <a:pt x="5603" y="235624"/>
                </a:lnTo>
                <a:lnTo>
                  <a:pt x="8062" y="237449"/>
                </a:lnTo>
                <a:lnTo>
                  <a:pt x="10694" y="238667"/>
                </a:lnTo>
                <a:lnTo>
                  <a:pt x="13441" y="239478"/>
                </a:lnTo>
                <a:lnTo>
                  <a:pt x="16264" y="240019"/>
                </a:lnTo>
                <a:lnTo>
                  <a:pt x="18146" y="239387"/>
                </a:lnTo>
                <a:lnTo>
                  <a:pt x="19401" y="237974"/>
                </a:lnTo>
                <a:lnTo>
                  <a:pt x="21911" y="23217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ARTInkAnnotation53"/>
          <p:cNvSpPr/>
          <p:nvPr/>
        </p:nvSpPr>
        <p:spPr>
          <a:xfrm>
            <a:off x="2402195" y="4920258"/>
            <a:ext cx="223134" cy="170430"/>
          </a:xfrm>
          <a:custGeom>
            <a:avLst/>
            <a:gdLst/>
            <a:ahLst/>
            <a:cxnLst/>
            <a:rect l="0" t="0" r="0" b="0"/>
            <a:pathLst>
              <a:path w="223134" h="170430">
                <a:moveTo>
                  <a:pt x="8820" y="116086"/>
                </a:moveTo>
                <a:lnTo>
                  <a:pt x="8820" y="128514"/>
                </a:lnTo>
                <a:lnTo>
                  <a:pt x="7828" y="130324"/>
                </a:lnTo>
                <a:lnTo>
                  <a:pt x="6174" y="131532"/>
                </a:lnTo>
                <a:lnTo>
                  <a:pt x="4080" y="132336"/>
                </a:lnTo>
                <a:lnTo>
                  <a:pt x="2683" y="131880"/>
                </a:lnTo>
                <a:lnTo>
                  <a:pt x="1752" y="130584"/>
                </a:lnTo>
                <a:lnTo>
                  <a:pt x="718" y="126498"/>
                </a:lnTo>
                <a:lnTo>
                  <a:pt x="258" y="121375"/>
                </a:lnTo>
                <a:lnTo>
                  <a:pt x="136" y="117627"/>
                </a:lnTo>
                <a:lnTo>
                  <a:pt x="0" y="108172"/>
                </a:lnTo>
                <a:lnTo>
                  <a:pt x="955" y="101880"/>
                </a:lnTo>
                <a:lnTo>
                  <a:pt x="2585" y="94709"/>
                </a:lnTo>
                <a:lnTo>
                  <a:pt x="4663" y="86952"/>
                </a:lnTo>
                <a:lnTo>
                  <a:pt x="6049" y="78803"/>
                </a:lnTo>
                <a:lnTo>
                  <a:pt x="6972" y="70395"/>
                </a:lnTo>
                <a:lnTo>
                  <a:pt x="7588" y="61813"/>
                </a:lnTo>
                <a:lnTo>
                  <a:pt x="8991" y="54107"/>
                </a:lnTo>
                <a:lnTo>
                  <a:pt x="10919" y="46985"/>
                </a:lnTo>
                <a:lnTo>
                  <a:pt x="13196" y="40253"/>
                </a:lnTo>
                <a:lnTo>
                  <a:pt x="16698" y="33780"/>
                </a:lnTo>
                <a:lnTo>
                  <a:pt x="21017" y="27481"/>
                </a:lnTo>
                <a:lnTo>
                  <a:pt x="25881" y="21297"/>
                </a:lnTo>
                <a:lnTo>
                  <a:pt x="31108" y="16182"/>
                </a:lnTo>
                <a:lnTo>
                  <a:pt x="36577" y="11780"/>
                </a:lnTo>
                <a:lnTo>
                  <a:pt x="42208" y="7853"/>
                </a:lnTo>
                <a:lnTo>
                  <a:pt x="46954" y="5236"/>
                </a:lnTo>
                <a:lnTo>
                  <a:pt x="51110" y="3490"/>
                </a:lnTo>
                <a:lnTo>
                  <a:pt x="54872" y="2327"/>
                </a:lnTo>
                <a:lnTo>
                  <a:pt x="61700" y="1034"/>
                </a:lnTo>
                <a:lnTo>
                  <a:pt x="64909" y="689"/>
                </a:lnTo>
                <a:lnTo>
                  <a:pt x="67049" y="2443"/>
                </a:lnTo>
                <a:lnTo>
                  <a:pt x="68475" y="5597"/>
                </a:lnTo>
                <a:lnTo>
                  <a:pt x="69426" y="9685"/>
                </a:lnTo>
                <a:lnTo>
                  <a:pt x="70060" y="15386"/>
                </a:lnTo>
                <a:lnTo>
                  <a:pt x="70483" y="22163"/>
                </a:lnTo>
                <a:lnTo>
                  <a:pt x="70764" y="29658"/>
                </a:lnTo>
                <a:lnTo>
                  <a:pt x="69960" y="36639"/>
                </a:lnTo>
                <a:lnTo>
                  <a:pt x="68432" y="43277"/>
                </a:lnTo>
                <a:lnTo>
                  <a:pt x="66420" y="49687"/>
                </a:lnTo>
                <a:lnTo>
                  <a:pt x="65080" y="56937"/>
                </a:lnTo>
                <a:lnTo>
                  <a:pt x="64186" y="64747"/>
                </a:lnTo>
                <a:lnTo>
                  <a:pt x="63590" y="72931"/>
                </a:lnTo>
                <a:lnTo>
                  <a:pt x="62201" y="81362"/>
                </a:lnTo>
                <a:lnTo>
                  <a:pt x="60282" y="89960"/>
                </a:lnTo>
                <a:lnTo>
                  <a:pt x="58011" y="98669"/>
                </a:lnTo>
                <a:lnTo>
                  <a:pt x="56497" y="107451"/>
                </a:lnTo>
                <a:lnTo>
                  <a:pt x="55487" y="116282"/>
                </a:lnTo>
                <a:lnTo>
                  <a:pt x="54814" y="125147"/>
                </a:lnTo>
                <a:lnTo>
                  <a:pt x="55358" y="133040"/>
                </a:lnTo>
                <a:lnTo>
                  <a:pt x="56712" y="140287"/>
                </a:lnTo>
                <a:lnTo>
                  <a:pt x="58608" y="147103"/>
                </a:lnTo>
                <a:lnTo>
                  <a:pt x="59871" y="153631"/>
                </a:lnTo>
                <a:lnTo>
                  <a:pt x="60714" y="159967"/>
                </a:lnTo>
                <a:lnTo>
                  <a:pt x="61275" y="166176"/>
                </a:lnTo>
                <a:lnTo>
                  <a:pt x="62642" y="169323"/>
                </a:lnTo>
                <a:lnTo>
                  <a:pt x="64545" y="170429"/>
                </a:lnTo>
                <a:lnTo>
                  <a:pt x="66806" y="170174"/>
                </a:lnTo>
                <a:lnTo>
                  <a:pt x="69305" y="169011"/>
                </a:lnTo>
                <a:lnTo>
                  <a:pt x="74729" y="165075"/>
                </a:lnTo>
                <a:lnTo>
                  <a:pt x="77564" y="161643"/>
                </a:lnTo>
                <a:lnTo>
                  <a:pt x="80446" y="157371"/>
                </a:lnTo>
                <a:lnTo>
                  <a:pt x="83360" y="152539"/>
                </a:lnTo>
                <a:lnTo>
                  <a:pt x="91889" y="139232"/>
                </a:lnTo>
                <a:lnTo>
                  <a:pt x="131017" y="80154"/>
                </a:lnTo>
                <a:lnTo>
                  <a:pt x="137910" y="72287"/>
                </a:lnTo>
                <a:lnTo>
                  <a:pt x="145482" y="65059"/>
                </a:lnTo>
                <a:lnTo>
                  <a:pt x="153506" y="58255"/>
                </a:lnTo>
                <a:lnTo>
                  <a:pt x="159848" y="51735"/>
                </a:lnTo>
                <a:lnTo>
                  <a:pt x="165068" y="45404"/>
                </a:lnTo>
                <a:lnTo>
                  <a:pt x="169540" y="39199"/>
                </a:lnTo>
                <a:lnTo>
                  <a:pt x="174505" y="34070"/>
                </a:lnTo>
                <a:lnTo>
                  <a:pt x="179800" y="29659"/>
                </a:lnTo>
                <a:lnTo>
                  <a:pt x="185315" y="25725"/>
                </a:lnTo>
                <a:lnTo>
                  <a:pt x="190975" y="22111"/>
                </a:lnTo>
                <a:lnTo>
                  <a:pt x="196733" y="18709"/>
                </a:lnTo>
                <a:lnTo>
                  <a:pt x="202557" y="15449"/>
                </a:lnTo>
                <a:lnTo>
                  <a:pt x="207431" y="12284"/>
                </a:lnTo>
                <a:lnTo>
                  <a:pt x="211672" y="9181"/>
                </a:lnTo>
                <a:lnTo>
                  <a:pt x="223133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Annotation54"/>
          <p:cNvSpPr/>
          <p:nvPr/>
        </p:nvSpPr>
        <p:spPr>
          <a:xfrm>
            <a:off x="2622825" y="4908394"/>
            <a:ext cx="234676" cy="188016"/>
          </a:xfrm>
          <a:custGeom>
            <a:avLst/>
            <a:gdLst/>
            <a:ahLst/>
            <a:cxnLst/>
            <a:rect l="0" t="0" r="0" b="0"/>
            <a:pathLst>
              <a:path w="234676" h="188016">
                <a:moveTo>
                  <a:pt x="234675" y="38653"/>
                </a:moveTo>
                <a:lnTo>
                  <a:pt x="234675" y="29172"/>
                </a:lnTo>
                <a:lnTo>
                  <a:pt x="233682" y="25387"/>
                </a:lnTo>
                <a:lnTo>
                  <a:pt x="232029" y="21872"/>
                </a:lnTo>
                <a:lnTo>
                  <a:pt x="229934" y="18535"/>
                </a:lnTo>
                <a:lnTo>
                  <a:pt x="225561" y="15319"/>
                </a:lnTo>
                <a:lnTo>
                  <a:pt x="219669" y="12183"/>
                </a:lnTo>
                <a:lnTo>
                  <a:pt x="212765" y="9100"/>
                </a:lnTo>
                <a:lnTo>
                  <a:pt x="205185" y="6053"/>
                </a:lnTo>
                <a:lnTo>
                  <a:pt x="188826" y="20"/>
                </a:lnTo>
                <a:lnTo>
                  <a:pt x="178312" y="0"/>
                </a:lnTo>
                <a:lnTo>
                  <a:pt x="166342" y="1970"/>
                </a:lnTo>
                <a:lnTo>
                  <a:pt x="153401" y="5268"/>
                </a:lnTo>
                <a:lnTo>
                  <a:pt x="140804" y="9451"/>
                </a:lnTo>
                <a:lnTo>
                  <a:pt x="128438" y="14224"/>
                </a:lnTo>
                <a:lnTo>
                  <a:pt x="89426" y="30423"/>
                </a:lnTo>
                <a:lnTo>
                  <a:pt x="75334" y="36142"/>
                </a:lnTo>
                <a:lnTo>
                  <a:pt x="62963" y="43925"/>
                </a:lnTo>
                <a:lnTo>
                  <a:pt x="51740" y="53082"/>
                </a:lnTo>
                <a:lnTo>
                  <a:pt x="41280" y="63155"/>
                </a:lnTo>
                <a:lnTo>
                  <a:pt x="32323" y="72847"/>
                </a:lnTo>
                <a:lnTo>
                  <a:pt x="24367" y="82285"/>
                </a:lnTo>
                <a:lnTo>
                  <a:pt x="17079" y="91553"/>
                </a:lnTo>
                <a:lnTo>
                  <a:pt x="11228" y="100709"/>
                </a:lnTo>
                <a:lnTo>
                  <a:pt x="6335" y="109789"/>
                </a:lnTo>
                <a:lnTo>
                  <a:pt x="2081" y="118819"/>
                </a:lnTo>
                <a:lnTo>
                  <a:pt x="237" y="127816"/>
                </a:lnTo>
                <a:lnTo>
                  <a:pt x="0" y="136790"/>
                </a:lnTo>
                <a:lnTo>
                  <a:pt x="834" y="145750"/>
                </a:lnTo>
                <a:lnTo>
                  <a:pt x="3374" y="153707"/>
                </a:lnTo>
                <a:lnTo>
                  <a:pt x="7053" y="160996"/>
                </a:lnTo>
                <a:lnTo>
                  <a:pt x="11489" y="167840"/>
                </a:lnTo>
                <a:lnTo>
                  <a:pt x="17423" y="173395"/>
                </a:lnTo>
                <a:lnTo>
                  <a:pt x="24356" y="178090"/>
                </a:lnTo>
                <a:lnTo>
                  <a:pt x="31954" y="182212"/>
                </a:lnTo>
                <a:lnTo>
                  <a:pt x="40989" y="184961"/>
                </a:lnTo>
                <a:lnTo>
                  <a:pt x="50980" y="186793"/>
                </a:lnTo>
                <a:lnTo>
                  <a:pt x="61610" y="188015"/>
                </a:lnTo>
                <a:lnTo>
                  <a:pt x="73658" y="187836"/>
                </a:lnTo>
                <a:lnTo>
                  <a:pt x="86650" y="186726"/>
                </a:lnTo>
                <a:lnTo>
                  <a:pt x="100273" y="184993"/>
                </a:lnTo>
                <a:lnTo>
                  <a:pt x="112331" y="181853"/>
                </a:lnTo>
                <a:lnTo>
                  <a:pt x="123347" y="177776"/>
                </a:lnTo>
                <a:lnTo>
                  <a:pt x="144516" y="167954"/>
                </a:lnTo>
                <a:lnTo>
                  <a:pt x="190026" y="14580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ARTInkAnnotation55"/>
          <p:cNvSpPr/>
          <p:nvPr/>
        </p:nvSpPr>
        <p:spPr>
          <a:xfrm>
            <a:off x="2884434" y="4869088"/>
            <a:ext cx="258817" cy="223271"/>
          </a:xfrm>
          <a:custGeom>
            <a:avLst/>
            <a:gdLst/>
            <a:ahLst/>
            <a:cxnLst/>
            <a:rect l="0" t="0" r="0" b="0"/>
            <a:pathLst>
              <a:path w="258817" h="223271">
                <a:moveTo>
                  <a:pt x="44503" y="51170"/>
                </a:moveTo>
                <a:lnTo>
                  <a:pt x="35022" y="79612"/>
                </a:lnTo>
                <a:lnTo>
                  <a:pt x="31237" y="91959"/>
                </a:lnTo>
                <a:lnTo>
                  <a:pt x="24386" y="116261"/>
                </a:lnTo>
                <a:lnTo>
                  <a:pt x="22162" y="127307"/>
                </a:lnTo>
                <a:lnTo>
                  <a:pt x="20679" y="137647"/>
                </a:lnTo>
                <a:lnTo>
                  <a:pt x="19691" y="147516"/>
                </a:lnTo>
                <a:lnTo>
                  <a:pt x="18040" y="158065"/>
                </a:lnTo>
                <a:lnTo>
                  <a:pt x="15947" y="169066"/>
                </a:lnTo>
                <a:lnTo>
                  <a:pt x="13560" y="180368"/>
                </a:lnTo>
                <a:lnTo>
                  <a:pt x="10975" y="189888"/>
                </a:lnTo>
                <a:lnTo>
                  <a:pt x="8260" y="198220"/>
                </a:lnTo>
                <a:lnTo>
                  <a:pt x="5459" y="205757"/>
                </a:lnTo>
                <a:lnTo>
                  <a:pt x="3590" y="211775"/>
                </a:lnTo>
                <a:lnTo>
                  <a:pt x="2345" y="216779"/>
                </a:lnTo>
                <a:lnTo>
                  <a:pt x="962" y="223001"/>
                </a:lnTo>
                <a:lnTo>
                  <a:pt x="593" y="223270"/>
                </a:lnTo>
                <a:lnTo>
                  <a:pt x="347" y="222458"/>
                </a:lnTo>
                <a:lnTo>
                  <a:pt x="0" y="216574"/>
                </a:lnTo>
                <a:lnTo>
                  <a:pt x="944" y="211049"/>
                </a:lnTo>
                <a:lnTo>
                  <a:pt x="2565" y="203396"/>
                </a:lnTo>
                <a:lnTo>
                  <a:pt x="4638" y="194326"/>
                </a:lnTo>
                <a:lnTo>
                  <a:pt x="6020" y="185302"/>
                </a:lnTo>
                <a:lnTo>
                  <a:pt x="6942" y="176310"/>
                </a:lnTo>
                <a:lnTo>
                  <a:pt x="7556" y="167339"/>
                </a:lnTo>
                <a:lnTo>
                  <a:pt x="7966" y="158381"/>
                </a:lnTo>
                <a:lnTo>
                  <a:pt x="8420" y="140491"/>
                </a:lnTo>
                <a:lnTo>
                  <a:pt x="9534" y="131553"/>
                </a:lnTo>
                <a:lnTo>
                  <a:pt x="11269" y="122618"/>
                </a:lnTo>
                <a:lnTo>
                  <a:pt x="13417" y="113685"/>
                </a:lnTo>
                <a:lnTo>
                  <a:pt x="15842" y="104752"/>
                </a:lnTo>
                <a:lnTo>
                  <a:pt x="21181" y="86890"/>
                </a:lnTo>
                <a:lnTo>
                  <a:pt x="23002" y="78952"/>
                </a:lnTo>
                <a:lnTo>
                  <a:pt x="24216" y="71676"/>
                </a:lnTo>
                <a:lnTo>
                  <a:pt x="25025" y="64840"/>
                </a:lnTo>
                <a:lnTo>
                  <a:pt x="26557" y="57306"/>
                </a:lnTo>
                <a:lnTo>
                  <a:pt x="28570" y="49308"/>
                </a:lnTo>
                <a:lnTo>
                  <a:pt x="30905" y="40999"/>
                </a:lnTo>
                <a:lnTo>
                  <a:pt x="33453" y="33475"/>
                </a:lnTo>
                <a:lnTo>
                  <a:pt x="36144" y="26475"/>
                </a:lnTo>
                <a:lnTo>
                  <a:pt x="38930" y="19823"/>
                </a:lnTo>
                <a:lnTo>
                  <a:pt x="40788" y="14397"/>
                </a:lnTo>
                <a:lnTo>
                  <a:pt x="42026" y="9787"/>
                </a:lnTo>
                <a:lnTo>
                  <a:pt x="42852" y="5722"/>
                </a:lnTo>
                <a:lnTo>
                  <a:pt x="44394" y="3011"/>
                </a:lnTo>
                <a:lnTo>
                  <a:pt x="46415" y="1205"/>
                </a:lnTo>
                <a:lnTo>
                  <a:pt x="48754" y="0"/>
                </a:lnTo>
                <a:lnTo>
                  <a:pt x="51306" y="189"/>
                </a:lnTo>
                <a:lnTo>
                  <a:pt x="53999" y="1308"/>
                </a:lnTo>
                <a:lnTo>
                  <a:pt x="59638" y="5196"/>
                </a:lnTo>
                <a:lnTo>
                  <a:pt x="65451" y="10232"/>
                </a:lnTo>
                <a:lnTo>
                  <a:pt x="69382" y="12964"/>
                </a:lnTo>
                <a:lnTo>
                  <a:pt x="73988" y="15777"/>
                </a:lnTo>
                <a:lnTo>
                  <a:pt x="79042" y="18645"/>
                </a:lnTo>
                <a:lnTo>
                  <a:pt x="84396" y="22541"/>
                </a:lnTo>
                <a:lnTo>
                  <a:pt x="89950" y="27123"/>
                </a:lnTo>
                <a:lnTo>
                  <a:pt x="95637" y="32162"/>
                </a:lnTo>
                <a:lnTo>
                  <a:pt x="107247" y="43052"/>
                </a:lnTo>
                <a:lnTo>
                  <a:pt x="113122" y="48735"/>
                </a:lnTo>
                <a:lnTo>
                  <a:pt x="119022" y="55499"/>
                </a:lnTo>
                <a:lnTo>
                  <a:pt x="124940" y="62986"/>
                </a:lnTo>
                <a:lnTo>
                  <a:pt x="130870" y="70953"/>
                </a:lnTo>
                <a:lnTo>
                  <a:pt x="134823" y="78249"/>
                </a:lnTo>
                <a:lnTo>
                  <a:pt x="137459" y="85098"/>
                </a:lnTo>
                <a:lnTo>
                  <a:pt x="139216" y="91647"/>
                </a:lnTo>
                <a:lnTo>
                  <a:pt x="140387" y="97006"/>
                </a:lnTo>
                <a:lnTo>
                  <a:pt x="141168" y="101571"/>
                </a:lnTo>
                <a:lnTo>
                  <a:pt x="141688" y="105607"/>
                </a:lnTo>
                <a:lnTo>
                  <a:pt x="141043" y="111274"/>
                </a:lnTo>
                <a:lnTo>
                  <a:pt x="139621" y="118028"/>
                </a:lnTo>
                <a:lnTo>
                  <a:pt x="137681" y="125507"/>
                </a:lnTo>
                <a:lnTo>
                  <a:pt x="135395" y="131486"/>
                </a:lnTo>
                <a:lnTo>
                  <a:pt x="132879" y="136464"/>
                </a:lnTo>
                <a:lnTo>
                  <a:pt x="130210" y="140774"/>
                </a:lnTo>
                <a:lnTo>
                  <a:pt x="126445" y="144640"/>
                </a:lnTo>
                <a:lnTo>
                  <a:pt x="121952" y="148210"/>
                </a:lnTo>
                <a:lnTo>
                  <a:pt x="116972" y="151582"/>
                </a:lnTo>
                <a:lnTo>
                  <a:pt x="111667" y="154822"/>
                </a:lnTo>
                <a:lnTo>
                  <a:pt x="106146" y="157974"/>
                </a:lnTo>
                <a:lnTo>
                  <a:pt x="100481" y="161068"/>
                </a:lnTo>
                <a:lnTo>
                  <a:pt x="94720" y="162138"/>
                </a:lnTo>
                <a:lnTo>
                  <a:pt x="88895" y="161860"/>
                </a:lnTo>
                <a:lnTo>
                  <a:pt x="83028" y="160682"/>
                </a:lnTo>
                <a:lnTo>
                  <a:pt x="77131" y="157912"/>
                </a:lnTo>
                <a:lnTo>
                  <a:pt x="71216" y="154081"/>
                </a:lnTo>
                <a:lnTo>
                  <a:pt x="65289" y="149543"/>
                </a:lnTo>
                <a:lnTo>
                  <a:pt x="60344" y="145525"/>
                </a:lnTo>
                <a:lnTo>
                  <a:pt x="56056" y="141854"/>
                </a:lnTo>
                <a:lnTo>
                  <a:pt x="48645" y="135130"/>
                </a:lnTo>
                <a:lnTo>
                  <a:pt x="42045" y="128834"/>
                </a:lnTo>
                <a:lnTo>
                  <a:pt x="38895" y="126758"/>
                </a:lnTo>
                <a:lnTo>
                  <a:pt x="31707" y="123837"/>
                </a:lnTo>
                <a:lnTo>
                  <a:pt x="32004" y="123427"/>
                </a:lnTo>
                <a:lnTo>
                  <a:pt x="33194" y="123154"/>
                </a:lnTo>
                <a:lnTo>
                  <a:pt x="34979" y="123964"/>
                </a:lnTo>
                <a:lnTo>
                  <a:pt x="39609" y="127510"/>
                </a:lnTo>
                <a:lnTo>
                  <a:pt x="47620" y="132393"/>
                </a:lnTo>
                <a:lnTo>
                  <a:pt x="52534" y="135084"/>
                </a:lnTo>
                <a:lnTo>
                  <a:pt x="57794" y="136878"/>
                </a:lnTo>
                <a:lnTo>
                  <a:pt x="63286" y="138074"/>
                </a:lnTo>
                <a:lnTo>
                  <a:pt x="68931" y="138872"/>
                </a:lnTo>
                <a:lnTo>
                  <a:pt x="74679" y="140396"/>
                </a:lnTo>
                <a:lnTo>
                  <a:pt x="80496" y="142404"/>
                </a:lnTo>
                <a:lnTo>
                  <a:pt x="86357" y="144735"/>
                </a:lnTo>
                <a:lnTo>
                  <a:pt x="92250" y="148273"/>
                </a:lnTo>
                <a:lnTo>
                  <a:pt x="98162" y="152616"/>
                </a:lnTo>
                <a:lnTo>
                  <a:pt x="104089" y="157495"/>
                </a:lnTo>
                <a:lnTo>
                  <a:pt x="110024" y="163725"/>
                </a:lnTo>
                <a:lnTo>
                  <a:pt x="115965" y="170855"/>
                </a:lnTo>
                <a:lnTo>
                  <a:pt x="121910" y="178585"/>
                </a:lnTo>
                <a:lnTo>
                  <a:pt x="128850" y="185723"/>
                </a:lnTo>
                <a:lnTo>
                  <a:pt x="136453" y="192465"/>
                </a:lnTo>
                <a:lnTo>
                  <a:pt x="144498" y="198945"/>
                </a:lnTo>
                <a:lnTo>
                  <a:pt x="152838" y="203265"/>
                </a:lnTo>
                <a:lnTo>
                  <a:pt x="161375" y="206144"/>
                </a:lnTo>
                <a:lnTo>
                  <a:pt x="170043" y="208064"/>
                </a:lnTo>
                <a:lnTo>
                  <a:pt x="178798" y="210336"/>
                </a:lnTo>
                <a:lnTo>
                  <a:pt x="187611" y="212844"/>
                </a:lnTo>
                <a:lnTo>
                  <a:pt x="196463" y="215507"/>
                </a:lnTo>
                <a:lnTo>
                  <a:pt x="205341" y="216290"/>
                </a:lnTo>
                <a:lnTo>
                  <a:pt x="214236" y="215821"/>
                </a:lnTo>
                <a:lnTo>
                  <a:pt x="223143" y="214515"/>
                </a:lnTo>
                <a:lnTo>
                  <a:pt x="231065" y="213645"/>
                </a:lnTo>
                <a:lnTo>
                  <a:pt x="238331" y="213064"/>
                </a:lnTo>
                <a:lnTo>
                  <a:pt x="258816" y="21190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ARTInkAnnotation56"/>
          <p:cNvSpPr/>
          <p:nvPr/>
        </p:nvSpPr>
        <p:spPr>
          <a:xfrm>
            <a:off x="3137823" y="4867307"/>
            <a:ext cx="180352" cy="212604"/>
          </a:xfrm>
          <a:custGeom>
            <a:avLst/>
            <a:gdLst/>
            <a:ahLst/>
            <a:cxnLst/>
            <a:rect l="0" t="0" r="0" b="0"/>
            <a:pathLst>
              <a:path w="180352" h="212604">
                <a:moveTo>
                  <a:pt x="23286" y="26162"/>
                </a:moveTo>
                <a:lnTo>
                  <a:pt x="35714" y="38590"/>
                </a:lnTo>
                <a:lnTo>
                  <a:pt x="39509" y="40400"/>
                </a:lnTo>
                <a:lnTo>
                  <a:pt x="44023" y="41608"/>
                </a:lnTo>
                <a:lnTo>
                  <a:pt x="49017" y="42412"/>
                </a:lnTo>
                <a:lnTo>
                  <a:pt x="54330" y="42948"/>
                </a:lnTo>
                <a:lnTo>
                  <a:pt x="59857" y="43306"/>
                </a:lnTo>
                <a:lnTo>
                  <a:pt x="65526" y="43544"/>
                </a:lnTo>
                <a:lnTo>
                  <a:pt x="71290" y="42711"/>
                </a:lnTo>
                <a:lnTo>
                  <a:pt x="77116" y="41163"/>
                </a:lnTo>
                <a:lnTo>
                  <a:pt x="105467" y="31550"/>
                </a:lnTo>
                <a:lnTo>
                  <a:pt x="113792" y="27769"/>
                </a:lnTo>
                <a:lnTo>
                  <a:pt x="122318" y="23265"/>
                </a:lnTo>
                <a:lnTo>
                  <a:pt x="130980" y="18277"/>
                </a:lnTo>
                <a:lnTo>
                  <a:pt x="145894" y="10090"/>
                </a:lnTo>
                <a:lnTo>
                  <a:pt x="152650" y="6517"/>
                </a:lnTo>
                <a:lnTo>
                  <a:pt x="159138" y="4136"/>
                </a:lnTo>
                <a:lnTo>
                  <a:pt x="165448" y="2548"/>
                </a:lnTo>
                <a:lnTo>
                  <a:pt x="180351" y="0"/>
                </a:lnTo>
                <a:lnTo>
                  <a:pt x="179590" y="783"/>
                </a:lnTo>
                <a:lnTo>
                  <a:pt x="177098" y="2297"/>
                </a:lnTo>
                <a:lnTo>
                  <a:pt x="173452" y="4299"/>
                </a:lnTo>
                <a:lnTo>
                  <a:pt x="158840" y="11856"/>
                </a:lnTo>
                <a:lnTo>
                  <a:pt x="152351" y="14640"/>
                </a:lnTo>
                <a:lnTo>
                  <a:pt x="145048" y="17489"/>
                </a:lnTo>
                <a:lnTo>
                  <a:pt x="137203" y="20379"/>
                </a:lnTo>
                <a:lnTo>
                  <a:pt x="128004" y="25283"/>
                </a:lnTo>
                <a:lnTo>
                  <a:pt x="117903" y="31530"/>
                </a:lnTo>
                <a:lnTo>
                  <a:pt x="107200" y="38670"/>
                </a:lnTo>
                <a:lnTo>
                  <a:pt x="98080" y="45414"/>
                </a:lnTo>
                <a:lnTo>
                  <a:pt x="90016" y="51895"/>
                </a:lnTo>
                <a:lnTo>
                  <a:pt x="82655" y="58200"/>
                </a:lnTo>
                <a:lnTo>
                  <a:pt x="73779" y="66372"/>
                </a:lnTo>
                <a:lnTo>
                  <a:pt x="53334" y="86035"/>
                </a:lnTo>
                <a:lnTo>
                  <a:pt x="44310" y="95843"/>
                </a:lnTo>
                <a:lnTo>
                  <a:pt x="36310" y="105358"/>
                </a:lnTo>
                <a:lnTo>
                  <a:pt x="28992" y="114678"/>
                </a:lnTo>
                <a:lnTo>
                  <a:pt x="22129" y="122876"/>
                </a:lnTo>
                <a:lnTo>
                  <a:pt x="15569" y="130325"/>
                </a:lnTo>
                <a:lnTo>
                  <a:pt x="9212" y="137276"/>
                </a:lnTo>
                <a:lnTo>
                  <a:pt x="4974" y="144886"/>
                </a:lnTo>
                <a:lnTo>
                  <a:pt x="2148" y="152936"/>
                </a:lnTo>
                <a:lnTo>
                  <a:pt x="264" y="161280"/>
                </a:lnTo>
                <a:lnTo>
                  <a:pt x="0" y="168826"/>
                </a:lnTo>
                <a:lnTo>
                  <a:pt x="817" y="175842"/>
                </a:lnTo>
                <a:lnTo>
                  <a:pt x="2353" y="182503"/>
                </a:lnTo>
                <a:lnTo>
                  <a:pt x="6354" y="188928"/>
                </a:lnTo>
                <a:lnTo>
                  <a:pt x="11998" y="195196"/>
                </a:lnTo>
                <a:lnTo>
                  <a:pt x="18737" y="201359"/>
                </a:lnTo>
                <a:lnTo>
                  <a:pt x="26206" y="205468"/>
                </a:lnTo>
                <a:lnTo>
                  <a:pt x="34163" y="208206"/>
                </a:lnTo>
                <a:lnTo>
                  <a:pt x="42443" y="210033"/>
                </a:lnTo>
                <a:lnTo>
                  <a:pt x="50940" y="211250"/>
                </a:lnTo>
                <a:lnTo>
                  <a:pt x="59582" y="212061"/>
                </a:lnTo>
                <a:lnTo>
                  <a:pt x="68319" y="212603"/>
                </a:lnTo>
                <a:lnTo>
                  <a:pt x="77120" y="211971"/>
                </a:lnTo>
                <a:lnTo>
                  <a:pt x="85964" y="210558"/>
                </a:lnTo>
                <a:lnTo>
                  <a:pt x="112583" y="20475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ARTInkAnnotation57"/>
          <p:cNvSpPr/>
          <p:nvPr/>
        </p:nvSpPr>
        <p:spPr>
          <a:xfrm>
            <a:off x="3107531" y="4955976"/>
            <a:ext cx="178595" cy="7690"/>
          </a:xfrm>
          <a:custGeom>
            <a:avLst/>
            <a:gdLst/>
            <a:ahLst/>
            <a:cxnLst/>
            <a:rect l="0" t="0" r="0" b="0"/>
            <a:pathLst>
              <a:path w="178595" h="7690">
                <a:moveTo>
                  <a:pt x="0" y="0"/>
                </a:moveTo>
                <a:lnTo>
                  <a:pt x="29598" y="0"/>
                </a:lnTo>
                <a:lnTo>
                  <a:pt x="38583" y="992"/>
                </a:lnTo>
                <a:lnTo>
                  <a:pt x="48543" y="2646"/>
                </a:lnTo>
                <a:lnTo>
                  <a:pt x="59151" y="4740"/>
                </a:lnTo>
                <a:lnTo>
                  <a:pt x="71184" y="6137"/>
                </a:lnTo>
                <a:lnTo>
                  <a:pt x="84167" y="7068"/>
                </a:lnTo>
                <a:lnTo>
                  <a:pt x="97783" y="7689"/>
                </a:lnTo>
                <a:lnTo>
                  <a:pt x="109837" y="7110"/>
                </a:lnTo>
                <a:lnTo>
                  <a:pt x="120849" y="5732"/>
                </a:lnTo>
                <a:lnTo>
                  <a:pt x="131168" y="3822"/>
                </a:lnTo>
                <a:lnTo>
                  <a:pt x="141023" y="2548"/>
                </a:lnTo>
                <a:lnTo>
                  <a:pt x="150570" y="1698"/>
                </a:lnTo>
                <a:lnTo>
                  <a:pt x="178594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ARTInkAnnotation58"/>
          <p:cNvSpPr/>
          <p:nvPr/>
        </p:nvSpPr>
        <p:spPr>
          <a:xfrm>
            <a:off x="3310147" y="4869448"/>
            <a:ext cx="198603" cy="182682"/>
          </a:xfrm>
          <a:custGeom>
            <a:avLst/>
            <a:gdLst/>
            <a:ahLst/>
            <a:cxnLst/>
            <a:rect l="0" t="0" r="0" b="0"/>
            <a:pathLst>
              <a:path w="198603" h="182682">
                <a:moveTo>
                  <a:pt x="29556" y="149036"/>
                </a:moveTo>
                <a:lnTo>
                  <a:pt x="15334" y="149036"/>
                </a:lnTo>
                <a:lnTo>
                  <a:pt x="10153" y="148044"/>
                </a:lnTo>
                <a:lnTo>
                  <a:pt x="5706" y="146391"/>
                </a:lnTo>
                <a:lnTo>
                  <a:pt x="1750" y="144296"/>
                </a:lnTo>
                <a:lnTo>
                  <a:pt x="104" y="141908"/>
                </a:lnTo>
                <a:lnTo>
                  <a:pt x="0" y="139323"/>
                </a:lnTo>
                <a:lnTo>
                  <a:pt x="922" y="136608"/>
                </a:lnTo>
                <a:lnTo>
                  <a:pt x="4592" y="130945"/>
                </a:lnTo>
                <a:lnTo>
                  <a:pt x="6960" y="128046"/>
                </a:lnTo>
                <a:lnTo>
                  <a:pt x="11516" y="125121"/>
                </a:lnTo>
                <a:lnTo>
                  <a:pt x="17529" y="122179"/>
                </a:lnTo>
                <a:lnTo>
                  <a:pt x="24514" y="119225"/>
                </a:lnTo>
                <a:lnTo>
                  <a:pt x="37568" y="113297"/>
                </a:lnTo>
                <a:lnTo>
                  <a:pt x="43827" y="110327"/>
                </a:lnTo>
                <a:lnTo>
                  <a:pt x="51968" y="105371"/>
                </a:lnTo>
                <a:lnTo>
                  <a:pt x="61365" y="99090"/>
                </a:lnTo>
                <a:lnTo>
                  <a:pt x="71598" y="91926"/>
                </a:lnTo>
                <a:lnTo>
                  <a:pt x="82388" y="85166"/>
                </a:lnTo>
                <a:lnTo>
                  <a:pt x="93551" y="78675"/>
                </a:lnTo>
                <a:lnTo>
                  <a:pt x="104961" y="72363"/>
                </a:lnTo>
                <a:lnTo>
                  <a:pt x="115545" y="65179"/>
                </a:lnTo>
                <a:lnTo>
                  <a:pt x="125577" y="57412"/>
                </a:lnTo>
                <a:lnTo>
                  <a:pt x="135242" y="49258"/>
                </a:lnTo>
                <a:lnTo>
                  <a:pt x="144662" y="40846"/>
                </a:lnTo>
                <a:lnTo>
                  <a:pt x="163066" y="23561"/>
                </a:lnTo>
                <a:lnTo>
                  <a:pt x="180680" y="6576"/>
                </a:lnTo>
                <a:lnTo>
                  <a:pt x="184876" y="3461"/>
                </a:lnTo>
                <a:lnTo>
                  <a:pt x="188665" y="1384"/>
                </a:lnTo>
                <a:lnTo>
                  <a:pt x="192183" y="0"/>
                </a:lnTo>
                <a:lnTo>
                  <a:pt x="194529" y="69"/>
                </a:lnTo>
                <a:lnTo>
                  <a:pt x="196092" y="1108"/>
                </a:lnTo>
                <a:lnTo>
                  <a:pt x="197135" y="2792"/>
                </a:lnTo>
                <a:lnTo>
                  <a:pt x="197829" y="5900"/>
                </a:lnTo>
                <a:lnTo>
                  <a:pt x="198293" y="9956"/>
                </a:lnTo>
                <a:lnTo>
                  <a:pt x="198602" y="14644"/>
                </a:lnTo>
                <a:lnTo>
                  <a:pt x="197816" y="21738"/>
                </a:lnTo>
                <a:lnTo>
                  <a:pt x="196299" y="30437"/>
                </a:lnTo>
                <a:lnTo>
                  <a:pt x="194296" y="40204"/>
                </a:lnTo>
                <a:lnTo>
                  <a:pt x="192961" y="49692"/>
                </a:lnTo>
                <a:lnTo>
                  <a:pt x="192071" y="58995"/>
                </a:lnTo>
                <a:lnTo>
                  <a:pt x="191477" y="68173"/>
                </a:lnTo>
                <a:lnTo>
                  <a:pt x="190089" y="77268"/>
                </a:lnTo>
                <a:lnTo>
                  <a:pt x="188172" y="86308"/>
                </a:lnTo>
                <a:lnTo>
                  <a:pt x="185901" y="95311"/>
                </a:lnTo>
                <a:lnTo>
                  <a:pt x="183395" y="104290"/>
                </a:lnTo>
                <a:lnTo>
                  <a:pt x="177965" y="122203"/>
                </a:lnTo>
                <a:lnTo>
                  <a:pt x="169330" y="149023"/>
                </a:lnTo>
                <a:lnTo>
                  <a:pt x="167387" y="155973"/>
                </a:lnTo>
                <a:lnTo>
                  <a:pt x="166092" y="161598"/>
                </a:lnTo>
                <a:lnTo>
                  <a:pt x="165228" y="166340"/>
                </a:lnTo>
                <a:lnTo>
                  <a:pt x="164652" y="170494"/>
                </a:lnTo>
                <a:lnTo>
                  <a:pt x="164268" y="174256"/>
                </a:lnTo>
                <a:lnTo>
                  <a:pt x="163652" y="182681"/>
                </a:lnTo>
                <a:lnTo>
                  <a:pt x="163568" y="181187"/>
                </a:lnTo>
                <a:lnTo>
                  <a:pt x="163501" y="1758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MARTInkAnnotation59"/>
          <p:cNvSpPr/>
          <p:nvPr/>
        </p:nvSpPr>
        <p:spPr>
          <a:xfrm>
            <a:off x="3348632" y="4911328"/>
            <a:ext cx="214314" cy="69070"/>
          </a:xfrm>
          <a:custGeom>
            <a:avLst/>
            <a:gdLst/>
            <a:ahLst/>
            <a:cxnLst/>
            <a:rect l="0" t="0" r="0" b="0"/>
            <a:pathLst>
              <a:path w="214314" h="69070">
                <a:moveTo>
                  <a:pt x="0" y="0"/>
                </a:moveTo>
                <a:lnTo>
                  <a:pt x="29599" y="29598"/>
                </a:lnTo>
                <a:lnTo>
                  <a:pt x="39576" y="36599"/>
                </a:lnTo>
                <a:lnTo>
                  <a:pt x="51189" y="43251"/>
                </a:lnTo>
                <a:lnTo>
                  <a:pt x="63892" y="49670"/>
                </a:lnTo>
                <a:lnTo>
                  <a:pt x="77321" y="54942"/>
                </a:lnTo>
                <a:lnTo>
                  <a:pt x="91235" y="59448"/>
                </a:lnTo>
                <a:lnTo>
                  <a:pt x="105472" y="63445"/>
                </a:lnTo>
                <a:lnTo>
                  <a:pt x="118932" y="66109"/>
                </a:lnTo>
                <a:lnTo>
                  <a:pt x="131874" y="67885"/>
                </a:lnTo>
                <a:lnTo>
                  <a:pt x="144471" y="69069"/>
                </a:lnTo>
                <a:lnTo>
                  <a:pt x="157829" y="68866"/>
                </a:lnTo>
                <a:lnTo>
                  <a:pt x="171696" y="67739"/>
                </a:lnTo>
                <a:lnTo>
                  <a:pt x="214313" y="625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ARTInkAnnotation60"/>
          <p:cNvSpPr/>
          <p:nvPr/>
        </p:nvSpPr>
        <p:spPr>
          <a:xfrm>
            <a:off x="3580804" y="4875609"/>
            <a:ext cx="148189" cy="167908"/>
          </a:xfrm>
          <a:custGeom>
            <a:avLst/>
            <a:gdLst/>
            <a:ahLst/>
            <a:cxnLst/>
            <a:rect l="0" t="0" r="0" b="0"/>
            <a:pathLst>
              <a:path w="148189" h="167908">
                <a:moveTo>
                  <a:pt x="89297" y="0"/>
                </a:moveTo>
                <a:lnTo>
                  <a:pt x="75075" y="0"/>
                </a:lnTo>
                <a:lnTo>
                  <a:pt x="68902" y="992"/>
                </a:lnTo>
                <a:lnTo>
                  <a:pt x="62802" y="2646"/>
                </a:lnTo>
                <a:lnTo>
                  <a:pt x="56751" y="4740"/>
                </a:lnTo>
                <a:lnTo>
                  <a:pt x="50732" y="7129"/>
                </a:lnTo>
                <a:lnTo>
                  <a:pt x="44736" y="9714"/>
                </a:lnTo>
                <a:lnTo>
                  <a:pt x="38754" y="12429"/>
                </a:lnTo>
                <a:lnTo>
                  <a:pt x="32781" y="16223"/>
                </a:lnTo>
                <a:lnTo>
                  <a:pt x="26815" y="20738"/>
                </a:lnTo>
                <a:lnTo>
                  <a:pt x="20854" y="25731"/>
                </a:lnTo>
                <a:lnTo>
                  <a:pt x="15886" y="31045"/>
                </a:lnTo>
                <a:lnTo>
                  <a:pt x="11584" y="36571"/>
                </a:lnTo>
                <a:lnTo>
                  <a:pt x="7722" y="42240"/>
                </a:lnTo>
                <a:lnTo>
                  <a:pt x="5148" y="48004"/>
                </a:lnTo>
                <a:lnTo>
                  <a:pt x="3432" y="53831"/>
                </a:lnTo>
                <a:lnTo>
                  <a:pt x="2288" y="59699"/>
                </a:lnTo>
                <a:lnTo>
                  <a:pt x="3510" y="64604"/>
                </a:lnTo>
                <a:lnTo>
                  <a:pt x="6308" y="68867"/>
                </a:lnTo>
                <a:lnTo>
                  <a:pt x="25059" y="87576"/>
                </a:lnTo>
                <a:lnTo>
                  <a:pt x="31589" y="92119"/>
                </a:lnTo>
                <a:lnTo>
                  <a:pt x="38918" y="96139"/>
                </a:lnTo>
                <a:lnTo>
                  <a:pt x="46782" y="99812"/>
                </a:lnTo>
                <a:lnTo>
                  <a:pt x="55000" y="102260"/>
                </a:lnTo>
                <a:lnTo>
                  <a:pt x="63456" y="103892"/>
                </a:lnTo>
                <a:lnTo>
                  <a:pt x="72069" y="104980"/>
                </a:lnTo>
                <a:lnTo>
                  <a:pt x="79796" y="106698"/>
                </a:lnTo>
                <a:lnTo>
                  <a:pt x="86932" y="108835"/>
                </a:lnTo>
                <a:lnTo>
                  <a:pt x="93674" y="111252"/>
                </a:lnTo>
                <a:lnTo>
                  <a:pt x="101144" y="112863"/>
                </a:lnTo>
                <a:lnTo>
                  <a:pt x="109102" y="113937"/>
                </a:lnTo>
                <a:lnTo>
                  <a:pt x="117383" y="114654"/>
                </a:lnTo>
                <a:lnTo>
                  <a:pt x="124888" y="117116"/>
                </a:lnTo>
                <a:lnTo>
                  <a:pt x="131876" y="120741"/>
                </a:lnTo>
                <a:lnTo>
                  <a:pt x="147868" y="131337"/>
                </a:lnTo>
                <a:lnTo>
                  <a:pt x="148188" y="133199"/>
                </a:lnTo>
                <a:lnTo>
                  <a:pt x="147409" y="135432"/>
                </a:lnTo>
                <a:lnTo>
                  <a:pt x="145898" y="137913"/>
                </a:lnTo>
                <a:lnTo>
                  <a:pt x="142906" y="140560"/>
                </a:lnTo>
                <a:lnTo>
                  <a:pt x="138927" y="143316"/>
                </a:lnTo>
                <a:lnTo>
                  <a:pt x="134290" y="146145"/>
                </a:lnTo>
                <a:lnTo>
                  <a:pt x="127230" y="149024"/>
                </a:lnTo>
                <a:lnTo>
                  <a:pt x="118554" y="151935"/>
                </a:lnTo>
                <a:lnTo>
                  <a:pt x="108802" y="154869"/>
                </a:lnTo>
                <a:lnTo>
                  <a:pt x="87382" y="160773"/>
                </a:lnTo>
                <a:lnTo>
                  <a:pt x="76114" y="163737"/>
                </a:lnTo>
                <a:lnTo>
                  <a:pt x="65626" y="165713"/>
                </a:lnTo>
                <a:lnTo>
                  <a:pt x="55657" y="167030"/>
                </a:lnTo>
                <a:lnTo>
                  <a:pt x="46034" y="167907"/>
                </a:lnTo>
                <a:lnTo>
                  <a:pt x="37635" y="167501"/>
                </a:lnTo>
                <a:lnTo>
                  <a:pt x="30051" y="166238"/>
                </a:lnTo>
                <a:lnTo>
                  <a:pt x="23010" y="164403"/>
                </a:lnTo>
                <a:lnTo>
                  <a:pt x="17325" y="161196"/>
                </a:lnTo>
                <a:lnTo>
                  <a:pt x="12542" y="157074"/>
                </a:lnTo>
                <a:lnTo>
                  <a:pt x="8361" y="152341"/>
                </a:lnTo>
                <a:lnTo>
                  <a:pt x="5574" y="147201"/>
                </a:lnTo>
                <a:lnTo>
                  <a:pt x="3716" y="141790"/>
                </a:lnTo>
                <a:lnTo>
                  <a:pt x="2478" y="136199"/>
                </a:lnTo>
                <a:lnTo>
                  <a:pt x="1652" y="130487"/>
                </a:lnTo>
                <a:lnTo>
                  <a:pt x="1101" y="124695"/>
                </a:lnTo>
                <a:lnTo>
                  <a:pt x="0" y="1071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ARTInkAnnotation61"/>
          <p:cNvSpPr/>
          <p:nvPr/>
        </p:nvSpPr>
        <p:spPr>
          <a:xfrm>
            <a:off x="3781100" y="4826071"/>
            <a:ext cx="255119" cy="206582"/>
          </a:xfrm>
          <a:custGeom>
            <a:avLst/>
            <a:gdLst/>
            <a:ahLst/>
            <a:cxnLst/>
            <a:rect l="0" t="0" r="0" b="0"/>
            <a:pathLst>
              <a:path w="255119" h="206582">
                <a:moveTo>
                  <a:pt x="85454" y="22749"/>
                </a:moveTo>
                <a:lnTo>
                  <a:pt x="99675" y="32230"/>
                </a:lnTo>
                <a:lnTo>
                  <a:pt x="106841" y="35023"/>
                </a:lnTo>
                <a:lnTo>
                  <a:pt x="114595" y="36885"/>
                </a:lnTo>
                <a:lnTo>
                  <a:pt x="122741" y="38126"/>
                </a:lnTo>
                <a:lnTo>
                  <a:pt x="132140" y="38954"/>
                </a:lnTo>
                <a:lnTo>
                  <a:pt x="142375" y="39505"/>
                </a:lnTo>
                <a:lnTo>
                  <a:pt x="153167" y="39873"/>
                </a:lnTo>
                <a:lnTo>
                  <a:pt x="163338" y="38134"/>
                </a:lnTo>
                <a:lnTo>
                  <a:pt x="173096" y="34990"/>
                </a:lnTo>
                <a:lnTo>
                  <a:pt x="190882" y="27198"/>
                </a:lnTo>
                <a:lnTo>
                  <a:pt x="205402" y="20426"/>
                </a:lnTo>
                <a:lnTo>
                  <a:pt x="212052" y="18224"/>
                </a:lnTo>
                <a:lnTo>
                  <a:pt x="218470" y="16756"/>
                </a:lnTo>
                <a:lnTo>
                  <a:pt x="224733" y="15777"/>
                </a:lnTo>
                <a:lnTo>
                  <a:pt x="229900" y="15124"/>
                </a:lnTo>
                <a:lnTo>
                  <a:pt x="234338" y="14689"/>
                </a:lnTo>
                <a:lnTo>
                  <a:pt x="238288" y="14399"/>
                </a:lnTo>
                <a:lnTo>
                  <a:pt x="240921" y="13214"/>
                </a:lnTo>
                <a:lnTo>
                  <a:pt x="242677" y="11431"/>
                </a:lnTo>
                <a:lnTo>
                  <a:pt x="245495" y="6182"/>
                </a:lnTo>
                <a:lnTo>
                  <a:pt x="240589" y="2818"/>
                </a:lnTo>
                <a:lnTo>
                  <a:pt x="236502" y="532"/>
                </a:lnTo>
                <a:lnTo>
                  <a:pt x="230801" y="0"/>
                </a:lnTo>
                <a:lnTo>
                  <a:pt x="224024" y="638"/>
                </a:lnTo>
                <a:lnTo>
                  <a:pt x="216530" y="2055"/>
                </a:lnTo>
                <a:lnTo>
                  <a:pt x="208556" y="4984"/>
                </a:lnTo>
                <a:lnTo>
                  <a:pt x="200265" y="8921"/>
                </a:lnTo>
                <a:lnTo>
                  <a:pt x="191760" y="13530"/>
                </a:lnTo>
                <a:lnTo>
                  <a:pt x="181129" y="18588"/>
                </a:lnTo>
                <a:lnTo>
                  <a:pt x="169082" y="23944"/>
                </a:lnTo>
                <a:lnTo>
                  <a:pt x="156088" y="29498"/>
                </a:lnTo>
                <a:lnTo>
                  <a:pt x="141473" y="35186"/>
                </a:lnTo>
                <a:lnTo>
                  <a:pt x="109359" y="46798"/>
                </a:lnTo>
                <a:lnTo>
                  <a:pt x="94445" y="53664"/>
                </a:lnTo>
                <a:lnTo>
                  <a:pt x="80535" y="61219"/>
                </a:lnTo>
                <a:lnTo>
                  <a:pt x="67292" y="69231"/>
                </a:lnTo>
                <a:lnTo>
                  <a:pt x="55487" y="77550"/>
                </a:lnTo>
                <a:lnTo>
                  <a:pt x="44640" y="86072"/>
                </a:lnTo>
                <a:lnTo>
                  <a:pt x="34432" y="94730"/>
                </a:lnTo>
                <a:lnTo>
                  <a:pt x="25643" y="103478"/>
                </a:lnTo>
                <a:lnTo>
                  <a:pt x="17799" y="112288"/>
                </a:lnTo>
                <a:lnTo>
                  <a:pt x="10585" y="121137"/>
                </a:lnTo>
                <a:lnTo>
                  <a:pt x="5776" y="130013"/>
                </a:lnTo>
                <a:lnTo>
                  <a:pt x="2569" y="138907"/>
                </a:lnTo>
                <a:lnTo>
                  <a:pt x="432" y="147813"/>
                </a:lnTo>
                <a:lnTo>
                  <a:pt x="0" y="156726"/>
                </a:lnTo>
                <a:lnTo>
                  <a:pt x="703" y="165645"/>
                </a:lnTo>
                <a:lnTo>
                  <a:pt x="2165" y="174568"/>
                </a:lnTo>
                <a:lnTo>
                  <a:pt x="6115" y="182501"/>
                </a:lnTo>
                <a:lnTo>
                  <a:pt x="11726" y="189774"/>
                </a:lnTo>
                <a:lnTo>
                  <a:pt x="18443" y="196606"/>
                </a:lnTo>
                <a:lnTo>
                  <a:pt x="25897" y="201162"/>
                </a:lnTo>
                <a:lnTo>
                  <a:pt x="33843" y="204199"/>
                </a:lnTo>
                <a:lnTo>
                  <a:pt x="42117" y="206223"/>
                </a:lnTo>
                <a:lnTo>
                  <a:pt x="52594" y="206581"/>
                </a:lnTo>
                <a:lnTo>
                  <a:pt x="64539" y="205827"/>
                </a:lnTo>
                <a:lnTo>
                  <a:pt x="77464" y="204332"/>
                </a:lnTo>
                <a:lnTo>
                  <a:pt x="92034" y="201351"/>
                </a:lnTo>
                <a:lnTo>
                  <a:pt x="107700" y="197380"/>
                </a:lnTo>
                <a:lnTo>
                  <a:pt x="124097" y="192748"/>
                </a:lnTo>
                <a:lnTo>
                  <a:pt x="139990" y="187675"/>
                </a:lnTo>
                <a:lnTo>
                  <a:pt x="155545" y="182309"/>
                </a:lnTo>
                <a:lnTo>
                  <a:pt x="170877" y="176748"/>
                </a:lnTo>
                <a:lnTo>
                  <a:pt x="184075" y="171055"/>
                </a:lnTo>
                <a:lnTo>
                  <a:pt x="195849" y="165277"/>
                </a:lnTo>
                <a:lnTo>
                  <a:pt x="206676" y="159439"/>
                </a:lnTo>
                <a:lnTo>
                  <a:pt x="216870" y="153563"/>
                </a:lnTo>
                <a:lnTo>
                  <a:pt x="226643" y="147662"/>
                </a:lnTo>
                <a:lnTo>
                  <a:pt x="255118" y="12990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ARTInkAnnotation62"/>
          <p:cNvSpPr/>
          <p:nvPr/>
        </p:nvSpPr>
        <p:spPr>
          <a:xfrm>
            <a:off x="3848695" y="4911328"/>
            <a:ext cx="330399" cy="65389"/>
          </a:xfrm>
          <a:custGeom>
            <a:avLst/>
            <a:gdLst/>
            <a:ahLst/>
            <a:cxnLst/>
            <a:rect l="0" t="0" r="0" b="0"/>
            <a:pathLst>
              <a:path w="330399" h="65389">
                <a:moveTo>
                  <a:pt x="0" y="0"/>
                </a:moveTo>
                <a:lnTo>
                  <a:pt x="9481" y="4740"/>
                </a:lnTo>
                <a:lnTo>
                  <a:pt x="14258" y="8122"/>
                </a:lnTo>
                <a:lnTo>
                  <a:pt x="19427" y="12359"/>
                </a:lnTo>
                <a:lnTo>
                  <a:pt x="24857" y="17170"/>
                </a:lnTo>
                <a:lnTo>
                  <a:pt x="31454" y="22360"/>
                </a:lnTo>
                <a:lnTo>
                  <a:pt x="38829" y="27805"/>
                </a:lnTo>
                <a:lnTo>
                  <a:pt x="46722" y="33419"/>
                </a:lnTo>
                <a:lnTo>
                  <a:pt x="56945" y="39146"/>
                </a:lnTo>
                <a:lnTo>
                  <a:pt x="68721" y="44949"/>
                </a:lnTo>
                <a:lnTo>
                  <a:pt x="81532" y="50802"/>
                </a:lnTo>
                <a:lnTo>
                  <a:pt x="95035" y="55696"/>
                </a:lnTo>
                <a:lnTo>
                  <a:pt x="108997" y="59951"/>
                </a:lnTo>
                <a:lnTo>
                  <a:pt x="123266" y="63780"/>
                </a:lnTo>
                <a:lnTo>
                  <a:pt x="139724" y="65340"/>
                </a:lnTo>
                <a:lnTo>
                  <a:pt x="157642" y="65388"/>
                </a:lnTo>
                <a:lnTo>
                  <a:pt x="176532" y="64428"/>
                </a:lnTo>
                <a:lnTo>
                  <a:pt x="195078" y="61804"/>
                </a:lnTo>
                <a:lnTo>
                  <a:pt x="213396" y="58069"/>
                </a:lnTo>
                <a:lnTo>
                  <a:pt x="231561" y="53596"/>
                </a:lnTo>
                <a:lnTo>
                  <a:pt x="250616" y="47637"/>
                </a:lnTo>
                <a:lnTo>
                  <a:pt x="270265" y="40687"/>
                </a:lnTo>
                <a:lnTo>
                  <a:pt x="330398" y="1785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MARTInkAnnotation63"/>
          <p:cNvSpPr/>
          <p:nvPr/>
        </p:nvSpPr>
        <p:spPr>
          <a:xfrm>
            <a:off x="4465625" y="4813101"/>
            <a:ext cx="79586" cy="178595"/>
          </a:xfrm>
          <a:custGeom>
            <a:avLst/>
            <a:gdLst/>
            <a:ahLst/>
            <a:cxnLst/>
            <a:rect l="0" t="0" r="0" b="0"/>
            <a:pathLst>
              <a:path w="79586" h="178595">
                <a:moveTo>
                  <a:pt x="79585" y="0"/>
                </a:moveTo>
                <a:lnTo>
                  <a:pt x="74845" y="9481"/>
                </a:lnTo>
                <a:lnTo>
                  <a:pt x="71464" y="14258"/>
                </a:lnTo>
                <a:lnTo>
                  <a:pt x="67227" y="19427"/>
                </a:lnTo>
                <a:lnTo>
                  <a:pt x="62416" y="24858"/>
                </a:lnTo>
                <a:lnTo>
                  <a:pt x="57225" y="32447"/>
                </a:lnTo>
                <a:lnTo>
                  <a:pt x="51781" y="41475"/>
                </a:lnTo>
                <a:lnTo>
                  <a:pt x="46166" y="51463"/>
                </a:lnTo>
                <a:lnTo>
                  <a:pt x="39446" y="62089"/>
                </a:lnTo>
                <a:lnTo>
                  <a:pt x="31990" y="73143"/>
                </a:lnTo>
                <a:lnTo>
                  <a:pt x="24043" y="84481"/>
                </a:lnTo>
                <a:lnTo>
                  <a:pt x="17752" y="96008"/>
                </a:lnTo>
                <a:lnTo>
                  <a:pt x="12566" y="107662"/>
                </a:lnTo>
                <a:lnTo>
                  <a:pt x="8117" y="119399"/>
                </a:lnTo>
                <a:lnTo>
                  <a:pt x="5150" y="129210"/>
                </a:lnTo>
                <a:lnTo>
                  <a:pt x="3173" y="137733"/>
                </a:lnTo>
                <a:lnTo>
                  <a:pt x="1855" y="145400"/>
                </a:lnTo>
                <a:lnTo>
                  <a:pt x="976" y="151504"/>
                </a:lnTo>
                <a:lnTo>
                  <a:pt x="390" y="156565"/>
                </a:lnTo>
                <a:lnTo>
                  <a:pt x="0" y="160931"/>
                </a:lnTo>
                <a:lnTo>
                  <a:pt x="731" y="164835"/>
                </a:lnTo>
                <a:lnTo>
                  <a:pt x="2211" y="168429"/>
                </a:lnTo>
                <a:lnTo>
                  <a:pt x="8148" y="17859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MARTInkAnnotation64"/>
          <p:cNvSpPr/>
          <p:nvPr/>
        </p:nvSpPr>
        <p:spPr>
          <a:xfrm>
            <a:off x="4509492" y="4768453"/>
            <a:ext cx="544712" cy="258962"/>
          </a:xfrm>
          <a:custGeom>
            <a:avLst/>
            <a:gdLst/>
            <a:ahLst/>
            <a:cxnLst/>
            <a:rect l="0" t="0" r="0" b="0"/>
            <a:pathLst>
              <a:path w="544712" h="258962">
                <a:moveTo>
                  <a:pt x="0" y="258961"/>
                </a:moveTo>
                <a:lnTo>
                  <a:pt x="9481" y="235258"/>
                </a:lnTo>
                <a:lnTo>
                  <a:pt x="13266" y="226292"/>
                </a:lnTo>
                <a:lnTo>
                  <a:pt x="20117" y="211038"/>
                </a:lnTo>
                <a:lnTo>
                  <a:pt x="24325" y="204192"/>
                </a:lnTo>
                <a:lnTo>
                  <a:pt x="29115" y="197643"/>
                </a:lnTo>
                <a:lnTo>
                  <a:pt x="34293" y="191293"/>
                </a:lnTo>
                <a:lnTo>
                  <a:pt x="40721" y="184084"/>
                </a:lnTo>
                <a:lnTo>
                  <a:pt x="55801" y="168135"/>
                </a:lnTo>
                <a:lnTo>
                  <a:pt x="62997" y="159715"/>
                </a:lnTo>
                <a:lnTo>
                  <a:pt x="69779" y="151125"/>
                </a:lnTo>
                <a:lnTo>
                  <a:pt x="76285" y="142422"/>
                </a:lnTo>
                <a:lnTo>
                  <a:pt x="82606" y="134636"/>
                </a:lnTo>
                <a:lnTo>
                  <a:pt x="88806" y="127460"/>
                </a:lnTo>
                <a:lnTo>
                  <a:pt x="94922" y="120692"/>
                </a:lnTo>
                <a:lnTo>
                  <a:pt x="99992" y="114195"/>
                </a:lnTo>
                <a:lnTo>
                  <a:pt x="104364" y="107880"/>
                </a:lnTo>
                <a:lnTo>
                  <a:pt x="108272" y="101686"/>
                </a:lnTo>
                <a:lnTo>
                  <a:pt x="111868" y="97556"/>
                </a:lnTo>
                <a:lnTo>
                  <a:pt x="115259" y="94803"/>
                </a:lnTo>
                <a:lnTo>
                  <a:pt x="118511" y="92967"/>
                </a:lnTo>
                <a:lnTo>
                  <a:pt x="120679" y="92737"/>
                </a:lnTo>
                <a:lnTo>
                  <a:pt x="122124" y="93574"/>
                </a:lnTo>
                <a:lnTo>
                  <a:pt x="123088" y="95124"/>
                </a:lnTo>
                <a:lnTo>
                  <a:pt x="124158" y="99493"/>
                </a:lnTo>
                <a:lnTo>
                  <a:pt x="124635" y="106727"/>
                </a:lnTo>
                <a:lnTo>
                  <a:pt x="124903" y="127534"/>
                </a:lnTo>
                <a:lnTo>
                  <a:pt x="124965" y="143994"/>
                </a:lnTo>
                <a:lnTo>
                  <a:pt x="123990" y="151559"/>
                </a:lnTo>
                <a:lnTo>
                  <a:pt x="122348" y="158586"/>
                </a:lnTo>
                <a:lnTo>
                  <a:pt x="120260" y="165255"/>
                </a:lnTo>
                <a:lnTo>
                  <a:pt x="118868" y="171686"/>
                </a:lnTo>
                <a:lnTo>
                  <a:pt x="117941" y="177957"/>
                </a:lnTo>
                <a:lnTo>
                  <a:pt x="117323" y="184122"/>
                </a:lnTo>
                <a:lnTo>
                  <a:pt x="115918" y="190216"/>
                </a:lnTo>
                <a:lnTo>
                  <a:pt x="113989" y="196264"/>
                </a:lnTo>
                <a:lnTo>
                  <a:pt x="111712" y="202280"/>
                </a:lnTo>
                <a:lnTo>
                  <a:pt x="111186" y="207283"/>
                </a:lnTo>
                <a:lnTo>
                  <a:pt x="111827" y="211610"/>
                </a:lnTo>
                <a:lnTo>
                  <a:pt x="113247" y="215487"/>
                </a:lnTo>
                <a:lnTo>
                  <a:pt x="115185" y="220057"/>
                </a:lnTo>
                <a:lnTo>
                  <a:pt x="123525" y="237938"/>
                </a:lnTo>
                <a:lnTo>
                  <a:pt x="126998" y="238000"/>
                </a:lnTo>
                <a:lnTo>
                  <a:pt x="138795" y="235424"/>
                </a:lnTo>
                <a:lnTo>
                  <a:pt x="153960" y="230971"/>
                </a:lnTo>
                <a:lnTo>
                  <a:pt x="162170" y="228395"/>
                </a:lnTo>
                <a:lnTo>
                  <a:pt x="172606" y="224692"/>
                </a:lnTo>
                <a:lnTo>
                  <a:pt x="197430" y="215288"/>
                </a:lnTo>
                <a:lnTo>
                  <a:pt x="248777" y="194096"/>
                </a:lnTo>
                <a:lnTo>
                  <a:pt x="269039" y="183967"/>
                </a:lnTo>
                <a:lnTo>
                  <a:pt x="290484" y="172255"/>
                </a:lnTo>
                <a:lnTo>
                  <a:pt x="312718" y="159484"/>
                </a:lnTo>
                <a:lnTo>
                  <a:pt x="335479" y="145019"/>
                </a:lnTo>
                <a:lnTo>
                  <a:pt x="358589" y="129421"/>
                </a:lnTo>
                <a:lnTo>
                  <a:pt x="423749" y="84319"/>
                </a:lnTo>
                <a:lnTo>
                  <a:pt x="483404" y="43173"/>
                </a:lnTo>
                <a:lnTo>
                  <a:pt x="544711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MARTInkAnnotation65"/>
          <p:cNvSpPr/>
          <p:nvPr/>
        </p:nvSpPr>
        <p:spPr>
          <a:xfrm>
            <a:off x="5181626" y="4652367"/>
            <a:ext cx="202976" cy="418095"/>
          </a:xfrm>
          <a:custGeom>
            <a:avLst/>
            <a:gdLst/>
            <a:ahLst/>
            <a:cxnLst/>
            <a:rect l="0" t="0" r="0" b="0"/>
            <a:pathLst>
              <a:path w="202976" h="418095">
                <a:moveTo>
                  <a:pt x="202975" y="0"/>
                </a:moveTo>
                <a:lnTo>
                  <a:pt x="188753" y="9481"/>
                </a:lnTo>
                <a:lnTo>
                  <a:pt x="182580" y="15250"/>
                </a:lnTo>
                <a:lnTo>
                  <a:pt x="176481" y="22074"/>
                </a:lnTo>
                <a:lnTo>
                  <a:pt x="170429" y="29598"/>
                </a:lnTo>
                <a:lnTo>
                  <a:pt x="166395" y="38584"/>
                </a:lnTo>
                <a:lnTo>
                  <a:pt x="163705" y="48543"/>
                </a:lnTo>
                <a:lnTo>
                  <a:pt x="161913" y="59151"/>
                </a:lnTo>
                <a:lnTo>
                  <a:pt x="158733" y="71184"/>
                </a:lnTo>
                <a:lnTo>
                  <a:pt x="154628" y="84167"/>
                </a:lnTo>
                <a:lnTo>
                  <a:pt x="149908" y="97783"/>
                </a:lnTo>
                <a:lnTo>
                  <a:pt x="139371" y="126142"/>
                </a:lnTo>
                <a:lnTo>
                  <a:pt x="133784" y="140649"/>
                </a:lnTo>
                <a:lnTo>
                  <a:pt x="127082" y="156274"/>
                </a:lnTo>
                <a:lnTo>
                  <a:pt x="111698" y="189509"/>
                </a:lnTo>
                <a:lnTo>
                  <a:pt x="103428" y="204723"/>
                </a:lnTo>
                <a:lnTo>
                  <a:pt x="94939" y="218834"/>
                </a:lnTo>
                <a:lnTo>
                  <a:pt x="86302" y="232210"/>
                </a:lnTo>
                <a:lnTo>
                  <a:pt x="78561" y="246087"/>
                </a:lnTo>
                <a:lnTo>
                  <a:pt x="71415" y="260301"/>
                </a:lnTo>
                <a:lnTo>
                  <a:pt x="64667" y="274737"/>
                </a:lnTo>
                <a:lnTo>
                  <a:pt x="57191" y="288330"/>
                </a:lnTo>
                <a:lnTo>
                  <a:pt x="49231" y="301361"/>
                </a:lnTo>
                <a:lnTo>
                  <a:pt x="19809" y="346049"/>
                </a:lnTo>
                <a:lnTo>
                  <a:pt x="14388" y="355715"/>
                </a:lnTo>
                <a:lnTo>
                  <a:pt x="9781" y="365136"/>
                </a:lnTo>
                <a:lnTo>
                  <a:pt x="5718" y="374392"/>
                </a:lnTo>
                <a:lnTo>
                  <a:pt x="3010" y="382548"/>
                </a:lnTo>
                <a:lnTo>
                  <a:pt x="1204" y="389970"/>
                </a:lnTo>
                <a:lnTo>
                  <a:pt x="0" y="396901"/>
                </a:lnTo>
                <a:lnTo>
                  <a:pt x="190" y="401523"/>
                </a:lnTo>
                <a:lnTo>
                  <a:pt x="1308" y="404604"/>
                </a:lnTo>
                <a:lnTo>
                  <a:pt x="3046" y="406658"/>
                </a:lnTo>
                <a:lnTo>
                  <a:pt x="6189" y="409019"/>
                </a:lnTo>
                <a:lnTo>
                  <a:pt x="10269" y="411586"/>
                </a:lnTo>
                <a:lnTo>
                  <a:pt x="14973" y="414290"/>
                </a:lnTo>
                <a:lnTo>
                  <a:pt x="19101" y="416091"/>
                </a:lnTo>
                <a:lnTo>
                  <a:pt x="22846" y="417292"/>
                </a:lnTo>
                <a:lnTo>
                  <a:pt x="26334" y="418094"/>
                </a:lnTo>
                <a:lnTo>
                  <a:pt x="31636" y="416643"/>
                </a:lnTo>
                <a:lnTo>
                  <a:pt x="38148" y="413692"/>
                </a:lnTo>
                <a:lnTo>
                  <a:pt x="45465" y="409740"/>
                </a:lnTo>
                <a:lnTo>
                  <a:pt x="53320" y="405121"/>
                </a:lnTo>
                <a:lnTo>
                  <a:pt x="69986" y="394697"/>
                </a:lnTo>
                <a:lnTo>
                  <a:pt x="78597" y="388147"/>
                </a:lnTo>
                <a:lnTo>
                  <a:pt x="87314" y="380804"/>
                </a:lnTo>
                <a:lnTo>
                  <a:pt x="96102" y="372932"/>
                </a:lnTo>
                <a:lnTo>
                  <a:pt x="113804" y="356248"/>
                </a:lnTo>
                <a:lnTo>
                  <a:pt x="122692" y="347631"/>
                </a:lnTo>
                <a:lnTo>
                  <a:pt x="130601" y="338910"/>
                </a:lnTo>
                <a:lnTo>
                  <a:pt x="137858" y="330120"/>
                </a:lnTo>
                <a:lnTo>
                  <a:pt x="144681" y="321283"/>
                </a:lnTo>
                <a:lnTo>
                  <a:pt x="151214" y="312415"/>
                </a:lnTo>
                <a:lnTo>
                  <a:pt x="163764" y="294625"/>
                </a:lnTo>
                <a:lnTo>
                  <a:pt x="168898" y="286705"/>
                </a:lnTo>
                <a:lnTo>
                  <a:pt x="173311" y="279442"/>
                </a:lnTo>
                <a:lnTo>
                  <a:pt x="177246" y="272615"/>
                </a:lnTo>
                <a:lnTo>
                  <a:pt x="180861" y="265087"/>
                </a:lnTo>
                <a:lnTo>
                  <a:pt x="184264" y="257092"/>
                </a:lnTo>
                <a:lnTo>
                  <a:pt x="187524" y="248785"/>
                </a:lnTo>
                <a:lnTo>
                  <a:pt x="191147" y="236910"/>
                </a:lnTo>
                <a:lnTo>
                  <a:pt x="192113" y="232354"/>
                </a:lnTo>
                <a:lnTo>
                  <a:pt x="190773" y="229316"/>
                </a:lnTo>
                <a:lnTo>
                  <a:pt x="187895" y="227292"/>
                </a:lnTo>
                <a:lnTo>
                  <a:pt x="183992" y="225942"/>
                </a:lnTo>
                <a:lnTo>
                  <a:pt x="178414" y="225042"/>
                </a:lnTo>
                <a:lnTo>
                  <a:pt x="171718" y="224442"/>
                </a:lnTo>
                <a:lnTo>
                  <a:pt x="164278" y="224042"/>
                </a:lnTo>
                <a:lnTo>
                  <a:pt x="156341" y="224768"/>
                </a:lnTo>
                <a:lnTo>
                  <a:pt x="148073" y="226244"/>
                </a:lnTo>
                <a:lnTo>
                  <a:pt x="139584" y="228219"/>
                </a:lnTo>
                <a:lnTo>
                  <a:pt x="130949" y="229537"/>
                </a:lnTo>
                <a:lnTo>
                  <a:pt x="122215" y="230415"/>
                </a:lnTo>
                <a:lnTo>
                  <a:pt x="113417" y="231001"/>
                </a:lnTo>
                <a:lnTo>
                  <a:pt x="105566" y="232383"/>
                </a:lnTo>
                <a:lnTo>
                  <a:pt x="98348" y="234297"/>
                </a:lnTo>
                <a:lnTo>
                  <a:pt x="77959" y="241102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MARTInkAnnotation66"/>
          <p:cNvSpPr/>
          <p:nvPr/>
        </p:nvSpPr>
        <p:spPr>
          <a:xfrm>
            <a:off x="5429250" y="4898501"/>
            <a:ext cx="113661" cy="128914"/>
          </a:xfrm>
          <a:custGeom>
            <a:avLst/>
            <a:gdLst/>
            <a:ahLst/>
            <a:cxnLst/>
            <a:rect l="0" t="0" r="0" b="0"/>
            <a:pathLst>
              <a:path w="113661" h="128914">
                <a:moveTo>
                  <a:pt x="0" y="57475"/>
                </a:moveTo>
                <a:lnTo>
                  <a:pt x="4740" y="57475"/>
                </a:lnTo>
                <a:lnTo>
                  <a:pt x="6136" y="58467"/>
                </a:lnTo>
                <a:lnTo>
                  <a:pt x="7067" y="60121"/>
                </a:lnTo>
                <a:lnTo>
                  <a:pt x="7688" y="62215"/>
                </a:lnTo>
                <a:lnTo>
                  <a:pt x="7109" y="64604"/>
                </a:lnTo>
                <a:lnTo>
                  <a:pt x="5732" y="67189"/>
                </a:lnTo>
                <a:lnTo>
                  <a:pt x="3821" y="69904"/>
                </a:lnTo>
                <a:lnTo>
                  <a:pt x="2547" y="70722"/>
                </a:lnTo>
                <a:lnTo>
                  <a:pt x="1698" y="70275"/>
                </a:lnTo>
                <a:lnTo>
                  <a:pt x="1132" y="68985"/>
                </a:lnTo>
                <a:lnTo>
                  <a:pt x="2739" y="68125"/>
                </a:lnTo>
                <a:lnTo>
                  <a:pt x="5794" y="67552"/>
                </a:lnTo>
                <a:lnTo>
                  <a:pt x="9816" y="67170"/>
                </a:lnTo>
                <a:lnTo>
                  <a:pt x="14482" y="66915"/>
                </a:lnTo>
                <a:lnTo>
                  <a:pt x="24957" y="66631"/>
                </a:lnTo>
                <a:lnTo>
                  <a:pt x="31520" y="65564"/>
                </a:lnTo>
                <a:lnTo>
                  <a:pt x="38873" y="63860"/>
                </a:lnTo>
                <a:lnTo>
                  <a:pt x="46751" y="61731"/>
                </a:lnTo>
                <a:lnTo>
                  <a:pt x="63442" y="56721"/>
                </a:lnTo>
                <a:lnTo>
                  <a:pt x="72060" y="53996"/>
                </a:lnTo>
                <a:lnTo>
                  <a:pt x="79790" y="51187"/>
                </a:lnTo>
                <a:lnTo>
                  <a:pt x="86928" y="48322"/>
                </a:lnTo>
                <a:lnTo>
                  <a:pt x="93670" y="45420"/>
                </a:lnTo>
                <a:lnTo>
                  <a:pt x="99157" y="41501"/>
                </a:lnTo>
                <a:lnTo>
                  <a:pt x="103808" y="36904"/>
                </a:lnTo>
                <a:lnTo>
                  <a:pt x="107901" y="31855"/>
                </a:lnTo>
                <a:lnTo>
                  <a:pt x="110629" y="27497"/>
                </a:lnTo>
                <a:lnTo>
                  <a:pt x="112447" y="23599"/>
                </a:lnTo>
                <a:lnTo>
                  <a:pt x="113660" y="20008"/>
                </a:lnTo>
                <a:lnTo>
                  <a:pt x="113476" y="16623"/>
                </a:lnTo>
                <a:lnTo>
                  <a:pt x="112362" y="13373"/>
                </a:lnTo>
                <a:lnTo>
                  <a:pt x="110626" y="10215"/>
                </a:lnTo>
                <a:lnTo>
                  <a:pt x="108477" y="7117"/>
                </a:lnTo>
                <a:lnTo>
                  <a:pt x="106053" y="4059"/>
                </a:lnTo>
                <a:lnTo>
                  <a:pt x="103444" y="1029"/>
                </a:lnTo>
                <a:lnTo>
                  <a:pt x="99720" y="0"/>
                </a:lnTo>
                <a:lnTo>
                  <a:pt x="95253" y="307"/>
                </a:lnTo>
                <a:lnTo>
                  <a:pt x="90291" y="1504"/>
                </a:lnTo>
                <a:lnTo>
                  <a:pt x="84999" y="3294"/>
                </a:lnTo>
                <a:lnTo>
                  <a:pt x="79486" y="5479"/>
                </a:lnTo>
                <a:lnTo>
                  <a:pt x="73826" y="7929"/>
                </a:lnTo>
                <a:lnTo>
                  <a:pt x="69061" y="11546"/>
                </a:lnTo>
                <a:lnTo>
                  <a:pt x="64892" y="15942"/>
                </a:lnTo>
                <a:lnTo>
                  <a:pt x="61121" y="20856"/>
                </a:lnTo>
                <a:lnTo>
                  <a:pt x="57614" y="26117"/>
                </a:lnTo>
                <a:lnTo>
                  <a:pt x="54285" y="31609"/>
                </a:lnTo>
                <a:lnTo>
                  <a:pt x="51072" y="37255"/>
                </a:lnTo>
                <a:lnTo>
                  <a:pt x="47939" y="42011"/>
                </a:lnTo>
                <a:lnTo>
                  <a:pt x="44857" y="46173"/>
                </a:lnTo>
                <a:lnTo>
                  <a:pt x="41811" y="49940"/>
                </a:lnTo>
                <a:lnTo>
                  <a:pt x="38788" y="55429"/>
                </a:lnTo>
                <a:lnTo>
                  <a:pt x="35780" y="62064"/>
                </a:lnTo>
                <a:lnTo>
                  <a:pt x="32784" y="69464"/>
                </a:lnTo>
                <a:lnTo>
                  <a:pt x="29793" y="76382"/>
                </a:lnTo>
                <a:lnTo>
                  <a:pt x="23824" y="89360"/>
                </a:lnTo>
                <a:lnTo>
                  <a:pt x="21836" y="95599"/>
                </a:lnTo>
                <a:lnTo>
                  <a:pt x="20510" y="101742"/>
                </a:lnTo>
                <a:lnTo>
                  <a:pt x="19626" y="107823"/>
                </a:lnTo>
                <a:lnTo>
                  <a:pt x="20030" y="111876"/>
                </a:lnTo>
                <a:lnTo>
                  <a:pt x="21290" y="114579"/>
                </a:lnTo>
                <a:lnTo>
                  <a:pt x="23123" y="116380"/>
                </a:lnTo>
                <a:lnTo>
                  <a:pt x="26329" y="118573"/>
                </a:lnTo>
                <a:lnTo>
                  <a:pt x="30451" y="121027"/>
                </a:lnTo>
                <a:lnTo>
                  <a:pt x="35184" y="123656"/>
                </a:lnTo>
                <a:lnTo>
                  <a:pt x="40323" y="125409"/>
                </a:lnTo>
                <a:lnTo>
                  <a:pt x="45733" y="126576"/>
                </a:lnTo>
                <a:lnTo>
                  <a:pt x="62507" y="12891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MARTInkAnnotation67"/>
          <p:cNvSpPr/>
          <p:nvPr/>
        </p:nvSpPr>
        <p:spPr>
          <a:xfrm>
            <a:off x="5533449" y="4893469"/>
            <a:ext cx="163692" cy="123581"/>
          </a:xfrm>
          <a:custGeom>
            <a:avLst/>
            <a:gdLst/>
            <a:ahLst/>
            <a:cxnLst/>
            <a:rect l="0" t="0" r="0" b="0"/>
            <a:pathLst>
              <a:path w="163692" h="123581">
                <a:moveTo>
                  <a:pt x="119043" y="0"/>
                </a:moveTo>
                <a:lnTo>
                  <a:pt x="106614" y="12428"/>
                </a:lnTo>
                <a:lnTo>
                  <a:pt x="102819" y="15231"/>
                </a:lnTo>
                <a:lnTo>
                  <a:pt x="98305" y="18091"/>
                </a:lnTo>
                <a:lnTo>
                  <a:pt x="93311" y="20990"/>
                </a:lnTo>
                <a:lnTo>
                  <a:pt x="87005" y="23915"/>
                </a:lnTo>
                <a:lnTo>
                  <a:pt x="79825" y="26857"/>
                </a:lnTo>
                <a:lnTo>
                  <a:pt x="72062" y="29811"/>
                </a:lnTo>
                <a:lnTo>
                  <a:pt x="55498" y="35738"/>
                </a:lnTo>
                <a:lnTo>
                  <a:pt x="46914" y="38708"/>
                </a:lnTo>
                <a:lnTo>
                  <a:pt x="40199" y="42673"/>
                </a:lnTo>
                <a:lnTo>
                  <a:pt x="34730" y="47300"/>
                </a:lnTo>
                <a:lnTo>
                  <a:pt x="30093" y="52369"/>
                </a:lnTo>
                <a:lnTo>
                  <a:pt x="25016" y="58725"/>
                </a:lnTo>
                <a:lnTo>
                  <a:pt x="19647" y="65939"/>
                </a:lnTo>
                <a:lnTo>
                  <a:pt x="14084" y="73725"/>
                </a:lnTo>
                <a:lnTo>
                  <a:pt x="9383" y="79907"/>
                </a:lnTo>
                <a:lnTo>
                  <a:pt x="5256" y="85021"/>
                </a:lnTo>
                <a:lnTo>
                  <a:pt x="1513" y="89423"/>
                </a:lnTo>
                <a:lnTo>
                  <a:pt x="10" y="94342"/>
                </a:lnTo>
                <a:lnTo>
                  <a:pt x="0" y="99606"/>
                </a:lnTo>
                <a:lnTo>
                  <a:pt x="985" y="105099"/>
                </a:lnTo>
                <a:lnTo>
                  <a:pt x="2635" y="109753"/>
                </a:lnTo>
                <a:lnTo>
                  <a:pt x="4726" y="113848"/>
                </a:lnTo>
                <a:lnTo>
                  <a:pt x="7113" y="117571"/>
                </a:lnTo>
                <a:lnTo>
                  <a:pt x="10688" y="119060"/>
                </a:lnTo>
                <a:lnTo>
                  <a:pt x="15057" y="119061"/>
                </a:lnTo>
                <a:lnTo>
                  <a:pt x="19953" y="118069"/>
                </a:lnTo>
                <a:lnTo>
                  <a:pt x="26194" y="117408"/>
                </a:lnTo>
                <a:lnTo>
                  <a:pt x="33331" y="116967"/>
                </a:lnTo>
                <a:lnTo>
                  <a:pt x="41065" y="116674"/>
                </a:lnTo>
                <a:lnTo>
                  <a:pt x="50191" y="114493"/>
                </a:lnTo>
                <a:lnTo>
                  <a:pt x="60243" y="111055"/>
                </a:lnTo>
                <a:lnTo>
                  <a:pt x="70913" y="106779"/>
                </a:lnTo>
                <a:lnTo>
                  <a:pt x="80011" y="102936"/>
                </a:lnTo>
                <a:lnTo>
                  <a:pt x="95412" y="96020"/>
                </a:lnTo>
                <a:lnTo>
                  <a:pt x="101304" y="91794"/>
                </a:lnTo>
                <a:lnTo>
                  <a:pt x="106224" y="86993"/>
                </a:lnTo>
                <a:lnTo>
                  <a:pt x="110497" y="81808"/>
                </a:lnTo>
                <a:lnTo>
                  <a:pt x="114338" y="76366"/>
                </a:lnTo>
                <a:lnTo>
                  <a:pt x="117890" y="70755"/>
                </a:lnTo>
                <a:lnTo>
                  <a:pt x="121251" y="65029"/>
                </a:lnTo>
                <a:lnTo>
                  <a:pt x="123492" y="59227"/>
                </a:lnTo>
                <a:lnTo>
                  <a:pt x="124985" y="53375"/>
                </a:lnTo>
                <a:lnTo>
                  <a:pt x="125981" y="47490"/>
                </a:lnTo>
                <a:lnTo>
                  <a:pt x="126645" y="41582"/>
                </a:lnTo>
                <a:lnTo>
                  <a:pt x="127087" y="35658"/>
                </a:lnTo>
                <a:lnTo>
                  <a:pt x="127579" y="24778"/>
                </a:lnTo>
                <a:lnTo>
                  <a:pt x="127798" y="16634"/>
                </a:lnTo>
                <a:lnTo>
                  <a:pt x="126864" y="15058"/>
                </a:lnTo>
                <a:lnTo>
                  <a:pt x="125249" y="15000"/>
                </a:lnTo>
                <a:lnTo>
                  <a:pt x="123180" y="15953"/>
                </a:lnTo>
                <a:lnTo>
                  <a:pt x="121801" y="17580"/>
                </a:lnTo>
                <a:lnTo>
                  <a:pt x="120881" y="19657"/>
                </a:lnTo>
                <a:lnTo>
                  <a:pt x="120268" y="22035"/>
                </a:lnTo>
                <a:lnTo>
                  <a:pt x="118868" y="24612"/>
                </a:lnTo>
                <a:lnTo>
                  <a:pt x="116942" y="27322"/>
                </a:lnTo>
                <a:lnTo>
                  <a:pt x="114665" y="30120"/>
                </a:lnTo>
                <a:lnTo>
                  <a:pt x="113148" y="33971"/>
                </a:lnTo>
                <a:lnTo>
                  <a:pt x="112136" y="38522"/>
                </a:lnTo>
                <a:lnTo>
                  <a:pt x="111462" y="43540"/>
                </a:lnTo>
                <a:lnTo>
                  <a:pt x="111012" y="49863"/>
                </a:lnTo>
                <a:lnTo>
                  <a:pt x="110713" y="57054"/>
                </a:lnTo>
                <a:lnTo>
                  <a:pt x="110513" y="64825"/>
                </a:lnTo>
                <a:lnTo>
                  <a:pt x="111371" y="70998"/>
                </a:lnTo>
                <a:lnTo>
                  <a:pt x="112936" y="76105"/>
                </a:lnTo>
                <a:lnTo>
                  <a:pt x="114972" y="80502"/>
                </a:lnTo>
                <a:lnTo>
                  <a:pt x="116329" y="85418"/>
                </a:lnTo>
                <a:lnTo>
                  <a:pt x="117233" y="90680"/>
                </a:lnTo>
                <a:lnTo>
                  <a:pt x="117837" y="96172"/>
                </a:lnTo>
                <a:lnTo>
                  <a:pt x="119231" y="100826"/>
                </a:lnTo>
                <a:lnTo>
                  <a:pt x="121152" y="104920"/>
                </a:lnTo>
                <a:lnTo>
                  <a:pt x="126625" y="113880"/>
                </a:lnTo>
                <a:lnTo>
                  <a:pt x="128067" y="115607"/>
                </a:lnTo>
                <a:lnTo>
                  <a:pt x="130019" y="117751"/>
                </a:lnTo>
                <a:lnTo>
                  <a:pt x="132314" y="120173"/>
                </a:lnTo>
                <a:lnTo>
                  <a:pt x="134835" y="121787"/>
                </a:lnTo>
                <a:lnTo>
                  <a:pt x="137509" y="122863"/>
                </a:lnTo>
                <a:lnTo>
                  <a:pt x="140283" y="123580"/>
                </a:lnTo>
                <a:lnTo>
                  <a:pt x="142133" y="123067"/>
                </a:lnTo>
                <a:lnTo>
                  <a:pt x="143366" y="121731"/>
                </a:lnTo>
                <a:lnTo>
                  <a:pt x="144188" y="119849"/>
                </a:lnTo>
                <a:lnTo>
                  <a:pt x="146720" y="118595"/>
                </a:lnTo>
                <a:lnTo>
                  <a:pt x="150393" y="117758"/>
                </a:lnTo>
                <a:lnTo>
                  <a:pt x="163691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MARTInkAnnotation68"/>
          <p:cNvSpPr/>
          <p:nvPr/>
        </p:nvSpPr>
        <p:spPr>
          <a:xfrm>
            <a:off x="5786558" y="4871993"/>
            <a:ext cx="88242" cy="119643"/>
          </a:xfrm>
          <a:custGeom>
            <a:avLst/>
            <a:gdLst/>
            <a:ahLst/>
            <a:cxnLst/>
            <a:rect l="0" t="0" r="0" b="0"/>
            <a:pathLst>
              <a:path w="88242" h="119643">
                <a:moveTo>
                  <a:pt x="26668" y="48265"/>
                </a:moveTo>
                <a:lnTo>
                  <a:pt x="21928" y="62486"/>
                </a:lnTo>
                <a:lnTo>
                  <a:pt x="19539" y="68660"/>
                </a:lnTo>
                <a:lnTo>
                  <a:pt x="16954" y="74759"/>
                </a:lnTo>
                <a:lnTo>
                  <a:pt x="14239" y="80811"/>
                </a:lnTo>
                <a:lnTo>
                  <a:pt x="12429" y="86829"/>
                </a:lnTo>
                <a:lnTo>
                  <a:pt x="11222" y="92826"/>
                </a:lnTo>
                <a:lnTo>
                  <a:pt x="10417" y="98808"/>
                </a:lnTo>
                <a:lnTo>
                  <a:pt x="8889" y="103788"/>
                </a:lnTo>
                <a:lnTo>
                  <a:pt x="6878" y="108101"/>
                </a:lnTo>
                <a:lnTo>
                  <a:pt x="0" y="119501"/>
                </a:lnTo>
                <a:lnTo>
                  <a:pt x="2579" y="119613"/>
                </a:lnTo>
                <a:lnTo>
                  <a:pt x="4655" y="119642"/>
                </a:lnTo>
                <a:lnTo>
                  <a:pt x="8024" y="117678"/>
                </a:lnTo>
                <a:lnTo>
                  <a:pt x="12255" y="114384"/>
                </a:lnTo>
                <a:lnTo>
                  <a:pt x="17059" y="110204"/>
                </a:lnTo>
                <a:lnTo>
                  <a:pt x="22246" y="106425"/>
                </a:lnTo>
                <a:lnTo>
                  <a:pt x="27689" y="102913"/>
                </a:lnTo>
                <a:lnTo>
                  <a:pt x="33302" y="99580"/>
                </a:lnTo>
                <a:lnTo>
                  <a:pt x="39028" y="94381"/>
                </a:lnTo>
                <a:lnTo>
                  <a:pt x="44830" y="87939"/>
                </a:lnTo>
                <a:lnTo>
                  <a:pt x="50682" y="80667"/>
                </a:lnTo>
                <a:lnTo>
                  <a:pt x="55576" y="73835"/>
                </a:lnTo>
                <a:lnTo>
                  <a:pt x="59830" y="67296"/>
                </a:lnTo>
                <a:lnTo>
                  <a:pt x="63659" y="60952"/>
                </a:lnTo>
                <a:lnTo>
                  <a:pt x="68196" y="54738"/>
                </a:lnTo>
                <a:lnTo>
                  <a:pt x="73204" y="48612"/>
                </a:lnTo>
                <a:lnTo>
                  <a:pt x="78529" y="42543"/>
                </a:lnTo>
                <a:lnTo>
                  <a:pt x="82077" y="36513"/>
                </a:lnTo>
                <a:lnTo>
                  <a:pt x="84443" y="30508"/>
                </a:lnTo>
                <a:lnTo>
                  <a:pt x="86021" y="24520"/>
                </a:lnTo>
                <a:lnTo>
                  <a:pt x="87072" y="19537"/>
                </a:lnTo>
                <a:lnTo>
                  <a:pt x="87774" y="15222"/>
                </a:lnTo>
                <a:lnTo>
                  <a:pt x="88241" y="11353"/>
                </a:lnTo>
                <a:lnTo>
                  <a:pt x="87560" y="7782"/>
                </a:lnTo>
                <a:lnTo>
                  <a:pt x="86114" y="4409"/>
                </a:lnTo>
                <a:lnTo>
                  <a:pt x="84158" y="1168"/>
                </a:lnTo>
                <a:lnTo>
                  <a:pt x="81862" y="0"/>
                </a:lnTo>
                <a:lnTo>
                  <a:pt x="79338" y="213"/>
                </a:lnTo>
                <a:lnTo>
                  <a:pt x="71317" y="361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ARTInkAnnotation69"/>
          <p:cNvSpPr/>
          <p:nvPr/>
        </p:nvSpPr>
        <p:spPr>
          <a:xfrm>
            <a:off x="5976249" y="4688085"/>
            <a:ext cx="149517" cy="332171"/>
          </a:xfrm>
          <a:custGeom>
            <a:avLst/>
            <a:gdLst/>
            <a:ahLst/>
            <a:cxnLst/>
            <a:rect l="0" t="0" r="0" b="0"/>
            <a:pathLst>
              <a:path w="149517" h="332171">
                <a:moveTo>
                  <a:pt x="149516" y="0"/>
                </a:moveTo>
                <a:lnTo>
                  <a:pt x="135295" y="18963"/>
                </a:lnTo>
                <a:lnTo>
                  <a:pt x="123022" y="36209"/>
                </a:lnTo>
                <a:lnTo>
                  <a:pt x="116970" y="44976"/>
                </a:lnTo>
                <a:lnTo>
                  <a:pt x="94233" y="76275"/>
                </a:lnTo>
                <a:lnTo>
                  <a:pt x="86863" y="87562"/>
                </a:lnTo>
                <a:lnTo>
                  <a:pt x="79966" y="99054"/>
                </a:lnTo>
                <a:lnTo>
                  <a:pt x="73384" y="110685"/>
                </a:lnTo>
                <a:lnTo>
                  <a:pt x="67011" y="123399"/>
                </a:lnTo>
                <a:lnTo>
                  <a:pt x="60779" y="136837"/>
                </a:lnTo>
                <a:lnTo>
                  <a:pt x="48561" y="164997"/>
                </a:lnTo>
                <a:lnTo>
                  <a:pt x="18580" y="238295"/>
                </a:lnTo>
                <a:lnTo>
                  <a:pt x="13608" y="252129"/>
                </a:lnTo>
                <a:lnTo>
                  <a:pt x="9301" y="265321"/>
                </a:lnTo>
                <a:lnTo>
                  <a:pt x="5438" y="278084"/>
                </a:lnTo>
                <a:lnTo>
                  <a:pt x="2862" y="289569"/>
                </a:lnTo>
                <a:lnTo>
                  <a:pt x="1145" y="300203"/>
                </a:lnTo>
                <a:lnTo>
                  <a:pt x="0" y="310268"/>
                </a:lnTo>
                <a:lnTo>
                  <a:pt x="1222" y="317971"/>
                </a:lnTo>
                <a:lnTo>
                  <a:pt x="4020" y="324098"/>
                </a:lnTo>
                <a:lnTo>
                  <a:pt x="7871" y="329175"/>
                </a:lnTo>
                <a:lnTo>
                  <a:pt x="14405" y="331567"/>
                </a:lnTo>
                <a:lnTo>
                  <a:pt x="22732" y="332170"/>
                </a:lnTo>
                <a:lnTo>
                  <a:pt x="32250" y="331580"/>
                </a:lnTo>
                <a:lnTo>
                  <a:pt x="41574" y="330194"/>
                </a:lnTo>
                <a:lnTo>
                  <a:pt x="50765" y="328278"/>
                </a:lnTo>
                <a:lnTo>
                  <a:pt x="59870" y="326008"/>
                </a:lnTo>
                <a:lnTo>
                  <a:pt x="68916" y="323504"/>
                </a:lnTo>
                <a:lnTo>
                  <a:pt x="86904" y="318074"/>
                </a:lnTo>
                <a:lnTo>
                  <a:pt x="94877" y="314244"/>
                </a:lnTo>
                <a:lnTo>
                  <a:pt x="102176" y="309708"/>
                </a:lnTo>
                <a:lnTo>
                  <a:pt x="122727" y="29468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MARTInkAnnotation70"/>
          <p:cNvSpPr/>
          <p:nvPr/>
        </p:nvSpPr>
        <p:spPr>
          <a:xfrm>
            <a:off x="5973960" y="4741664"/>
            <a:ext cx="160736" cy="125017"/>
          </a:xfrm>
          <a:custGeom>
            <a:avLst/>
            <a:gdLst/>
            <a:ahLst/>
            <a:cxnLst/>
            <a:rect l="0" t="0" r="0" b="0"/>
            <a:pathLst>
              <a:path w="160736" h="125017">
                <a:moveTo>
                  <a:pt x="0" y="0"/>
                </a:moveTo>
                <a:lnTo>
                  <a:pt x="9481" y="9481"/>
                </a:lnTo>
                <a:lnTo>
                  <a:pt x="12274" y="13265"/>
                </a:lnTo>
                <a:lnTo>
                  <a:pt x="14136" y="16781"/>
                </a:lnTo>
                <a:lnTo>
                  <a:pt x="15377" y="20117"/>
                </a:lnTo>
                <a:lnTo>
                  <a:pt x="17197" y="24325"/>
                </a:lnTo>
                <a:lnTo>
                  <a:pt x="21864" y="34293"/>
                </a:lnTo>
                <a:lnTo>
                  <a:pt x="25490" y="39729"/>
                </a:lnTo>
                <a:lnTo>
                  <a:pt x="29892" y="45337"/>
                </a:lnTo>
                <a:lnTo>
                  <a:pt x="34811" y="51061"/>
                </a:lnTo>
                <a:lnTo>
                  <a:pt x="41067" y="56861"/>
                </a:lnTo>
                <a:lnTo>
                  <a:pt x="48214" y="62712"/>
                </a:lnTo>
                <a:lnTo>
                  <a:pt x="55955" y="68597"/>
                </a:lnTo>
                <a:lnTo>
                  <a:pt x="65085" y="74505"/>
                </a:lnTo>
                <a:lnTo>
                  <a:pt x="75140" y="80427"/>
                </a:lnTo>
                <a:lnTo>
                  <a:pt x="85812" y="86361"/>
                </a:lnTo>
                <a:lnTo>
                  <a:pt x="95903" y="91308"/>
                </a:lnTo>
                <a:lnTo>
                  <a:pt x="105608" y="95599"/>
                </a:lnTo>
                <a:lnTo>
                  <a:pt x="115053" y="99451"/>
                </a:lnTo>
                <a:lnTo>
                  <a:pt x="124327" y="104004"/>
                </a:lnTo>
                <a:lnTo>
                  <a:pt x="133487" y="109023"/>
                </a:lnTo>
                <a:lnTo>
                  <a:pt x="160735" y="12501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MARTInkAnnotation71"/>
          <p:cNvSpPr/>
          <p:nvPr/>
        </p:nvSpPr>
        <p:spPr>
          <a:xfrm>
            <a:off x="6066837" y="4893469"/>
            <a:ext cx="261243" cy="379798"/>
          </a:xfrm>
          <a:custGeom>
            <a:avLst/>
            <a:gdLst/>
            <a:ahLst/>
            <a:cxnLst/>
            <a:rect l="0" t="0" r="0" b="0"/>
            <a:pathLst>
              <a:path w="261243" h="379798">
                <a:moveTo>
                  <a:pt x="175014" y="0"/>
                </a:moveTo>
                <a:lnTo>
                  <a:pt x="175014" y="9480"/>
                </a:lnTo>
                <a:lnTo>
                  <a:pt x="174022" y="13265"/>
                </a:lnTo>
                <a:lnTo>
                  <a:pt x="170274" y="20117"/>
                </a:lnTo>
                <a:lnTo>
                  <a:pt x="162585" y="29552"/>
                </a:lnTo>
                <a:lnTo>
                  <a:pt x="156923" y="35624"/>
                </a:lnTo>
                <a:lnTo>
                  <a:pt x="148734" y="44120"/>
                </a:lnTo>
                <a:lnTo>
                  <a:pt x="153743" y="44414"/>
                </a:lnTo>
                <a:lnTo>
                  <a:pt x="168387" y="44602"/>
                </a:lnTo>
                <a:lnTo>
                  <a:pt x="172580" y="43625"/>
                </a:lnTo>
                <a:lnTo>
                  <a:pt x="177360" y="41982"/>
                </a:lnTo>
                <a:lnTo>
                  <a:pt x="182532" y="39894"/>
                </a:lnTo>
                <a:lnTo>
                  <a:pt x="186971" y="37510"/>
                </a:lnTo>
                <a:lnTo>
                  <a:pt x="194550" y="32215"/>
                </a:lnTo>
                <a:lnTo>
                  <a:pt x="201226" y="26555"/>
                </a:lnTo>
                <a:lnTo>
                  <a:pt x="207499" y="20732"/>
                </a:lnTo>
                <a:lnTo>
                  <a:pt x="213595" y="14836"/>
                </a:lnTo>
                <a:lnTo>
                  <a:pt x="217603" y="12867"/>
                </a:lnTo>
                <a:lnTo>
                  <a:pt x="222258" y="11555"/>
                </a:lnTo>
                <a:lnTo>
                  <a:pt x="227346" y="10679"/>
                </a:lnTo>
                <a:lnTo>
                  <a:pt x="231730" y="10096"/>
                </a:lnTo>
                <a:lnTo>
                  <a:pt x="239248" y="9448"/>
                </a:lnTo>
                <a:lnTo>
                  <a:pt x="243634" y="10267"/>
                </a:lnTo>
                <a:lnTo>
                  <a:pt x="248541" y="11806"/>
                </a:lnTo>
                <a:lnTo>
                  <a:pt x="253798" y="13823"/>
                </a:lnTo>
                <a:lnTo>
                  <a:pt x="257302" y="16161"/>
                </a:lnTo>
                <a:lnTo>
                  <a:pt x="259639" y="18711"/>
                </a:lnTo>
                <a:lnTo>
                  <a:pt x="261196" y="21404"/>
                </a:lnTo>
                <a:lnTo>
                  <a:pt x="261242" y="25183"/>
                </a:lnTo>
                <a:lnTo>
                  <a:pt x="258648" y="34674"/>
                </a:lnTo>
                <a:lnTo>
                  <a:pt x="254582" y="41968"/>
                </a:lnTo>
                <a:lnTo>
                  <a:pt x="248896" y="50798"/>
                </a:lnTo>
                <a:lnTo>
                  <a:pt x="242127" y="60654"/>
                </a:lnTo>
                <a:lnTo>
                  <a:pt x="226671" y="82188"/>
                </a:lnTo>
                <a:lnTo>
                  <a:pt x="218381" y="93488"/>
                </a:lnTo>
                <a:lnTo>
                  <a:pt x="195942" y="121917"/>
                </a:lnTo>
                <a:lnTo>
                  <a:pt x="183013" y="137833"/>
                </a:lnTo>
                <a:lnTo>
                  <a:pt x="155418" y="174037"/>
                </a:lnTo>
                <a:lnTo>
                  <a:pt x="141115" y="193415"/>
                </a:lnTo>
                <a:lnTo>
                  <a:pt x="111992" y="230822"/>
                </a:lnTo>
                <a:lnTo>
                  <a:pt x="57614" y="298602"/>
                </a:lnTo>
                <a:lnTo>
                  <a:pt x="47138" y="313169"/>
                </a:lnTo>
                <a:lnTo>
                  <a:pt x="38170" y="326850"/>
                </a:lnTo>
                <a:lnTo>
                  <a:pt x="30207" y="339939"/>
                </a:lnTo>
                <a:lnTo>
                  <a:pt x="22913" y="350649"/>
                </a:lnTo>
                <a:lnTo>
                  <a:pt x="16066" y="359774"/>
                </a:lnTo>
                <a:lnTo>
                  <a:pt x="301" y="379195"/>
                </a:lnTo>
                <a:lnTo>
                  <a:pt x="0" y="379797"/>
                </a:lnTo>
                <a:lnTo>
                  <a:pt x="2310" y="377819"/>
                </a:lnTo>
                <a:lnTo>
                  <a:pt x="6300" y="372926"/>
                </a:lnTo>
                <a:lnTo>
                  <a:pt x="18671" y="356906"/>
                </a:lnTo>
                <a:lnTo>
                  <a:pt x="25145" y="347078"/>
                </a:lnTo>
                <a:lnTo>
                  <a:pt x="31445" y="336557"/>
                </a:lnTo>
                <a:lnTo>
                  <a:pt x="37629" y="325575"/>
                </a:lnTo>
                <a:lnTo>
                  <a:pt x="46714" y="314284"/>
                </a:lnTo>
                <a:lnTo>
                  <a:pt x="57730" y="302788"/>
                </a:lnTo>
                <a:lnTo>
                  <a:pt x="94647" y="26789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MARTInkAnnotation72"/>
          <p:cNvSpPr/>
          <p:nvPr/>
        </p:nvSpPr>
        <p:spPr>
          <a:xfrm>
            <a:off x="6665743" y="4857750"/>
            <a:ext cx="67242" cy="105240"/>
          </a:xfrm>
          <a:custGeom>
            <a:avLst/>
            <a:gdLst/>
            <a:ahLst/>
            <a:cxnLst/>
            <a:rect l="0" t="0" r="0" b="0"/>
            <a:pathLst>
              <a:path w="67242" h="105240">
                <a:moveTo>
                  <a:pt x="40452" y="0"/>
                </a:moveTo>
                <a:lnTo>
                  <a:pt x="40452" y="4740"/>
                </a:lnTo>
                <a:lnTo>
                  <a:pt x="39460" y="7129"/>
                </a:lnTo>
                <a:lnTo>
                  <a:pt x="37806" y="9713"/>
                </a:lnTo>
                <a:lnTo>
                  <a:pt x="35711" y="12429"/>
                </a:lnTo>
                <a:lnTo>
                  <a:pt x="32330" y="16223"/>
                </a:lnTo>
                <a:lnTo>
                  <a:pt x="23282" y="25731"/>
                </a:lnTo>
                <a:lnTo>
                  <a:pt x="19083" y="31045"/>
                </a:lnTo>
                <a:lnTo>
                  <a:pt x="15292" y="36571"/>
                </a:lnTo>
                <a:lnTo>
                  <a:pt x="11772" y="42240"/>
                </a:lnTo>
                <a:lnTo>
                  <a:pt x="9427" y="48004"/>
                </a:lnTo>
                <a:lnTo>
                  <a:pt x="7861" y="53830"/>
                </a:lnTo>
                <a:lnTo>
                  <a:pt x="6818" y="59699"/>
                </a:lnTo>
                <a:lnTo>
                  <a:pt x="5131" y="65596"/>
                </a:lnTo>
                <a:lnTo>
                  <a:pt x="3014" y="71512"/>
                </a:lnTo>
                <a:lnTo>
                  <a:pt x="610" y="77440"/>
                </a:lnTo>
                <a:lnTo>
                  <a:pt x="0" y="82384"/>
                </a:lnTo>
                <a:lnTo>
                  <a:pt x="585" y="86673"/>
                </a:lnTo>
                <a:lnTo>
                  <a:pt x="1968" y="90524"/>
                </a:lnTo>
                <a:lnTo>
                  <a:pt x="3881" y="94084"/>
                </a:lnTo>
                <a:lnTo>
                  <a:pt x="6150" y="97449"/>
                </a:lnTo>
                <a:lnTo>
                  <a:pt x="8655" y="100684"/>
                </a:lnTo>
                <a:lnTo>
                  <a:pt x="11315" y="102842"/>
                </a:lnTo>
                <a:lnTo>
                  <a:pt x="14083" y="104280"/>
                </a:lnTo>
                <a:lnTo>
                  <a:pt x="16918" y="105239"/>
                </a:lnTo>
                <a:lnTo>
                  <a:pt x="20794" y="104886"/>
                </a:lnTo>
                <a:lnTo>
                  <a:pt x="25362" y="103658"/>
                </a:lnTo>
                <a:lnTo>
                  <a:pt x="30392" y="101848"/>
                </a:lnTo>
                <a:lnTo>
                  <a:pt x="35730" y="99648"/>
                </a:lnTo>
                <a:lnTo>
                  <a:pt x="41273" y="97190"/>
                </a:lnTo>
                <a:lnTo>
                  <a:pt x="46952" y="94559"/>
                </a:lnTo>
                <a:lnTo>
                  <a:pt x="51731" y="90820"/>
                </a:lnTo>
                <a:lnTo>
                  <a:pt x="55909" y="86344"/>
                </a:lnTo>
                <a:lnTo>
                  <a:pt x="67241" y="7143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MARTInkAnnotation73"/>
          <p:cNvSpPr/>
          <p:nvPr/>
        </p:nvSpPr>
        <p:spPr>
          <a:xfrm>
            <a:off x="6786562" y="4813291"/>
            <a:ext cx="267892" cy="195336"/>
          </a:xfrm>
          <a:custGeom>
            <a:avLst/>
            <a:gdLst/>
            <a:ahLst/>
            <a:cxnLst/>
            <a:rect l="0" t="0" r="0" b="0"/>
            <a:pathLst>
              <a:path w="267892" h="195336">
                <a:moveTo>
                  <a:pt x="267891" y="53389"/>
                </a:moveTo>
                <a:lnTo>
                  <a:pt x="253669" y="43907"/>
                </a:lnTo>
                <a:lnTo>
                  <a:pt x="246503" y="40123"/>
                </a:lnTo>
                <a:lnTo>
                  <a:pt x="238749" y="36607"/>
                </a:lnTo>
                <a:lnTo>
                  <a:pt x="230604" y="33271"/>
                </a:lnTo>
                <a:lnTo>
                  <a:pt x="221204" y="29063"/>
                </a:lnTo>
                <a:lnTo>
                  <a:pt x="200178" y="19095"/>
                </a:lnTo>
                <a:lnTo>
                  <a:pt x="189014" y="14651"/>
                </a:lnTo>
                <a:lnTo>
                  <a:pt x="177604" y="10697"/>
                </a:lnTo>
                <a:lnTo>
                  <a:pt x="166027" y="7068"/>
                </a:lnTo>
                <a:lnTo>
                  <a:pt x="154341" y="4649"/>
                </a:lnTo>
                <a:lnTo>
                  <a:pt x="142581" y="3036"/>
                </a:lnTo>
                <a:lnTo>
                  <a:pt x="130773" y="1960"/>
                </a:lnTo>
                <a:lnTo>
                  <a:pt x="119924" y="1244"/>
                </a:lnTo>
                <a:lnTo>
                  <a:pt x="109715" y="766"/>
                </a:lnTo>
                <a:lnTo>
                  <a:pt x="91426" y="235"/>
                </a:lnTo>
                <a:lnTo>
                  <a:pt x="76684" y="0"/>
                </a:lnTo>
                <a:lnTo>
                  <a:pt x="71958" y="929"/>
                </a:lnTo>
                <a:lnTo>
                  <a:pt x="68807" y="2541"/>
                </a:lnTo>
                <a:lnTo>
                  <a:pt x="66708" y="4607"/>
                </a:lnTo>
                <a:lnTo>
                  <a:pt x="65308" y="6977"/>
                </a:lnTo>
                <a:lnTo>
                  <a:pt x="63752" y="12256"/>
                </a:lnTo>
                <a:lnTo>
                  <a:pt x="65322" y="15053"/>
                </a:lnTo>
                <a:lnTo>
                  <a:pt x="72357" y="20806"/>
                </a:lnTo>
                <a:lnTo>
                  <a:pt x="77012" y="25714"/>
                </a:lnTo>
                <a:lnTo>
                  <a:pt x="82099" y="31962"/>
                </a:lnTo>
                <a:lnTo>
                  <a:pt x="87475" y="39104"/>
                </a:lnTo>
                <a:lnTo>
                  <a:pt x="92050" y="45850"/>
                </a:lnTo>
                <a:lnTo>
                  <a:pt x="96093" y="52331"/>
                </a:lnTo>
                <a:lnTo>
                  <a:pt x="99782" y="58637"/>
                </a:lnTo>
                <a:lnTo>
                  <a:pt x="105215" y="65817"/>
                </a:lnTo>
                <a:lnTo>
                  <a:pt x="111816" y="73581"/>
                </a:lnTo>
                <a:lnTo>
                  <a:pt x="119193" y="81733"/>
                </a:lnTo>
                <a:lnTo>
                  <a:pt x="135326" y="98728"/>
                </a:lnTo>
                <a:lnTo>
                  <a:pt x="143795" y="107428"/>
                </a:lnTo>
                <a:lnTo>
                  <a:pt x="152419" y="115211"/>
                </a:lnTo>
                <a:lnTo>
                  <a:pt x="161143" y="122385"/>
                </a:lnTo>
                <a:lnTo>
                  <a:pt x="169936" y="129152"/>
                </a:lnTo>
                <a:lnTo>
                  <a:pt x="178775" y="134655"/>
                </a:lnTo>
                <a:lnTo>
                  <a:pt x="187644" y="139316"/>
                </a:lnTo>
                <a:lnTo>
                  <a:pt x="196534" y="143416"/>
                </a:lnTo>
                <a:lnTo>
                  <a:pt x="204444" y="148134"/>
                </a:lnTo>
                <a:lnTo>
                  <a:pt x="211703" y="153262"/>
                </a:lnTo>
                <a:lnTo>
                  <a:pt x="218525" y="158667"/>
                </a:lnTo>
                <a:lnTo>
                  <a:pt x="225059" y="163261"/>
                </a:lnTo>
                <a:lnTo>
                  <a:pt x="231398" y="167317"/>
                </a:lnTo>
                <a:lnTo>
                  <a:pt x="237610" y="171012"/>
                </a:lnTo>
                <a:lnTo>
                  <a:pt x="242743" y="175461"/>
                </a:lnTo>
                <a:lnTo>
                  <a:pt x="247156" y="180411"/>
                </a:lnTo>
                <a:lnTo>
                  <a:pt x="251092" y="185695"/>
                </a:lnTo>
                <a:lnTo>
                  <a:pt x="251730" y="189218"/>
                </a:lnTo>
                <a:lnTo>
                  <a:pt x="250172" y="191566"/>
                </a:lnTo>
                <a:lnTo>
                  <a:pt x="247148" y="193132"/>
                </a:lnTo>
                <a:lnTo>
                  <a:pt x="241164" y="194176"/>
                </a:lnTo>
                <a:lnTo>
                  <a:pt x="233206" y="194871"/>
                </a:lnTo>
                <a:lnTo>
                  <a:pt x="223931" y="195335"/>
                </a:lnTo>
                <a:lnTo>
                  <a:pt x="211796" y="193661"/>
                </a:lnTo>
                <a:lnTo>
                  <a:pt x="197751" y="190559"/>
                </a:lnTo>
                <a:lnTo>
                  <a:pt x="182435" y="186507"/>
                </a:lnTo>
                <a:lnTo>
                  <a:pt x="165281" y="180830"/>
                </a:lnTo>
                <a:lnTo>
                  <a:pt x="146897" y="174068"/>
                </a:lnTo>
                <a:lnTo>
                  <a:pt x="76972" y="146569"/>
                </a:lnTo>
                <a:lnTo>
                  <a:pt x="63221" y="140314"/>
                </a:lnTo>
                <a:lnTo>
                  <a:pt x="51078" y="134159"/>
                </a:lnTo>
                <a:lnTo>
                  <a:pt x="40005" y="128071"/>
                </a:lnTo>
                <a:lnTo>
                  <a:pt x="31631" y="124013"/>
                </a:lnTo>
                <a:lnTo>
                  <a:pt x="25055" y="121307"/>
                </a:lnTo>
                <a:lnTo>
                  <a:pt x="19680" y="119504"/>
                </a:lnTo>
                <a:lnTo>
                  <a:pt x="15105" y="118301"/>
                </a:lnTo>
                <a:lnTo>
                  <a:pt x="11061" y="117499"/>
                </a:lnTo>
                <a:lnTo>
                  <a:pt x="0" y="11589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MARTInkAnnotation74"/>
          <p:cNvSpPr/>
          <p:nvPr/>
        </p:nvSpPr>
        <p:spPr>
          <a:xfrm>
            <a:off x="7411640" y="4725060"/>
            <a:ext cx="213773" cy="284496"/>
          </a:xfrm>
          <a:custGeom>
            <a:avLst/>
            <a:gdLst/>
            <a:ahLst/>
            <a:cxnLst/>
            <a:rect l="0" t="0" r="0" b="0"/>
            <a:pathLst>
              <a:path w="213773" h="284496">
                <a:moveTo>
                  <a:pt x="0" y="284495"/>
                </a:moveTo>
                <a:lnTo>
                  <a:pt x="12429" y="259637"/>
                </a:lnTo>
                <a:lnTo>
                  <a:pt x="15231" y="253040"/>
                </a:lnTo>
                <a:lnTo>
                  <a:pt x="18091" y="245666"/>
                </a:lnTo>
                <a:lnTo>
                  <a:pt x="20991" y="237773"/>
                </a:lnTo>
                <a:lnTo>
                  <a:pt x="24908" y="229534"/>
                </a:lnTo>
                <a:lnTo>
                  <a:pt x="29503" y="221065"/>
                </a:lnTo>
                <a:lnTo>
                  <a:pt x="34552" y="212443"/>
                </a:lnTo>
                <a:lnTo>
                  <a:pt x="41886" y="202726"/>
                </a:lnTo>
                <a:lnTo>
                  <a:pt x="50744" y="192278"/>
                </a:lnTo>
                <a:lnTo>
                  <a:pt x="60619" y="181345"/>
                </a:lnTo>
                <a:lnTo>
                  <a:pt x="82173" y="158614"/>
                </a:lnTo>
                <a:lnTo>
                  <a:pt x="93477" y="146996"/>
                </a:lnTo>
                <a:lnTo>
                  <a:pt x="103991" y="134290"/>
                </a:lnTo>
                <a:lnTo>
                  <a:pt x="113975" y="120858"/>
                </a:lnTo>
                <a:lnTo>
                  <a:pt x="133008" y="93697"/>
                </a:lnTo>
                <a:lnTo>
                  <a:pt x="159465" y="57085"/>
                </a:lnTo>
                <a:lnTo>
                  <a:pt x="173730" y="36580"/>
                </a:lnTo>
                <a:lnTo>
                  <a:pt x="179320" y="27937"/>
                </a:lnTo>
                <a:lnTo>
                  <a:pt x="184039" y="20190"/>
                </a:lnTo>
                <a:lnTo>
                  <a:pt x="188177" y="13041"/>
                </a:lnTo>
                <a:lnTo>
                  <a:pt x="191928" y="8276"/>
                </a:lnTo>
                <a:lnTo>
                  <a:pt x="195421" y="5099"/>
                </a:lnTo>
                <a:lnTo>
                  <a:pt x="198741" y="2980"/>
                </a:lnTo>
                <a:lnTo>
                  <a:pt x="205078" y="627"/>
                </a:lnTo>
                <a:lnTo>
                  <a:pt x="208156" y="0"/>
                </a:lnTo>
                <a:lnTo>
                  <a:pt x="210208" y="2558"/>
                </a:lnTo>
                <a:lnTo>
                  <a:pt x="211577" y="7240"/>
                </a:lnTo>
                <a:lnTo>
                  <a:pt x="212488" y="13337"/>
                </a:lnTo>
                <a:lnTo>
                  <a:pt x="213096" y="20379"/>
                </a:lnTo>
                <a:lnTo>
                  <a:pt x="213502" y="28051"/>
                </a:lnTo>
                <a:lnTo>
                  <a:pt x="213772" y="36142"/>
                </a:lnTo>
                <a:lnTo>
                  <a:pt x="212960" y="46496"/>
                </a:lnTo>
                <a:lnTo>
                  <a:pt x="211427" y="58360"/>
                </a:lnTo>
                <a:lnTo>
                  <a:pt x="209412" y="71230"/>
                </a:lnTo>
                <a:lnTo>
                  <a:pt x="207077" y="83779"/>
                </a:lnTo>
                <a:lnTo>
                  <a:pt x="201837" y="108306"/>
                </a:lnTo>
                <a:lnTo>
                  <a:pt x="193308" y="144427"/>
                </a:lnTo>
                <a:lnTo>
                  <a:pt x="191380" y="156390"/>
                </a:lnTo>
                <a:lnTo>
                  <a:pt x="190094" y="168333"/>
                </a:lnTo>
                <a:lnTo>
                  <a:pt x="189237" y="180265"/>
                </a:lnTo>
                <a:lnTo>
                  <a:pt x="188666" y="192187"/>
                </a:lnTo>
                <a:lnTo>
                  <a:pt x="188032" y="216019"/>
                </a:lnTo>
                <a:lnTo>
                  <a:pt x="187674" y="242267"/>
                </a:lnTo>
                <a:lnTo>
                  <a:pt x="186632" y="249397"/>
                </a:lnTo>
                <a:lnTo>
                  <a:pt x="184944" y="256136"/>
                </a:lnTo>
                <a:lnTo>
                  <a:pt x="182828" y="262612"/>
                </a:lnTo>
                <a:lnTo>
                  <a:pt x="180424" y="267922"/>
                </a:lnTo>
                <a:lnTo>
                  <a:pt x="175108" y="276468"/>
                </a:lnTo>
                <a:lnTo>
                  <a:pt x="171276" y="282116"/>
                </a:lnTo>
                <a:lnTo>
                  <a:pt x="170739" y="281917"/>
                </a:lnTo>
                <a:lnTo>
                  <a:pt x="170381" y="280792"/>
                </a:lnTo>
                <a:lnTo>
                  <a:pt x="169664" y="27556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MARTInkAnnotation75"/>
          <p:cNvSpPr/>
          <p:nvPr/>
        </p:nvSpPr>
        <p:spPr>
          <a:xfrm>
            <a:off x="7474148" y="4795242"/>
            <a:ext cx="169665" cy="53579"/>
          </a:xfrm>
          <a:custGeom>
            <a:avLst/>
            <a:gdLst/>
            <a:ahLst/>
            <a:cxnLst/>
            <a:rect l="0" t="0" r="0" b="0"/>
            <a:pathLst>
              <a:path w="169665" h="53579">
                <a:moveTo>
                  <a:pt x="0" y="0"/>
                </a:moveTo>
                <a:lnTo>
                  <a:pt x="28442" y="4740"/>
                </a:lnTo>
                <a:lnTo>
                  <a:pt x="40790" y="8121"/>
                </a:lnTo>
                <a:lnTo>
                  <a:pt x="52990" y="12359"/>
                </a:lnTo>
                <a:lnTo>
                  <a:pt x="65092" y="17169"/>
                </a:lnTo>
                <a:lnTo>
                  <a:pt x="76137" y="22360"/>
                </a:lnTo>
                <a:lnTo>
                  <a:pt x="86477" y="27805"/>
                </a:lnTo>
                <a:lnTo>
                  <a:pt x="96347" y="33419"/>
                </a:lnTo>
                <a:lnTo>
                  <a:pt x="105903" y="38154"/>
                </a:lnTo>
                <a:lnTo>
                  <a:pt x="115250" y="42304"/>
                </a:lnTo>
                <a:lnTo>
                  <a:pt x="124458" y="46062"/>
                </a:lnTo>
                <a:lnTo>
                  <a:pt x="133574" y="48567"/>
                </a:lnTo>
                <a:lnTo>
                  <a:pt x="142628" y="50237"/>
                </a:lnTo>
                <a:lnTo>
                  <a:pt x="169664" y="53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MARTInkAnnotation76"/>
          <p:cNvSpPr/>
          <p:nvPr/>
        </p:nvSpPr>
        <p:spPr>
          <a:xfrm>
            <a:off x="7724746" y="4804539"/>
            <a:ext cx="151239" cy="177953"/>
          </a:xfrm>
          <a:custGeom>
            <a:avLst/>
            <a:gdLst/>
            <a:ahLst/>
            <a:cxnLst/>
            <a:rect l="0" t="0" r="0" b="0"/>
            <a:pathLst>
              <a:path w="151239" h="177953">
                <a:moveTo>
                  <a:pt x="151238" y="8562"/>
                </a:moveTo>
                <a:lnTo>
                  <a:pt x="141757" y="3822"/>
                </a:lnTo>
                <a:lnTo>
                  <a:pt x="135988" y="2425"/>
                </a:lnTo>
                <a:lnTo>
                  <a:pt x="129164" y="1494"/>
                </a:lnTo>
                <a:lnTo>
                  <a:pt x="121640" y="873"/>
                </a:lnTo>
                <a:lnTo>
                  <a:pt x="114638" y="459"/>
                </a:lnTo>
                <a:lnTo>
                  <a:pt x="101567" y="0"/>
                </a:lnTo>
                <a:lnTo>
                  <a:pt x="94312" y="870"/>
                </a:lnTo>
                <a:lnTo>
                  <a:pt x="86498" y="2442"/>
                </a:lnTo>
                <a:lnTo>
                  <a:pt x="78312" y="4482"/>
                </a:lnTo>
                <a:lnTo>
                  <a:pt x="71863" y="6834"/>
                </a:lnTo>
                <a:lnTo>
                  <a:pt x="66572" y="9394"/>
                </a:lnTo>
                <a:lnTo>
                  <a:pt x="62052" y="12093"/>
                </a:lnTo>
                <a:lnTo>
                  <a:pt x="58046" y="15878"/>
                </a:lnTo>
                <a:lnTo>
                  <a:pt x="54383" y="20384"/>
                </a:lnTo>
                <a:lnTo>
                  <a:pt x="50949" y="25373"/>
                </a:lnTo>
                <a:lnTo>
                  <a:pt x="47668" y="30684"/>
                </a:lnTo>
                <a:lnTo>
                  <a:pt x="44489" y="36208"/>
                </a:lnTo>
                <a:lnTo>
                  <a:pt x="41376" y="41876"/>
                </a:lnTo>
                <a:lnTo>
                  <a:pt x="40294" y="47638"/>
                </a:lnTo>
                <a:lnTo>
                  <a:pt x="40565" y="53464"/>
                </a:lnTo>
                <a:lnTo>
                  <a:pt x="41737" y="59333"/>
                </a:lnTo>
                <a:lnTo>
                  <a:pt x="43510" y="64238"/>
                </a:lnTo>
                <a:lnTo>
                  <a:pt x="45685" y="68500"/>
                </a:lnTo>
                <a:lnTo>
                  <a:pt x="48127" y="72333"/>
                </a:lnTo>
                <a:lnTo>
                  <a:pt x="50748" y="77864"/>
                </a:lnTo>
                <a:lnTo>
                  <a:pt x="53487" y="84530"/>
                </a:lnTo>
                <a:lnTo>
                  <a:pt x="56305" y="91949"/>
                </a:lnTo>
                <a:lnTo>
                  <a:pt x="58184" y="97888"/>
                </a:lnTo>
                <a:lnTo>
                  <a:pt x="59437" y="102840"/>
                </a:lnTo>
                <a:lnTo>
                  <a:pt x="60271" y="107132"/>
                </a:lnTo>
                <a:lnTo>
                  <a:pt x="60827" y="110986"/>
                </a:lnTo>
                <a:lnTo>
                  <a:pt x="61199" y="114548"/>
                </a:lnTo>
                <a:lnTo>
                  <a:pt x="61446" y="117915"/>
                </a:lnTo>
                <a:lnTo>
                  <a:pt x="62604" y="121152"/>
                </a:lnTo>
                <a:lnTo>
                  <a:pt x="64367" y="124302"/>
                </a:lnTo>
                <a:lnTo>
                  <a:pt x="66535" y="127393"/>
                </a:lnTo>
                <a:lnTo>
                  <a:pt x="67979" y="131439"/>
                </a:lnTo>
                <a:lnTo>
                  <a:pt x="68944" y="136121"/>
                </a:lnTo>
                <a:lnTo>
                  <a:pt x="69586" y="141226"/>
                </a:lnTo>
                <a:lnTo>
                  <a:pt x="70013" y="145622"/>
                </a:lnTo>
                <a:lnTo>
                  <a:pt x="70299" y="149545"/>
                </a:lnTo>
                <a:lnTo>
                  <a:pt x="70490" y="153152"/>
                </a:lnTo>
                <a:lnTo>
                  <a:pt x="68632" y="157541"/>
                </a:lnTo>
                <a:lnTo>
                  <a:pt x="65410" y="162452"/>
                </a:lnTo>
                <a:lnTo>
                  <a:pt x="61277" y="167710"/>
                </a:lnTo>
                <a:lnTo>
                  <a:pt x="56537" y="171215"/>
                </a:lnTo>
                <a:lnTo>
                  <a:pt x="51394" y="173553"/>
                </a:lnTo>
                <a:lnTo>
                  <a:pt x="45980" y="175110"/>
                </a:lnTo>
                <a:lnTo>
                  <a:pt x="40386" y="176149"/>
                </a:lnTo>
                <a:lnTo>
                  <a:pt x="34673" y="176842"/>
                </a:lnTo>
                <a:lnTo>
                  <a:pt x="28879" y="177303"/>
                </a:lnTo>
                <a:lnTo>
                  <a:pt x="24025" y="177611"/>
                </a:lnTo>
                <a:lnTo>
                  <a:pt x="15986" y="177952"/>
                </a:lnTo>
                <a:lnTo>
                  <a:pt x="12453" y="177051"/>
                </a:lnTo>
                <a:lnTo>
                  <a:pt x="9105" y="175459"/>
                </a:lnTo>
                <a:lnTo>
                  <a:pt x="1343" y="170513"/>
                </a:lnTo>
                <a:lnTo>
                  <a:pt x="708" y="168124"/>
                </a:lnTo>
                <a:lnTo>
                  <a:pt x="282" y="164546"/>
                </a:lnTo>
                <a:lnTo>
                  <a:pt x="0" y="160176"/>
                </a:lnTo>
                <a:lnTo>
                  <a:pt x="804" y="156271"/>
                </a:lnTo>
                <a:lnTo>
                  <a:pt x="2331" y="152675"/>
                </a:lnTo>
                <a:lnTo>
                  <a:pt x="4342" y="149286"/>
                </a:lnTo>
                <a:lnTo>
                  <a:pt x="7667" y="147026"/>
                </a:lnTo>
                <a:lnTo>
                  <a:pt x="11867" y="145520"/>
                </a:lnTo>
                <a:lnTo>
                  <a:pt x="26222" y="1425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MARTInkAnnotation77"/>
          <p:cNvSpPr/>
          <p:nvPr/>
        </p:nvSpPr>
        <p:spPr>
          <a:xfrm>
            <a:off x="7831335" y="4822031"/>
            <a:ext cx="276822" cy="150406"/>
          </a:xfrm>
          <a:custGeom>
            <a:avLst/>
            <a:gdLst/>
            <a:ahLst/>
            <a:cxnLst/>
            <a:rect l="0" t="0" r="0" b="0"/>
            <a:pathLst>
              <a:path w="276822" h="150406">
                <a:moveTo>
                  <a:pt x="276821" y="0"/>
                </a:moveTo>
                <a:lnTo>
                  <a:pt x="267340" y="0"/>
                </a:lnTo>
                <a:lnTo>
                  <a:pt x="262563" y="992"/>
                </a:lnTo>
                <a:lnTo>
                  <a:pt x="257393" y="2646"/>
                </a:lnTo>
                <a:lnTo>
                  <a:pt x="251963" y="4740"/>
                </a:lnTo>
                <a:lnTo>
                  <a:pt x="237991" y="9713"/>
                </a:lnTo>
                <a:lnTo>
                  <a:pt x="230099" y="12428"/>
                </a:lnTo>
                <a:lnTo>
                  <a:pt x="222853" y="14239"/>
                </a:lnTo>
                <a:lnTo>
                  <a:pt x="216037" y="15446"/>
                </a:lnTo>
                <a:lnTo>
                  <a:pt x="209509" y="16250"/>
                </a:lnTo>
                <a:lnTo>
                  <a:pt x="202180" y="16787"/>
                </a:lnTo>
                <a:lnTo>
                  <a:pt x="194319" y="17144"/>
                </a:lnTo>
                <a:lnTo>
                  <a:pt x="177645" y="17542"/>
                </a:lnTo>
                <a:lnTo>
                  <a:pt x="119548" y="17847"/>
                </a:lnTo>
                <a:lnTo>
                  <a:pt x="114426" y="18843"/>
                </a:lnTo>
                <a:lnTo>
                  <a:pt x="106088" y="22596"/>
                </a:lnTo>
                <a:lnTo>
                  <a:pt x="100556" y="25546"/>
                </a:lnTo>
                <a:lnTo>
                  <a:pt x="99780" y="28938"/>
                </a:lnTo>
                <a:lnTo>
                  <a:pt x="99263" y="34174"/>
                </a:lnTo>
                <a:lnTo>
                  <a:pt x="98917" y="40642"/>
                </a:lnTo>
                <a:lnTo>
                  <a:pt x="99680" y="45946"/>
                </a:lnTo>
                <a:lnTo>
                  <a:pt x="101180" y="50475"/>
                </a:lnTo>
                <a:lnTo>
                  <a:pt x="103172" y="54486"/>
                </a:lnTo>
                <a:lnTo>
                  <a:pt x="106485" y="60136"/>
                </a:lnTo>
                <a:lnTo>
                  <a:pt x="115457" y="74353"/>
                </a:lnTo>
                <a:lnTo>
                  <a:pt x="119636" y="80326"/>
                </a:lnTo>
                <a:lnTo>
                  <a:pt x="123414" y="85301"/>
                </a:lnTo>
                <a:lnTo>
                  <a:pt x="126924" y="89609"/>
                </a:lnTo>
                <a:lnTo>
                  <a:pt x="131249" y="94466"/>
                </a:lnTo>
                <a:lnTo>
                  <a:pt x="141346" y="105155"/>
                </a:lnTo>
                <a:lnTo>
                  <a:pt x="163316" y="127556"/>
                </a:lnTo>
                <a:lnTo>
                  <a:pt x="164440" y="130677"/>
                </a:lnTo>
                <a:lnTo>
                  <a:pt x="164197" y="133751"/>
                </a:lnTo>
                <a:lnTo>
                  <a:pt x="163042" y="136793"/>
                </a:lnTo>
                <a:lnTo>
                  <a:pt x="160289" y="138820"/>
                </a:lnTo>
                <a:lnTo>
                  <a:pt x="151938" y="141073"/>
                </a:lnTo>
                <a:lnTo>
                  <a:pt x="146933" y="142666"/>
                </a:lnTo>
                <a:lnTo>
                  <a:pt x="141611" y="144720"/>
                </a:lnTo>
                <a:lnTo>
                  <a:pt x="136079" y="147081"/>
                </a:lnTo>
                <a:lnTo>
                  <a:pt x="130407" y="148656"/>
                </a:lnTo>
                <a:lnTo>
                  <a:pt x="124642" y="149705"/>
                </a:lnTo>
                <a:lnTo>
                  <a:pt x="118813" y="150405"/>
                </a:lnTo>
                <a:lnTo>
                  <a:pt x="112943" y="149880"/>
                </a:lnTo>
                <a:lnTo>
                  <a:pt x="107046" y="148537"/>
                </a:lnTo>
                <a:lnTo>
                  <a:pt x="101130" y="146650"/>
                </a:lnTo>
                <a:lnTo>
                  <a:pt x="95201" y="144400"/>
                </a:lnTo>
                <a:lnTo>
                  <a:pt x="89265" y="141907"/>
                </a:lnTo>
                <a:lnTo>
                  <a:pt x="83322" y="139253"/>
                </a:lnTo>
                <a:lnTo>
                  <a:pt x="76383" y="137484"/>
                </a:lnTo>
                <a:lnTo>
                  <a:pt x="68782" y="136304"/>
                </a:lnTo>
                <a:lnTo>
                  <a:pt x="60738" y="135518"/>
                </a:lnTo>
                <a:lnTo>
                  <a:pt x="53390" y="133010"/>
                </a:lnTo>
                <a:lnTo>
                  <a:pt x="46508" y="129352"/>
                </a:lnTo>
                <a:lnTo>
                  <a:pt x="39935" y="124930"/>
                </a:lnTo>
                <a:lnTo>
                  <a:pt x="33569" y="121982"/>
                </a:lnTo>
                <a:lnTo>
                  <a:pt x="27341" y="120017"/>
                </a:lnTo>
                <a:lnTo>
                  <a:pt x="21203" y="118706"/>
                </a:lnTo>
                <a:lnTo>
                  <a:pt x="16120" y="116841"/>
                </a:lnTo>
                <a:lnTo>
                  <a:pt x="11739" y="114605"/>
                </a:lnTo>
                <a:lnTo>
                  <a:pt x="0" y="10715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MARTInkAnnotation78"/>
          <p:cNvSpPr/>
          <p:nvPr/>
        </p:nvSpPr>
        <p:spPr>
          <a:xfrm>
            <a:off x="8048083" y="4839891"/>
            <a:ext cx="178606" cy="138150"/>
          </a:xfrm>
          <a:custGeom>
            <a:avLst/>
            <a:gdLst/>
            <a:ahLst/>
            <a:cxnLst/>
            <a:rect l="0" t="0" r="0" b="0"/>
            <a:pathLst>
              <a:path w="178606" h="138150">
                <a:moveTo>
                  <a:pt x="149370" y="0"/>
                </a:moveTo>
                <a:lnTo>
                  <a:pt x="135148" y="14221"/>
                </a:lnTo>
                <a:lnTo>
                  <a:pt x="130959" y="19402"/>
                </a:lnTo>
                <a:lnTo>
                  <a:pt x="128165" y="23848"/>
                </a:lnTo>
                <a:lnTo>
                  <a:pt x="126304" y="27805"/>
                </a:lnTo>
                <a:lnTo>
                  <a:pt x="123078" y="30443"/>
                </a:lnTo>
                <a:lnTo>
                  <a:pt x="118944" y="32202"/>
                </a:lnTo>
                <a:lnTo>
                  <a:pt x="114203" y="33373"/>
                </a:lnTo>
                <a:lnTo>
                  <a:pt x="108065" y="35147"/>
                </a:lnTo>
                <a:lnTo>
                  <a:pt x="93309" y="39764"/>
                </a:lnTo>
                <a:lnTo>
                  <a:pt x="68268" y="47941"/>
                </a:lnTo>
                <a:lnTo>
                  <a:pt x="59582" y="51804"/>
                </a:lnTo>
                <a:lnTo>
                  <a:pt x="50816" y="56364"/>
                </a:lnTo>
                <a:lnTo>
                  <a:pt x="41995" y="61388"/>
                </a:lnTo>
                <a:lnTo>
                  <a:pt x="34131" y="66723"/>
                </a:lnTo>
                <a:lnTo>
                  <a:pt x="26902" y="72263"/>
                </a:lnTo>
                <a:lnTo>
                  <a:pt x="20100" y="77940"/>
                </a:lnTo>
                <a:lnTo>
                  <a:pt x="14573" y="83710"/>
                </a:lnTo>
                <a:lnTo>
                  <a:pt x="9895" y="89541"/>
                </a:lnTo>
                <a:lnTo>
                  <a:pt x="5785" y="95412"/>
                </a:lnTo>
                <a:lnTo>
                  <a:pt x="3045" y="100319"/>
                </a:lnTo>
                <a:lnTo>
                  <a:pt x="1218" y="104582"/>
                </a:lnTo>
                <a:lnTo>
                  <a:pt x="0" y="108416"/>
                </a:lnTo>
                <a:lnTo>
                  <a:pt x="181" y="111965"/>
                </a:lnTo>
                <a:lnTo>
                  <a:pt x="1294" y="115323"/>
                </a:lnTo>
                <a:lnTo>
                  <a:pt x="3027" y="118554"/>
                </a:lnTo>
                <a:lnTo>
                  <a:pt x="6168" y="121699"/>
                </a:lnTo>
                <a:lnTo>
                  <a:pt x="10246" y="124789"/>
                </a:lnTo>
                <a:lnTo>
                  <a:pt x="14948" y="127841"/>
                </a:lnTo>
                <a:lnTo>
                  <a:pt x="21060" y="129876"/>
                </a:lnTo>
                <a:lnTo>
                  <a:pt x="28111" y="131232"/>
                </a:lnTo>
                <a:lnTo>
                  <a:pt x="35788" y="132136"/>
                </a:lnTo>
                <a:lnTo>
                  <a:pt x="44875" y="133731"/>
                </a:lnTo>
                <a:lnTo>
                  <a:pt x="54902" y="135787"/>
                </a:lnTo>
                <a:lnTo>
                  <a:pt x="65555" y="138149"/>
                </a:lnTo>
                <a:lnTo>
                  <a:pt x="75635" y="137740"/>
                </a:lnTo>
                <a:lnTo>
                  <a:pt x="85330" y="135483"/>
                </a:lnTo>
                <a:lnTo>
                  <a:pt x="94770" y="131993"/>
                </a:lnTo>
                <a:lnTo>
                  <a:pt x="105032" y="128675"/>
                </a:lnTo>
                <a:lnTo>
                  <a:pt x="115842" y="125471"/>
                </a:lnTo>
                <a:lnTo>
                  <a:pt x="127018" y="122342"/>
                </a:lnTo>
                <a:lnTo>
                  <a:pt x="136453" y="118273"/>
                </a:lnTo>
                <a:lnTo>
                  <a:pt x="144727" y="113574"/>
                </a:lnTo>
                <a:lnTo>
                  <a:pt x="152227" y="108458"/>
                </a:lnTo>
                <a:lnTo>
                  <a:pt x="158220" y="104055"/>
                </a:lnTo>
                <a:lnTo>
                  <a:pt x="163207" y="100128"/>
                </a:lnTo>
                <a:lnTo>
                  <a:pt x="167524" y="96517"/>
                </a:lnTo>
                <a:lnTo>
                  <a:pt x="171395" y="92126"/>
                </a:lnTo>
                <a:lnTo>
                  <a:pt x="174966" y="87214"/>
                </a:lnTo>
                <a:lnTo>
                  <a:pt x="178340" y="81955"/>
                </a:lnTo>
                <a:lnTo>
                  <a:pt x="178605" y="75472"/>
                </a:lnTo>
                <a:lnTo>
                  <a:pt x="176797" y="68174"/>
                </a:lnTo>
                <a:lnTo>
                  <a:pt x="173608" y="60332"/>
                </a:lnTo>
                <a:lnTo>
                  <a:pt x="169496" y="54111"/>
                </a:lnTo>
                <a:lnTo>
                  <a:pt x="164773" y="48972"/>
                </a:lnTo>
                <a:lnTo>
                  <a:pt x="159638" y="44555"/>
                </a:lnTo>
                <a:lnTo>
                  <a:pt x="153238" y="38632"/>
                </a:lnTo>
                <a:lnTo>
                  <a:pt x="138190" y="24115"/>
                </a:lnTo>
                <a:lnTo>
                  <a:pt x="131003" y="19053"/>
                </a:lnTo>
                <a:lnTo>
                  <a:pt x="124226" y="15678"/>
                </a:lnTo>
                <a:lnTo>
                  <a:pt x="117725" y="13428"/>
                </a:lnTo>
                <a:lnTo>
                  <a:pt x="111405" y="11929"/>
                </a:lnTo>
                <a:lnTo>
                  <a:pt x="105208" y="10929"/>
                </a:lnTo>
                <a:lnTo>
                  <a:pt x="99093" y="10262"/>
                </a:lnTo>
                <a:lnTo>
                  <a:pt x="93031" y="9818"/>
                </a:lnTo>
                <a:lnTo>
                  <a:pt x="87006" y="9521"/>
                </a:lnTo>
                <a:lnTo>
                  <a:pt x="69002" y="892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MARTInkAnnotation79"/>
          <p:cNvSpPr/>
          <p:nvPr/>
        </p:nvSpPr>
        <p:spPr>
          <a:xfrm>
            <a:off x="8253234" y="4875609"/>
            <a:ext cx="149602" cy="119887"/>
          </a:xfrm>
          <a:custGeom>
            <a:avLst/>
            <a:gdLst/>
            <a:ahLst/>
            <a:cxnLst/>
            <a:rect l="0" t="0" r="0" b="0"/>
            <a:pathLst>
              <a:path w="149602" h="119887">
                <a:moveTo>
                  <a:pt x="51375" y="0"/>
                </a:moveTo>
                <a:lnTo>
                  <a:pt x="51375" y="9481"/>
                </a:lnTo>
                <a:lnTo>
                  <a:pt x="50383" y="13266"/>
                </a:lnTo>
                <a:lnTo>
                  <a:pt x="48729" y="16781"/>
                </a:lnTo>
                <a:lnTo>
                  <a:pt x="46634" y="20118"/>
                </a:lnTo>
                <a:lnTo>
                  <a:pt x="45238" y="24326"/>
                </a:lnTo>
                <a:lnTo>
                  <a:pt x="44306" y="29115"/>
                </a:lnTo>
                <a:lnTo>
                  <a:pt x="43685" y="34293"/>
                </a:lnTo>
                <a:lnTo>
                  <a:pt x="41288" y="38737"/>
                </a:lnTo>
                <a:lnTo>
                  <a:pt x="37704" y="42692"/>
                </a:lnTo>
                <a:lnTo>
                  <a:pt x="33332" y="46321"/>
                </a:lnTo>
                <a:lnTo>
                  <a:pt x="28432" y="50724"/>
                </a:lnTo>
                <a:lnTo>
                  <a:pt x="17697" y="60909"/>
                </a:lnTo>
                <a:lnTo>
                  <a:pt x="13048" y="67395"/>
                </a:lnTo>
                <a:lnTo>
                  <a:pt x="8957" y="74696"/>
                </a:lnTo>
                <a:lnTo>
                  <a:pt x="5237" y="82539"/>
                </a:lnTo>
                <a:lnTo>
                  <a:pt x="2756" y="88761"/>
                </a:lnTo>
                <a:lnTo>
                  <a:pt x="1102" y="93900"/>
                </a:lnTo>
                <a:lnTo>
                  <a:pt x="0" y="98319"/>
                </a:lnTo>
                <a:lnTo>
                  <a:pt x="259" y="102257"/>
                </a:lnTo>
                <a:lnTo>
                  <a:pt x="1422" y="105874"/>
                </a:lnTo>
                <a:lnTo>
                  <a:pt x="3190" y="109278"/>
                </a:lnTo>
                <a:lnTo>
                  <a:pt x="7345" y="112540"/>
                </a:lnTo>
                <a:lnTo>
                  <a:pt x="13092" y="115706"/>
                </a:lnTo>
                <a:lnTo>
                  <a:pt x="19900" y="118810"/>
                </a:lnTo>
                <a:lnTo>
                  <a:pt x="28407" y="119886"/>
                </a:lnTo>
                <a:lnTo>
                  <a:pt x="38047" y="119612"/>
                </a:lnTo>
                <a:lnTo>
                  <a:pt x="48442" y="118436"/>
                </a:lnTo>
                <a:lnTo>
                  <a:pt x="59342" y="116661"/>
                </a:lnTo>
                <a:lnTo>
                  <a:pt x="70577" y="114485"/>
                </a:lnTo>
                <a:lnTo>
                  <a:pt x="149601" y="9822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ARTInkAnnotation80"/>
          <p:cNvSpPr/>
          <p:nvPr/>
        </p:nvSpPr>
        <p:spPr>
          <a:xfrm>
            <a:off x="8393906" y="4848820"/>
            <a:ext cx="89298" cy="132488"/>
          </a:xfrm>
          <a:custGeom>
            <a:avLst/>
            <a:gdLst/>
            <a:ahLst/>
            <a:cxnLst/>
            <a:rect l="0" t="0" r="0" b="0"/>
            <a:pathLst>
              <a:path w="89298" h="132488">
                <a:moveTo>
                  <a:pt x="89297" y="0"/>
                </a:moveTo>
                <a:lnTo>
                  <a:pt x="79816" y="18962"/>
                </a:lnTo>
                <a:lnTo>
                  <a:pt x="74046" y="27524"/>
                </a:lnTo>
                <a:lnTo>
                  <a:pt x="67223" y="36209"/>
                </a:lnTo>
                <a:lnTo>
                  <a:pt x="59698" y="44975"/>
                </a:lnTo>
                <a:lnTo>
                  <a:pt x="52697" y="53795"/>
                </a:lnTo>
                <a:lnTo>
                  <a:pt x="46046" y="62653"/>
                </a:lnTo>
                <a:lnTo>
                  <a:pt x="39626" y="71535"/>
                </a:lnTo>
                <a:lnTo>
                  <a:pt x="34355" y="79440"/>
                </a:lnTo>
                <a:lnTo>
                  <a:pt x="29849" y="86695"/>
                </a:lnTo>
                <a:lnTo>
                  <a:pt x="25852" y="93515"/>
                </a:lnTo>
                <a:lnTo>
                  <a:pt x="22196" y="101039"/>
                </a:lnTo>
                <a:lnTo>
                  <a:pt x="18766" y="109031"/>
                </a:lnTo>
                <a:lnTo>
                  <a:pt x="15487" y="117336"/>
                </a:lnTo>
                <a:lnTo>
                  <a:pt x="12309" y="122873"/>
                </a:lnTo>
                <a:lnTo>
                  <a:pt x="9197" y="126564"/>
                </a:lnTo>
                <a:lnTo>
                  <a:pt x="1817" y="132487"/>
                </a:lnTo>
                <a:lnTo>
                  <a:pt x="1211" y="130989"/>
                </a:lnTo>
                <a:lnTo>
                  <a:pt x="807" y="128006"/>
                </a:lnTo>
                <a:lnTo>
                  <a:pt x="0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MARTInkAnnotation81"/>
          <p:cNvSpPr/>
          <p:nvPr/>
        </p:nvSpPr>
        <p:spPr>
          <a:xfrm>
            <a:off x="8509992" y="4700801"/>
            <a:ext cx="53579" cy="40864"/>
          </a:xfrm>
          <a:custGeom>
            <a:avLst/>
            <a:gdLst/>
            <a:ahLst/>
            <a:cxnLst/>
            <a:rect l="0" t="0" r="0" b="0"/>
            <a:pathLst>
              <a:path w="53579" h="40864">
                <a:moveTo>
                  <a:pt x="0" y="5144"/>
                </a:moveTo>
                <a:lnTo>
                  <a:pt x="4740" y="5144"/>
                </a:lnTo>
                <a:lnTo>
                  <a:pt x="7129" y="4152"/>
                </a:lnTo>
                <a:lnTo>
                  <a:pt x="9713" y="2499"/>
                </a:lnTo>
                <a:lnTo>
                  <a:pt x="12428" y="404"/>
                </a:lnTo>
                <a:lnTo>
                  <a:pt x="15231" y="0"/>
                </a:lnTo>
                <a:lnTo>
                  <a:pt x="18092" y="722"/>
                </a:lnTo>
                <a:lnTo>
                  <a:pt x="20991" y="2196"/>
                </a:lnTo>
                <a:lnTo>
                  <a:pt x="23916" y="4171"/>
                </a:lnTo>
                <a:lnTo>
                  <a:pt x="26857" y="6480"/>
                </a:lnTo>
                <a:lnTo>
                  <a:pt x="29811" y="9011"/>
                </a:lnTo>
                <a:lnTo>
                  <a:pt x="32772" y="12683"/>
                </a:lnTo>
                <a:lnTo>
                  <a:pt x="35738" y="17115"/>
                </a:lnTo>
                <a:lnTo>
                  <a:pt x="38708" y="22054"/>
                </a:lnTo>
                <a:lnTo>
                  <a:pt x="41681" y="26339"/>
                </a:lnTo>
                <a:lnTo>
                  <a:pt x="44654" y="30188"/>
                </a:lnTo>
                <a:lnTo>
                  <a:pt x="53578" y="4086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ARTInkAnnotation82"/>
          <p:cNvSpPr/>
          <p:nvPr/>
        </p:nvSpPr>
        <p:spPr>
          <a:xfrm>
            <a:off x="8447484" y="4840575"/>
            <a:ext cx="173525" cy="146055"/>
          </a:xfrm>
          <a:custGeom>
            <a:avLst/>
            <a:gdLst/>
            <a:ahLst/>
            <a:cxnLst/>
            <a:rect l="0" t="0" r="0" b="0"/>
            <a:pathLst>
              <a:path w="173525" h="146055">
                <a:moveTo>
                  <a:pt x="0" y="97542"/>
                </a:moveTo>
                <a:lnTo>
                  <a:pt x="14221" y="92802"/>
                </a:lnTo>
                <a:lnTo>
                  <a:pt x="19403" y="89420"/>
                </a:lnTo>
                <a:lnTo>
                  <a:pt x="23849" y="85183"/>
                </a:lnTo>
                <a:lnTo>
                  <a:pt x="27805" y="80373"/>
                </a:lnTo>
                <a:lnTo>
                  <a:pt x="32427" y="74190"/>
                </a:lnTo>
                <a:lnTo>
                  <a:pt x="42855" y="59382"/>
                </a:lnTo>
                <a:lnTo>
                  <a:pt x="49406" y="52258"/>
                </a:lnTo>
                <a:lnTo>
                  <a:pt x="56750" y="45525"/>
                </a:lnTo>
                <a:lnTo>
                  <a:pt x="64622" y="39051"/>
                </a:lnTo>
                <a:lnTo>
                  <a:pt x="70862" y="32751"/>
                </a:lnTo>
                <a:lnTo>
                  <a:pt x="76015" y="26567"/>
                </a:lnTo>
                <a:lnTo>
                  <a:pt x="80441" y="20460"/>
                </a:lnTo>
                <a:lnTo>
                  <a:pt x="86370" y="15396"/>
                </a:lnTo>
                <a:lnTo>
                  <a:pt x="93298" y="11028"/>
                </a:lnTo>
                <a:lnTo>
                  <a:pt x="100894" y="7124"/>
                </a:lnTo>
                <a:lnTo>
                  <a:pt x="107942" y="4521"/>
                </a:lnTo>
                <a:lnTo>
                  <a:pt x="114625" y="2785"/>
                </a:lnTo>
                <a:lnTo>
                  <a:pt x="121065" y="1629"/>
                </a:lnTo>
                <a:lnTo>
                  <a:pt x="127343" y="858"/>
                </a:lnTo>
                <a:lnTo>
                  <a:pt x="133511" y="343"/>
                </a:lnTo>
                <a:lnTo>
                  <a:pt x="139609" y="0"/>
                </a:lnTo>
                <a:lnTo>
                  <a:pt x="144667" y="765"/>
                </a:lnTo>
                <a:lnTo>
                  <a:pt x="149030" y="2266"/>
                </a:lnTo>
                <a:lnTo>
                  <a:pt x="152932" y="4259"/>
                </a:lnTo>
                <a:lnTo>
                  <a:pt x="156525" y="7572"/>
                </a:lnTo>
                <a:lnTo>
                  <a:pt x="159913" y="11765"/>
                </a:lnTo>
                <a:lnTo>
                  <a:pt x="163162" y="16544"/>
                </a:lnTo>
                <a:lnTo>
                  <a:pt x="166322" y="21716"/>
                </a:lnTo>
                <a:lnTo>
                  <a:pt x="169421" y="27148"/>
                </a:lnTo>
                <a:lnTo>
                  <a:pt x="172478" y="32753"/>
                </a:lnTo>
                <a:lnTo>
                  <a:pt x="173524" y="39466"/>
                </a:lnTo>
                <a:lnTo>
                  <a:pt x="173230" y="46918"/>
                </a:lnTo>
                <a:lnTo>
                  <a:pt x="172041" y="54863"/>
                </a:lnTo>
                <a:lnTo>
                  <a:pt x="170256" y="62144"/>
                </a:lnTo>
                <a:lnTo>
                  <a:pt x="168074" y="68983"/>
                </a:lnTo>
                <a:lnTo>
                  <a:pt x="165629" y="75526"/>
                </a:lnTo>
                <a:lnTo>
                  <a:pt x="162012" y="81872"/>
                </a:lnTo>
                <a:lnTo>
                  <a:pt x="157617" y="88087"/>
                </a:lnTo>
                <a:lnTo>
                  <a:pt x="152704" y="94215"/>
                </a:lnTo>
                <a:lnTo>
                  <a:pt x="147443" y="100285"/>
                </a:lnTo>
                <a:lnTo>
                  <a:pt x="141952" y="106316"/>
                </a:lnTo>
                <a:lnTo>
                  <a:pt x="136306" y="112321"/>
                </a:lnTo>
                <a:lnTo>
                  <a:pt x="129566" y="117316"/>
                </a:lnTo>
                <a:lnTo>
                  <a:pt x="122096" y="121639"/>
                </a:lnTo>
                <a:lnTo>
                  <a:pt x="93461" y="135706"/>
                </a:lnTo>
                <a:lnTo>
                  <a:pt x="88103" y="138859"/>
                </a:lnTo>
                <a:lnTo>
                  <a:pt x="83541" y="141954"/>
                </a:lnTo>
                <a:lnTo>
                  <a:pt x="79506" y="145009"/>
                </a:lnTo>
                <a:lnTo>
                  <a:pt x="76815" y="146054"/>
                </a:lnTo>
                <a:lnTo>
                  <a:pt x="75024" y="145759"/>
                </a:lnTo>
                <a:lnTo>
                  <a:pt x="73828" y="144569"/>
                </a:lnTo>
                <a:lnTo>
                  <a:pt x="74023" y="143776"/>
                </a:lnTo>
                <a:lnTo>
                  <a:pt x="75146" y="143247"/>
                </a:lnTo>
                <a:lnTo>
                  <a:pt x="80367" y="14219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MARTInkAnnotation83"/>
          <p:cNvSpPr/>
          <p:nvPr/>
        </p:nvSpPr>
        <p:spPr>
          <a:xfrm>
            <a:off x="8518921" y="4857750"/>
            <a:ext cx="133947" cy="48382"/>
          </a:xfrm>
          <a:custGeom>
            <a:avLst/>
            <a:gdLst/>
            <a:ahLst/>
            <a:cxnLst/>
            <a:rect l="0" t="0" r="0" b="0"/>
            <a:pathLst>
              <a:path w="133947" h="48382">
                <a:moveTo>
                  <a:pt x="0" y="0"/>
                </a:moveTo>
                <a:lnTo>
                  <a:pt x="14222" y="4740"/>
                </a:lnTo>
                <a:lnTo>
                  <a:pt x="19403" y="7129"/>
                </a:lnTo>
                <a:lnTo>
                  <a:pt x="23849" y="9713"/>
                </a:lnTo>
                <a:lnTo>
                  <a:pt x="27806" y="12429"/>
                </a:lnTo>
                <a:lnTo>
                  <a:pt x="32428" y="16223"/>
                </a:lnTo>
                <a:lnTo>
                  <a:pt x="37493" y="20737"/>
                </a:lnTo>
                <a:lnTo>
                  <a:pt x="47422" y="30053"/>
                </a:lnTo>
                <a:lnTo>
                  <a:pt x="61880" y="44117"/>
                </a:lnTo>
                <a:lnTo>
                  <a:pt x="65066" y="47270"/>
                </a:lnTo>
                <a:lnTo>
                  <a:pt x="70167" y="48381"/>
                </a:lnTo>
                <a:lnTo>
                  <a:pt x="76543" y="48129"/>
                </a:lnTo>
                <a:lnTo>
                  <a:pt x="83771" y="46968"/>
                </a:lnTo>
                <a:lnTo>
                  <a:pt x="90574" y="45203"/>
                </a:lnTo>
                <a:lnTo>
                  <a:pt x="97094" y="43033"/>
                </a:lnTo>
                <a:lnTo>
                  <a:pt x="103425" y="40595"/>
                </a:lnTo>
                <a:lnTo>
                  <a:pt x="109630" y="38970"/>
                </a:lnTo>
                <a:lnTo>
                  <a:pt x="115751" y="37886"/>
                </a:lnTo>
                <a:lnTo>
                  <a:pt x="133946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ARTInkAnnotation84"/>
          <p:cNvSpPr/>
          <p:nvPr/>
        </p:nvSpPr>
        <p:spPr>
          <a:xfrm>
            <a:off x="8670726" y="4839891"/>
            <a:ext cx="44650" cy="89297"/>
          </a:xfrm>
          <a:custGeom>
            <a:avLst/>
            <a:gdLst/>
            <a:ahLst/>
            <a:cxnLst/>
            <a:rect l="0" t="0" r="0" b="0"/>
            <a:pathLst>
              <a:path w="44650" h="89297">
                <a:moveTo>
                  <a:pt x="44649" y="0"/>
                </a:moveTo>
                <a:lnTo>
                  <a:pt x="32220" y="12428"/>
                </a:lnTo>
                <a:lnTo>
                  <a:pt x="30410" y="16223"/>
                </a:lnTo>
                <a:lnTo>
                  <a:pt x="29203" y="20737"/>
                </a:lnTo>
                <a:lnTo>
                  <a:pt x="28398" y="25731"/>
                </a:lnTo>
                <a:lnTo>
                  <a:pt x="26870" y="31044"/>
                </a:lnTo>
                <a:lnTo>
                  <a:pt x="24858" y="36571"/>
                </a:lnTo>
                <a:lnTo>
                  <a:pt x="22525" y="42240"/>
                </a:lnTo>
                <a:lnTo>
                  <a:pt x="20970" y="47011"/>
                </a:lnTo>
                <a:lnTo>
                  <a:pt x="19933" y="51184"/>
                </a:lnTo>
                <a:lnTo>
                  <a:pt x="19242" y="54959"/>
                </a:lnTo>
                <a:lnTo>
                  <a:pt x="18780" y="59459"/>
                </a:lnTo>
                <a:lnTo>
                  <a:pt x="18473" y="64444"/>
                </a:lnTo>
                <a:lnTo>
                  <a:pt x="18269" y="69751"/>
                </a:lnTo>
                <a:lnTo>
                  <a:pt x="17140" y="74282"/>
                </a:lnTo>
                <a:lnTo>
                  <a:pt x="15395" y="78294"/>
                </a:lnTo>
                <a:lnTo>
                  <a:pt x="13240" y="81962"/>
                </a:lnTo>
                <a:lnTo>
                  <a:pt x="10811" y="84406"/>
                </a:lnTo>
                <a:lnTo>
                  <a:pt x="8200" y="86036"/>
                </a:lnTo>
                <a:lnTo>
                  <a:pt x="0" y="8929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MARTInkAnnotation85"/>
          <p:cNvSpPr/>
          <p:nvPr/>
        </p:nvSpPr>
        <p:spPr>
          <a:xfrm>
            <a:off x="8688585" y="4804172"/>
            <a:ext cx="71439" cy="35720"/>
          </a:xfrm>
          <a:custGeom>
            <a:avLst/>
            <a:gdLst/>
            <a:ahLst/>
            <a:cxnLst/>
            <a:rect l="0" t="0" r="0" b="0"/>
            <a:pathLst>
              <a:path w="71439" h="35720">
                <a:moveTo>
                  <a:pt x="0" y="0"/>
                </a:moveTo>
                <a:lnTo>
                  <a:pt x="17169" y="0"/>
                </a:lnTo>
                <a:lnTo>
                  <a:pt x="21369" y="992"/>
                </a:lnTo>
                <a:lnTo>
                  <a:pt x="25159" y="2645"/>
                </a:lnTo>
                <a:lnTo>
                  <a:pt x="28679" y="4740"/>
                </a:lnTo>
                <a:lnTo>
                  <a:pt x="32019" y="6137"/>
                </a:lnTo>
                <a:lnTo>
                  <a:pt x="35236" y="7068"/>
                </a:lnTo>
                <a:lnTo>
                  <a:pt x="38374" y="7688"/>
                </a:lnTo>
                <a:lnTo>
                  <a:pt x="42450" y="9094"/>
                </a:lnTo>
                <a:lnTo>
                  <a:pt x="47152" y="11024"/>
                </a:lnTo>
                <a:lnTo>
                  <a:pt x="52271" y="13302"/>
                </a:lnTo>
                <a:lnTo>
                  <a:pt x="56675" y="15814"/>
                </a:lnTo>
                <a:lnTo>
                  <a:pt x="60604" y="18480"/>
                </a:lnTo>
                <a:lnTo>
                  <a:pt x="64215" y="21249"/>
                </a:lnTo>
                <a:lnTo>
                  <a:pt x="66623" y="24088"/>
                </a:lnTo>
                <a:lnTo>
                  <a:pt x="68227" y="26973"/>
                </a:lnTo>
                <a:lnTo>
                  <a:pt x="71438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ARTInkAnnotation86"/>
          <p:cNvSpPr/>
          <p:nvPr/>
        </p:nvSpPr>
        <p:spPr>
          <a:xfrm>
            <a:off x="8763070" y="4795242"/>
            <a:ext cx="121970" cy="125017"/>
          </a:xfrm>
          <a:custGeom>
            <a:avLst/>
            <a:gdLst/>
            <a:ahLst/>
            <a:cxnLst/>
            <a:rect l="0" t="0" r="0" b="0"/>
            <a:pathLst>
              <a:path w="121970" h="125017">
                <a:moveTo>
                  <a:pt x="121969" y="0"/>
                </a:moveTo>
                <a:lnTo>
                  <a:pt x="113046" y="8923"/>
                </a:lnTo>
                <a:lnTo>
                  <a:pt x="113042" y="8925"/>
                </a:lnTo>
                <a:lnTo>
                  <a:pt x="113041" y="8927"/>
                </a:lnTo>
                <a:lnTo>
                  <a:pt x="113039" y="8929"/>
                </a:lnTo>
                <a:lnTo>
                  <a:pt x="113039" y="13670"/>
                </a:lnTo>
                <a:lnTo>
                  <a:pt x="111055" y="15067"/>
                </a:lnTo>
                <a:lnTo>
                  <a:pt x="107748" y="15998"/>
                </a:lnTo>
                <a:lnTo>
                  <a:pt x="103558" y="16618"/>
                </a:lnTo>
                <a:lnTo>
                  <a:pt x="98782" y="19016"/>
                </a:lnTo>
                <a:lnTo>
                  <a:pt x="93611" y="22599"/>
                </a:lnTo>
                <a:lnTo>
                  <a:pt x="88181" y="26972"/>
                </a:lnTo>
                <a:lnTo>
                  <a:pt x="82576" y="30880"/>
                </a:lnTo>
                <a:lnTo>
                  <a:pt x="76856" y="34478"/>
                </a:lnTo>
                <a:lnTo>
                  <a:pt x="71058" y="37868"/>
                </a:lnTo>
                <a:lnTo>
                  <a:pt x="64215" y="41120"/>
                </a:lnTo>
                <a:lnTo>
                  <a:pt x="56677" y="44280"/>
                </a:lnTo>
                <a:lnTo>
                  <a:pt x="48675" y="47380"/>
                </a:lnTo>
                <a:lnTo>
                  <a:pt x="42349" y="50438"/>
                </a:lnTo>
                <a:lnTo>
                  <a:pt x="37139" y="53469"/>
                </a:lnTo>
                <a:lnTo>
                  <a:pt x="32672" y="56482"/>
                </a:lnTo>
                <a:lnTo>
                  <a:pt x="28704" y="60475"/>
                </a:lnTo>
                <a:lnTo>
                  <a:pt x="25065" y="65121"/>
                </a:lnTo>
                <a:lnTo>
                  <a:pt x="21648" y="70204"/>
                </a:lnTo>
                <a:lnTo>
                  <a:pt x="17384" y="74583"/>
                </a:lnTo>
                <a:lnTo>
                  <a:pt x="12558" y="78495"/>
                </a:lnTo>
                <a:lnTo>
                  <a:pt x="7357" y="82096"/>
                </a:lnTo>
                <a:lnTo>
                  <a:pt x="3889" y="86480"/>
                </a:lnTo>
                <a:lnTo>
                  <a:pt x="1577" y="91388"/>
                </a:lnTo>
                <a:lnTo>
                  <a:pt x="35" y="96644"/>
                </a:lnTo>
                <a:lnTo>
                  <a:pt x="0" y="101140"/>
                </a:lnTo>
                <a:lnTo>
                  <a:pt x="970" y="105130"/>
                </a:lnTo>
                <a:lnTo>
                  <a:pt x="2607" y="108782"/>
                </a:lnTo>
                <a:lnTo>
                  <a:pt x="4690" y="112209"/>
                </a:lnTo>
                <a:lnTo>
                  <a:pt x="7072" y="115486"/>
                </a:lnTo>
                <a:lnTo>
                  <a:pt x="9653" y="118662"/>
                </a:lnTo>
                <a:lnTo>
                  <a:pt x="12364" y="120780"/>
                </a:lnTo>
                <a:lnTo>
                  <a:pt x="15165" y="122192"/>
                </a:lnTo>
                <a:lnTo>
                  <a:pt x="18025" y="123133"/>
                </a:lnTo>
                <a:lnTo>
                  <a:pt x="21915" y="123761"/>
                </a:lnTo>
                <a:lnTo>
                  <a:pt x="26493" y="124179"/>
                </a:lnTo>
                <a:lnTo>
                  <a:pt x="41601" y="12501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MARTInkAnnotation87"/>
          <p:cNvSpPr/>
          <p:nvPr/>
        </p:nvSpPr>
        <p:spPr>
          <a:xfrm>
            <a:off x="8858250" y="4830961"/>
            <a:ext cx="26790" cy="53579"/>
          </a:xfrm>
          <a:custGeom>
            <a:avLst/>
            <a:gdLst/>
            <a:ahLst/>
            <a:cxnLst/>
            <a:rect l="0" t="0" r="0" b="0"/>
            <a:pathLst>
              <a:path w="26790" h="53579">
                <a:moveTo>
                  <a:pt x="0" y="0"/>
                </a:moveTo>
                <a:lnTo>
                  <a:pt x="0" y="17169"/>
                </a:lnTo>
                <a:lnTo>
                  <a:pt x="991" y="21368"/>
                </a:lnTo>
                <a:lnTo>
                  <a:pt x="2646" y="25159"/>
                </a:lnTo>
                <a:lnTo>
                  <a:pt x="4740" y="28679"/>
                </a:lnTo>
                <a:lnTo>
                  <a:pt x="7129" y="32018"/>
                </a:lnTo>
                <a:lnTo>
                  <a:pt x="9713" y="35236"/>
                </a:lnTo>
                <a:lnTo>
                  <a:pt x="12428" y="38373"/>
                </a:lnTo>
                <a:lnTo>
                  <a:pt x="15230" y="41457"/>
                </a:lnTo>
                <a:lnTo>
                  <a:pt x="26789" y="53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ARTInkAnnotation88"/>
          <p:cNvSpPr/>
          <p:nvPr/>
        </p:nvSpPr>
        <p:spPr>
          <a:xfrm>
            <a:off x="8670726" y="4813659"/>
            <a:ext cx="353119" cy="193082"/>
          </a:xfrm>
          <a:custGeom>
            <a:avLst/>
            <a:gdLst/>
            <a:ahLst/>
            <a:cxnLst/>
            <a:rect l="0" t="0" r="0" b="0"/>
            <a:pathLst>
              <a:path w="353119" h="193082">
                <a:moveTo>
                  <a:pt x="321469" y="26232"/>
                </a:moveTo>
                <a:lnTo>
                  <a:pt x="316728" y="45194"/>
                </a:lnTo>
                <a:lnTo>
                  <a:pt x="314340" y="51771"/>
                </a:lnTo>
                <a:lnTo>
                  <a:pt x="311755" y="57148"/>
                </a:lnTo>
                <a:lnTo>
                  <a:pt x="309040" y="61725"/>
                </a:lnTo>
                <a:lnTo>
                  <a:pt x="305246" y="64777"/>
                </a:lnTo>
                <a:lnTo>
                  <a:pt x="300732" y="66811"/>
                </a:lnTo>
                <a:lnTo>
                  <a:pt x="295738" y="68167"/>
                </a:lnTo>
                <a:lnTo>
                  <a:pt x="287544" y="72321"/>
                </a:lnTo>
                <a:lnTo>
                  <a:pt x="279602" y="77473"/>
                </a:lnTo>
                <a:lnTo>
                  <a:pt x="269457" y="83070"/>
                </a:lnTo>
                <a:lnTo>
                  <a:pt x="260980" y="86220"/>
                </a:lnTo>
                <a:lnTo>
                  <a:pt x="252194" y="88242"/>
                </a:lnTo>
                <a:lnTo>
                  <a:pt x="252465" y="88407"/>
                </a:lnTo>
                <a:lnTo>
                  <a:pt x="255413" y="88592"/>
                </a:lnTo>
                <a:lnTo>
                  <a:pt x="257587" y="86657"/>
                </a:lnTo>
                <a:lnTo>
                  <a:pt x="260030" y="83382"/>
                </a:lnTo>
                <a:lnTo>
                  <a:pt x="262651" y="79214"/>
                </a:lnTo>
                <a:lnTo>
                  <a:pt x="265389" y="75444"/>
                </a:lnTo>
                <a:lnTo>
                  <a:pt x="268208" y="71938"/>
                </a:lnTo>
                <a:lnTo>
                  <a:pt x="271079" y="68609"/>
                </a:lnTo>
                <a:lnTo>
                  <a:pt x="273984" y="64405"/>
                </a:lnTo>
                <a:lnTo>
                  <a:pt x="276914" y="59618"/>
                </a:lnTo>
                <a:lnTo>
                  <a:pt x="279860" y="54443"/>
                </a:lnTo>
                <a:lnTo>
                  <a:pt x="282815" y="49999"/>
                </a:lnTo>
                <a:lnTo>
                  <a:pt x="285778" y="46046"/>
                </a:lnTo>
                <a:lnTo>
                  <a:pt x="288746" y="42417"/>
                </a:lnTo>
                <a:lnTo>
                  <a:pt x="292709" y="38014"/>
                </a:lnTo>
                <a:lnTo>
                  <a:pt x="302402" y="27830"/>
                </a:lnTo>
                <a:lnTo>
                  <a:pt x="307765" y="23329"/>
                </a:lnTo>
                <a:lnTo>
                  <a:pt x="313327" y="19335"/>
                </a:lnTo>
                <a:lnTo>
                  <a:pt x="319016" y="15681"/>
                </a:lnTo>
                <a:lnTo>
                  <a:pt x="323803" y="12252"/>
                </a:lnTo>
                <a:lnTo>
                  <a:pt x="327985" y="8975"/>
                </a:lnTo>
                <a:lnTo>
                  <a:pt x="337088" y="1325"/>
                </a:lnTo>
                <a:lnTo>
                  <a:pt x="338827" y="697"/>
                </a:lnTo>
                <a:lnTo>
                  <a:pt x="343405" y="0"/>
                </a:lnTo>
                <a:lnTo>
                  <a:pt x="345022" y="1799"/>
                </a:lnTo>
                <a:lnTo>
                  <a:pt x="346101" y="4982"/>
                </a:lnTo>
                <a:lnTo>
                  <a:pt x="346821" y="9088"/>
                </a:lnTo>
                <a:lnTo>
                  <a:pt x="348292" y="13810"/>
                </a:lnTo>
                <a:lnTo>
                  <a:pt x="350265" y="18943"/>
                </a:lnTo>
                <a:lnTo>
                  <a:pt x="352572" y="24349"/>
                </a:lnTo>
                <a:lnTo>
                  <a:pt x="353118" y="29937"/>
                </a:lnTo>
                <a:lnTo>
                  <a:pt x="352490" y="35647"/>
                </a:lnTo>
                <a:lnTo>
                  <a:pt x="351079" y="41439"/>
                </a:lnTo>
                <a:lnTo>
                  <a:pt x="349146" y="47283"/>
                </a:lnTo>
                <a:lnTo>
                  <a:pt x="346866" y="53164"/>
                </a:lnTo>
                <a:lnTo>
                  <a:pt x="344353" y="59070"/>
                </a:lnTo>
                <a:lnTo>
                  <a:pt x="342678" y="66975"/>
                </a:lnTo>
                <a:lnTo>
                  <a:pt x="341561" y="76215"/>
                </a:lnTo>
                <a:lnTo>
                  <a:pt x="340817" y="86342"/>
                </a:lnTo>
                <a:lnTo>
                  <a:pt x="338336" y="96071"/>
                </a:lnTo>
                <a:lnTo>
                  <a:pt x="334698" y="105533"/>
                </a:lnTo>
                <a:lnTo>
                  <a:pt x="330289" y="114818"/>
                </a:lnTo>
                <a:lnTo>
                  <a:pt x="324373" y="123984"/>
                </a:lnTo>
                <a:lnTo>
                  <a:pt x="317451" y="133072"/>
                </a:lnTo>
                <a:lnTo>
                  <a:pt x="309861" y="142107"/>
                </a:lnTo>
                <a:lnTo>
                  <a:pt x="298848" y="151106"/>
                </a:lnTo>
                <a:lnTo>
                  <a:pt x="285552" y="160083"/>
                </a:lnTo>
                <a:lnTo>
                  <a:pt x="270736" y="169045"/>
                </a:lnTo>
                <a:lnTo>
                  <a:pt x="252920" y="176010"/>
                </a:lnTo>
                <a:lnTo>
                  <a:pt x="233106" y="181646"/>
                </a:lnTo>
                <a:lnTo>
                  <a:pt x="211959" y="186396"/>
                </a:lnTo>
                <a:lnTo>
                  <a:pt x="188930" y="189563"/>
                </a:lnTo>
                <a:lnTo>
                  <a:pt x="164649" y="191673"/>
                </a:lnTo>
                <a:lnTo>
                  <a:pt x="139531" y="193081"/>
                </a:lnTo>
                <a:lnTo>
                  <a:pt x="112865" y="191043"/>
                </a:lnTo>
                <a:lnTo>
                  <a:pt x="85166" y="186707"/>
                </a:lnTo>
                <a:lnTo>
                  <a:pt x="0" y="16910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ARTInkAnnotation89"/>
          <p:cNvSpPr/>
          <p:nvPr/>
        </p:nvSpPr>
        <p:spPr>
          <a:xfrm>
            <a:off x="1169898" y="5500687"/>
            <a:ext cx="348149" cy="173257"/>
          </a:xfrm>
          <a:custGeom>
            <a:avLst/>
            <a:gdLst/>
            <a:ahLst/>
            <a:cxnLst/>
            <a:rect l="0" t="0" r="0" b="0"/>
            <a:pathLst>
              <a:path w="348149" h="173257">
                <a:moveTo>
                  <a:pt x="8820" y="44649"/>
                </a:moveTo>
                <a:lnTo>
                  <a:pt x="8820" y="58870"/>
                </a:lnTo>
                <a:lnTo>
                  <a:pt x="7828" y="66036"/>
                </a:lnTo>
                <a:lnTo>
                  <a:pt x="6174" y="73790"/>
                </a:lnTo>
                <a:lnTo>
                  <a:pt x="4080" y="81936"/>
                </a:lnTo>
                <a:lnTo>
                  <a:pt x="2683" y="90343"/>
                </a:lnTo>
                <a:lnTo>
                  <a:pt x="1752" y="98924"/>
                </a:lnTo>
                <a:lnTo>
                  <a:pt x="1132" y="107621"/>
                </a:lnTo>
                <a:lnTo>
                  <a:pt x="718" y="115404"/>
                </a:lnTo>
                <a:lnTo>
                  <a:pt x="258" y="129343"/>
                </a:lnTo>
                <a:lnTo>
                  <a:pt x="0" y="148347"/>
                </a:lnTo>
                <a:lnTo>
                  <a:pt x="955" y="153468"/>
                </a:lnTo>
                <a:lnTo>
                  <a:pt x="2585" y="157875"/>
                </a:lnTo>
                <a:lnTo>
                  <a:pt x="4663" y="161804"/>
                </a:lnTo>
                <a:lnTo>
                  <a:pt x="8033" y="165417"/>
                </a:lnTo>
                <a:lnTo>
                  <a:pt x="12264" y="168817"/>
                </a:lnTo>
                <a:lnTo>
                  <a:pt x="17069" y="172076"/>
                </a:lnTo>
                <a:lnTo>
                  <a:pt x="21265" y="173256"/>
                </a:lnTo>
                <a:lnTo>
                  <a:pt x="25054" y="173051"/>
                </a:lnTo>
                <a:lnTo>
                  <a:pt x="28573" y="171922"/>
                </a:lnTo>
                <a:lnTo>
                  <a:pt x="32903" y="168193"/>
                </a:lnTo>
                <a:lnTo>
                  <a:pt x="37774" y="162730"/>
                </a:lnTo>
                <a:lnTo>
                  <a:pt x="43005" y="156111"/>
                </a:lnTo>
                <a:lnTo>
                  <a:pt x="48478" y="148723"/>
                </a:lnTo>
                <a:lnTo>
                  <a:pt x="59849" y="132576"/>
                </a:lnTo>
                <a:lnTo>
                  <a:pt x="64668" y="124103"/>
                </a:lnTo>
                <a:lnTo>
                  <a:pt x="68872" y="115477"/>
                </a:lnTo>
                <a:lnTo>
                  <a:pt x="72668" y="106750"/>
                </a:lnTo>
                <a:lnTo>
                  <a:pt x="76190" y="97956"/>
                </a:lnTo>
                <a:lnTo>
                  <a:pt x="82749" y="80247"/>
                </a:lnTo>
                <a:lnTo>
                  <a:pt x="85888" y="72350"/>
                </a:lnTo>
                <a:lnTo>
                  <a:pt x="88972" y="65100"/>
                </a:lnTo>
                <a:lnTo>
                  <a:pt x="92020" y="58283"/>
                </a:lnTo>
                <a:lnTo>
                  <a:pt x="95045" y="52746"/>
                </a:lnTo>
                <a:lnTo>
                  <a:pt x="98053" y="48063"/>
                </a:lnTo>
                <a:lnTo>
                  <a:pt x="101051" y="43948"/>
                </a:lnTo>
                <a:lnTo>
                  <a:pt x="105034" y="41205"/>
                </a:lnTo>
                <a:lnTo>
                  <a:pt x="114751" y="38157"/>
                </a:lnTo>
                <a:lnTo>
                  <a:pt x="123039" y="36803"/>
                </a:lnTo>
                <a:lnTo>
                  <a:pt x="126638" y="36442"/>
                </a:lnTo>
                <a:lnTo>
                  <a:pt x="135928" y="38686"/>
                </a:lnTo>
                <a:lnTo>
                  <a:pt x="145680" y="42991"/>
                </a:lnTo>
                <a:lnTo>
                  <a:pt x="153321" y="48212"/>
                </a:lnTo>
                <a:lnTo>
                  <a:pt x="156748" y="52977"/>
                </a:lnTo>
                <a:lnTo>
                  <a:pt x="160025" y="59130"/>
                </a:lnTo>
                <a:lnTo>
                  <a:pt x="163201" y="66209"/>
                </a:lnTo>
                <a:lnTo>
                  <a:pt x="166311" y="73905"/>
                </a:lnTo>
                <a:lnTo>
                  <a:pt x="172412" y="90394"/>
                </a:lnTo>
                <a:lnTo>
                  <a:pt x="174436" y="97966"/>
                </a:lnTo>
                <a:lnTo>
                  <a:pt x="175786" y="104998"/>
                </a:lnTo>
                <a:lnTo>
                  <a:pt x="176685" y="111671"/>
                </a:lnTo>
                <a:lnTo>
                  <a:pt x="178277" y="118103"/>
                </a:lnTo>
                <a:lnTo>
                  <a:pt x="180331" y="124377"/>
                </a:lnTo>
                <a:lnTo>
                  <a:pt x="182692" y="130542"/>
                </a:lnTo>
                <a:lnTo>
                  <a:pt x="185258" y="135645"/>
                </a:lnTo>
                <a:lnTo>
                  <a:pt x="187961" y="140040"/>
                </a:lnTo>
                <a:lnTo>
                  <a:pt x="190755" y="143962"/>
                </a:lnTo>
                <a:lnTo>
                  <a:pt x="194602" y="146576"/>
                </a:lnTo>
                <a:lnTo>
                  <a:pt x="204169" y="149481"/>
                </a:lnTo>
                <a:lnTo>
                  <a:pt x="208506" y="149263"/>
                </a:lnTo>
                <a:lnTo>
                  <a:pt x="212389" y="148126"/>
                </a:lnTo>
                <a:lnTo>
                  <a:pt x="215970" y="146376"/>
                </a:lnTo>
                <a:lnTo>
                  <a:pt x="220342" y="143225"/>
                </a:lnTo>
                <a:lnTo>
                  <a:pt x="225241" y="139140"/>
                </a:lnTo>
                <a:lnTo>
                  <a:pt x="230492" y="134432"/>
                </a:lnTo>
                <a:lnTo>
                  <a:pt x="241617" y="123909"/>
                </a:lnTo>
                <a:lnTo>
                  <a:pt x="247362" y="118325"/>
                </a:lnTo>
                <a:lnTo>
                  <a:pt x="253176" y="111626"/>
                </a:lnTo>
                <a:lnTo>
                  <a:pt x="259036" y="104183"/>
                </a:lnTo>
                <a:lnTo>
                  <a:pt x="287441" y="66110"/>
                </a:lnTo>
                <a:lnTo>
                  <a:pt x="294778" y="56972"/>
                </a:lnTo>
                <a:lnTo>
                  <a:pt x="301654" y="48895"/>
                </a:lnTo>
                <a:lnTo>
                  <a:pt x="308223" y="41527"/>
                </a:lnTo>
                <a:lnTo>
                  <a:pt x="323458" y="25402"/>
                </a:lnTo>
                <a:lnTo>
                  <a:pt x="348148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ARTInkAnnotation90"/>
          <p:cNvSpPr/>
          <p:nvPr/>
        </p:nvSpPr>
        <p:spPr>
          <a:xfrm>
            <a:off x="1434589" y="5411390"/>
            <a:ext cx="306701" cy="442547"/>
          </a:xfrm>
          <a:custGeom>
            <a:avLst/>
            <a:gdLst/>
            <a:ahLst/>
            <a:cxnLst/>
            <a:rect l="0" t="0" r="0" b="0"/>
            <a:pathLst>
              <a:path w="306701" h="442547">
                <a:moveTo>
                  <a:pt x="306700" y="0"/>
                </a:moveTo>
                <a:lnTo>
                  <a:pt x="190736" y="136081"/>
                </a:lnTo>
                <a:lnTo>
                  <a:pt x="174820" y="157197"/>
                </a:lnTo>
                <a:lnTo>
                  <a:pt x="160241" y="178220"/>
                </a:lnTo>
                <a:lnTo>
                  <a:pt x="146553" y="199181"/>
                </a:lnTo>
                <a:lnTo>
                  <a:pt x="120760" y="240991"/>
                </a:lnTo>
                <a:lnTo>
                  <a:pt x="108326" y="261864"/>
                </a:lnTo>
                <a:lnTo>
                  <a:pt x="95075" y="281732"/>
                </a:lnTo>
                <a:lnTo>
                  <a:pt x="81281" y="300931"/>
                </a:lnTo>
                <a:lnTo>
                  <a:pt x="67124" y="319684"/>
                </a:lnTo>
                <a:lnTo>
                  <a:pt x="54709" y="337145"/>
                </a:lnTo>
                <a:lnTo>
                  <a:pt x="43456" y="353748"/>
                </a:lnTo>
                <a:lnTo>
                  <a:pt x="32977" y="369778"/>
                </a:lnTo>
                <a:lnTo>
                  <a:pt x="24999" y="383441"/>
                </a:lnTo>
                <a:lnTo>
                  <a:pt x="18688" y="395525"/>
                </a:lnTo>
                <a:lnTo>
                  <a:pt x="1431" y="431568"/>
                </a:lnTo>
                <a:lnTo>
                  <a:pt x="0" y="436540"/>
                </a:lnTo>
                <a:lnTo>
                  <a:pt x="37" y="439855"/>
                </a:lnTo>
                <a:lnTo>
                  <a:pt x="1055" y="442065"/>
                </a:lnTo>
                <a:lnTo>
                  <a:pt x="3718" y="442546"/>
                </a:lnTo>
                <a:lnTo>
                  <a:pt x="11968" y="440435"/>
                </a:lnTo>
                <a:lnTo>
                  <a:pt x="18930" y="437490"/>
                </a:lnTo>
                <a:lnTo>
                  <a:pt x="37250" y="428927"/>
                </a:lnTo>
                <a:lnTo>
                  <a:pt x="46699" y="422874"/>
                </a:lnTo>
                <a:lnTo>
                  <a:pt x="55976" y="415861"/>
                </a:lnTo>
                <a:lnTo>
                  <a:pt x="65136" y="408210"/>
                </a:lnTo>
                <a:lnTo>
                  <a:pt x="75212" y="399140"/>
                </a:lnTo>
                <a:lnTo>
                  <a:pt x="119176" y="35718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ARTInkAnnotation91"/>
          <p:cNvSpPr/>
          <p:nvPr/>
        </p:nvSpPr>
        <p:spPr>
          <a:xfrm>
            <a:off x="2083099" y="5501523"/>
            <a:ext cx="270018" cy="210003"/>
          </a:xfrm>
          <a:custGeom>
            <a:avLst/>
            <a:gdLst/>
            <a:ahLst/>
            <a:cxnLst/>
            <a:rect l="0" t="0" r="0" b="0"/>
            <a:pathLst>
              <a:path w="270018" h="210003">
                <a:moveTo>
                  <a:pt x="15377" y="186688"/>
                </a:moveTo>
                <a:lnTo>
                  <a:pt x="0" y="209753"/>
                </a:lnTo>
                <a:lnTo>
                  <a:pt x="1157" y="210002"/>
                </a:lnTo>
                <a:lnTo>
                  <a:pt x="7734" y="207633"/>
                </a:lnTo>
                <a:lnTo>
                  <a:pt x="12266" y="204620"/>
                </a:lnTo>
                <a:lnTo>
                  <a:pt x="17272" y="200627"/>
                </a:lnTo>
                <a:lnTo>
                  <a:pt x="22593" y="195980"/>
                </a:lnTo>
                <a:lnTo>
                  <a:pt x="29117" y="189906"/>
                </a:lnTo>
                <a:lnTo>
                  <a:pt x="44304" y="175220"/>
                </a:lnTo>
                <a:lnTo>
                  <a:pt x="52521" y="166144"/>
                </a:lnTo>
                <a:lnTo>
                  <a:pt x="60975" y="156125"/>
                </a:lnTo>
                <a:lnTo>
                  <a:pt x="69588" y="145476"/>
                </a:lnTo>
                <a:lnTo>
                  <a:pt x="79299" y="134409"/>
                </a:lnTo>
                <a:lnTo>
                  <a:pt x="89742" y="123061"/>
                </a:lnTo>
                <a:lnTo>
                  <a:pt x="120755" y="90775"/>
                </a:lnTo>
                <a:lnTo>
                  <a:pt x="130277" y="81074"/>
                </a:lnTo>
                <a:lnTo>
                  <a:pt x="140594" y="71630"/>
                </a:lnTo>
                <a:lnTo>
                  <a:pt x="151441" y="62358"/>
                </a:lnTo>
                <a:lnTo>
                  <a:pt x="162641" y="53200"/>
                </a:lnTo>
                <a:lnTo>
                  <a:pt x="173084" y="44117"/>
                </a:lnTo>
                <a:lnTo>
                  <a:pt x="183023" y="35086"/>
                </a:lnTo>
                <a:lnTo>
                  <a:pt x="192625" y="26089"/>
                </a:lnTo>
                <a:lnTo>
                  <a:pt x="201011" y="19098"/>
                </a:lnTo>
                <a:lnTo>
                  <a:pt x="208586" y="13446"/>
                </a:lnTo>
                <a:lnTo>
                  <a:pt x="215620" y="8686"/>
                </a:lnTo>
                <a:lnTo>
                  <a:pt x="223287" y="5512"/>
                </a:lnTo>
                <a:lnTo>
                  <a:pt x="231374" y="3396"/>
                </a:lnTo>
                <a:lnTo>
                  <a:pt x="239742" y="1985"/>
                </a:lnTo>
                <a:lnTo>
                  <a:pt x="246313" y="1045"/>
                </a:lnTo>
                <a:lnTo>
                  <a:pt x="251686" y="417"/>
                </a:lnTo>
                <a:lnTo>
                  <a:pt x="256260" y="0"/>
                </a:lnTo>
                <a:lnTo>
                  <a:pt x="259309" y="714"/>
                </a:lnTo>
                <a:lnTo>
                  <a:pt x="261342" y="2182"/>
                </a:lnTo>
                <a:lnTo>
                  <a:pt x="264593" y="7451"/>
                </a:lnTo>
                <a:lnTo>
                  <a:pt x="269345" y="16407"/>
                </a:lnTo>
                <a:lnTo>
                  <a:pt x="270017" y="21573"/>
                </a:lnTo>
                <a:lnTo>
                  <a:pt x="269473" y="27002"/>
                </a:lnTo>
                <a:lnTo>
                  <a:pt x="268118" y="32606"/>
                </a:lnTo>
                <a:lnTo>
                  <a:pt x="267215" y="40310"/>
                </a:lnTo>
                <a:lnTo>
                  <a:pt x="266613" y="49415"/>
                </a:lnTo>
                <a:lnTo>
                  <a:pt x="266211" y="59454"/>
                </a:lnTo>
                <a:lnTo>
                  <a:pt x="264951" y="69123"/>
                </a:lnTo>
                <a:lnTo>
                  <a:pt x="263119" y="78546"/>
                </a:lnTo>
                <a:lnTo>
                  <a:pt x="253050" y="119796"/>
                </a:lnTo>
                <a:lnTo>
                  <a:pt x="250224" y="130187"/>
                </a:lnTo>
                <a:lnTo>
                  <a:pt x="244438" y="149670"/>
                </a:lnTo>
                <a:lnTo>
                  <a:pt x="241506" y="158040"/>
                </a:lnTo>
                <a:lnTo>
                  <a:pt x="238560" y="165605"/>
                </a:lnTo>
                <a:lnTo>
                  <a:pt x="235603" y="172632"/>
                </a:lnTo>
                <a:lnTo>
                  <a:pt x="232639" y="179302"/>
                </a:lnTo>
                <a:lnTo>
                  <a:pt x="226701" y="192005"/>
                </a:lnTo>
                <a:lnTo>
                  <a:pt x="223728" y="196185"/>
                </a:lnTo>
                <a:lnTo>
                  <a:pt x="220754" y="198972"/>
                </a:lnTo>
                <a:lnTo>
                  <a:pt x="217780" y="200830"/>
                </a:lnTo>
                <a:lnTo>
                  <a:pt x="211828" y="202896"/>
                </a:lnTo>
                <a:lnTo>
                  <a:pt x="205876" y="203813"/>
                </a:lnTo>
                <a:lnTo>
                  <a:pt x="199923" y="204220"/>
                </a:lnTo>
                <a:lnTo>
                  <a:pt x="197939" y="203338"/>
                </a:lnTo>
                <a:lnTo>
                  <a:pt x="196616" y="201756"/>
                </a:lnTo>
                <a:lnTo>
                  <a:pt x="193971" y="1956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MARTInkAnnotation92"/>
          <p:cNvSpPr/>
          <p:nvPr/>
        </p:nvSpPr>
        <p:spPr>
          <a:xfrm>
            <a:off x="2134195" y="5581055"/>
            <a:ext cx="232173" cy="26790"/>
          </a:xfrm>
          <a:custGeom>
            <a:avLst/>
            <a:gdLst/>
            <a:ahLst/>
            <a:cxnLst/>
            <a:rect l="0" t="0" r="0" b="0"/>
            <a:pathLst>
              <a:path w="232173" h="26790">
                <a:moveTo>
                  <a:pt x="0" y="0"/>
                </a:moveTo>
                <a:lnTo>
                  <a:pt x="61626" y="9481"/>
                </a:lnTo>
                <a:lnTo>
                  <a:pt x="84740" y="12274"/>
                </a:lnTo>
                <a:lnTo>
                  <a:pt x="105110" y="14135"/>
                </a:lnTo>
                <a:lnTo>
                  <a:pt x="123652" y="15376"/>
                </a:lnTo>
                <a:lnTo>
                  <a:pt x="154836" y="16756"/>
                </a:lnTo>
                <a:lnTo>
                  <a:pt x="168708" y="17124"/>
                </a:lnTo>
                <a:lnTo>
                  <a:pt x="181925" y="18361"/>
                </a:lnTo>
                <a:lnTo>
                  <a:pt x="194706" y="20178"/>
                </a:lnTo>
                <a:lnTo>
                  <a:pt x="232172" y="267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ARTInkAnnotation93"/>
          <p:cNvSpPr/>
          <p:nvPr/>
        </p:nvSpPr>
        <p:spPr>
          <a:xfrm>
            <a:off x="2823748" y="5438711"/>
            <a:ext cx="290213" cy="264541"/>
          </a:xfrm>
          <a:custGeom>
            <a:avLst/>
            <a:gdLst/>
            <a:ahLst/>
            <a:cxnLst/>
            <a:rect l="0" t="0" r="0" b="0"/>
            <a:pathLst>
              <a:path w="290213" h="264541">
                <a:moveTo>
                  <a:pt x="203416" y="61976"/>
                </a:moveTo>
                <a:lnTo>
                  <a:pt x="203416" y="57236"/>
                </a:lnTo>
                <a:lnTo>
                  <a:pt x="204408" y="54847"/>
                </a:lnTo>
                <a:lnTo>
                  <a:pt x="208156" y="49548"/>
                </a:lnTo>
                <a:lnTo>
                  <a:pt x="209553" y="45753"/>
                </a:lnTo>
                <a:lnTo>
                  <a:pt x="210483" y="41239"/>
                </a:lnTo>
                <a:lnTo>
                  <a:pt x="211104" y="36245"/>
                </a:lnTo>
                <a:lnTo>
                  <a:pt x="211794" y="28051"/>
                </a:lnTo>
                <a:lnTo>
                  <a:pt x="212100" y="21101"/>
                </a:lnTo>
                <a:lnTo>
                  <a:pt x="212236" y="14706"/>
                </a:lnTo>
                <a:lnTo>
                  <a:pt x="211280" y="11611"/>
                </a:lnTo>
                <a:lnTo>
                  <a:pt x="207572" y="5526"/>
                </a:lnTo>
                <a:lnTo>
                  <a:pt x="205195" y="3507"/>
                </a:lnTo>
                <a:lnTo>
                  <a:pt x="202617" y="2161"/>
                </a:lnTo>
                <a:lnTo>
                  <a:pt x="199907" y="1264"/>
                </a:lnTo>
                <a:lnTo>
                  <a:pt x="191603" y="267"/>
                </a:lnTo>
                <a:lnTo>
                  <a:pt x="186611" y="0"/>
                </a:lnTo>
                <a:lnTo>
                  <a:pt x="180307" y="815"/>
                </a:lnTo>
                <a:lnTo>
                  <a:pt x="173127" y="2351"/>
                </a:lnTo>
                <a:lnTo>
                  <a:pt x="165363" y="4367"/>
                </a:lnTo>
                <a:lnTo>
                  <a:pt x="157212" y="7694"/>
                </a:lnTo>
                <a:lnTo>
                  <a:pt x="148801" y="11898"/>
                </a:lnTo>
                <a:lnTo>
                  <a:pt x="140217" y="16685"/>
                </a:lnTo>
                <a:lnTo>
                  <a:pt x="130525" y="22852"/>
                </a:lnTo>
                <a:lnTo>
                  <a:pt x="120095" y="29940"/>
                </a:lnTo>
                <a:lnTo>
                  <a:pt x="109173" y="37643"/>
                </a:lnTo>
                <a:lnTo>
                  <a:pt x="98915" y="45754"/>
                </a:lnTo>
                <a:lnTo>
                  <a:pt x="89100" y="54138"/>
                </a:lnTo>
                <a:lnTo>
                  <a:pt x="79580" y="62704"/>
                </a:lnTo>
                <a:lnTo>
                  <a:pt x="70257" y="72383"/>
                </a:lnTo>
                <a:lnTo>
                  <a:pt x="61065" y="82805"/>
                </a:lnTo>
                <a:lnTo>
                  <a:pt x="51961" y="93721"/>
                </a:lnTo>
                <a:lnTo>
                  <a:pt x="43907" y="103976"/>
                </a:lnTo>
                <a:lnTo>
                  <a:pt x="36553" y="113788"/>
                </a:lnTo>
                <a:lnTo>
                  <a:pt x="29666" y="123307"/>
                </a:lnTo>
                <a:lnTo>
                  <a:pt x="24083" y="133621"/>
                </a:lnTo>
                <a:lnTo>
                  <a:pt x="19368" y="144466"/>
                </a:lnTo>
                <a:lnTo>
                  <a:pt x="11483" y="166107"/>
                </a:lnTo>
                <a:lnTo>
                  <a:pt x="4672" y="185647"/>
                </a:lnTo>
                <a:lnTo>
                  <a:pt x="2459" y="195025"/>
                </a:lnTo>
                <a:lnTo>
                  <a:pt x="984" y="204254"/>
                </a:lnTo>
                <a:lnTo>
                  <a:pt x="0" y="213382"/>
                </a:lnTo>
                <a:lnTo>
                  <a:pt x="1328" y="222445"/>
                </a:lnTo>
                <a:lnTo>
                  <a:pt x="4199" y="231464"/>
                </a:lnTo>
                <a:lnTo>
                  <a:pt x="8097" y="240452"/>
                </a:lnTo>
                <a:lnTo>
                  <a:pt x="12680" y="247436"/>
                </a:lnTo>
                <a:lnTo>
                  <a:pt x="17719" y="253085"/>
                </a:lnTo>
                <a:lnTo>
                  <a:pt x="23063" y="257843"/>
                </a:lnTo>
                <a:lnTo>
                  <a:pt x="30595" y="261015"/>
                </a:lnTo>
                <a:lnTo>
                  <a:pt x="39584" y="263129"/>
                </a:lnTo>
                <a:lnTo>
                  <a:pt x="49546" y="264540"/>
                </a:lnTo>
                <a:lnTo>
                  <a:pt x="61148" y="264487"/>
                </a:lnTo>
                <a:lnTo>
                  <a:pt x="73844" y="263459"/>
                </a:lnTo>
                <a:lnTo>
                  <a:pt x="87269" y="261783"/>
                </a:lnTo>
                <a:lnTo>
                  <a:pt x="101180" y="258681"/>
                </a:lnTo>
                <a:lnTo>
                  <a:pt x="115415" y="254628"/>
                </a:lnTo>
                <a:lnTo>
                  <a:pt x="129865" y="249942"/>
                </a:lnTo>
                <a:lnTo>
                  <a:pt x="144460" y="243842"/>
                </a:lnTo>
                <a:lnTo>
                  <a:pt x="159151" y="236798"/>
                </a:lnTo>
                <a:lnTo>
                  <a:pt x="173906" y="229125"/>
                </a:lnTo>
                <a:lnTo>
                  <a:pt x="187711" y="221034"/>
                </a:lnTo>
                <a:lnTo>
                  <a:pt x="200883" y="212663"/>
                </a:lnTo>
                <a:lnTo>
                  <a:pt x="213634" y="204106"/>
                </a:lnTo>
                <a:lnTo>
                  <a:pt x="225110" y="194433"/>
                </a:lnTo>
                <a:lnTo>
                  <a:pt x="235738" y="184015"/>
                </a:lnTo>
                <a:lnTo>
                  <a:pt x="245800" y="173101"/>
                </a:lnTo>
                <a:lnTo>
                  <a:pt x="254492" y="161856"/>
                </a:lnTo>
                <a:lnTo>
                  <a:pt x="262271" y="150391"/>
                </a:lnTo>
                <a:lnTo>
                  <a:pt x="269442" y="138779"/>
                </a:lnTo>
                <a:lnTo>
                  <a:pt x="275214" y="127069"/>
                </a:lnTo>
                <a:lnTo>
                  <a:pt x="280054" y="115293"/>
                </a:lnTo>
                <a:lnTo>
                  <a:pt x="284274" y="103474"/>
                </a:lnTo>
                <a:lnTo>
                  <a:pt x="287087" y="92618"/>
                </a:lnTo>
                <a:lnTo>
                  <a:pt x="288962" y="82404"/>
                </a:lnTo>
                <a:lnTo>
                  <a:pt x="290212" y="72618"/>
                </a:lnTo>
                <a:lnTo>
                  <a:pt x="289061" y="64110"/>
                </a:lnTo>
                <a:lnTo>
                  <a:pt x="286310" y="56454"/>
                </a:lnTo>
                <a:lnTo>
                  <a:pt x="282491" y="49364"/>
                </a:lnTo>
                <a:lnTo>
                  <a:pt x="277960" y="43646"/>
                </a:lnTo>
                <a:lnTo>
                  <a:pt x="272956" y="38843"/>
                </a:lnTo>
                <a:lnTo>
                  <a:pt x="267635" y="34648"/>
                </a:lnTo>
                <a:lnTo>
                  <a:pt x="261111" y="31851"/>
                </a:lnTo>
                <a:lnTo>
                  <a:pt x="253786" y="29987"/>
                </a:lnTo>
                <a:lnTo>
                  <a:pt x="245925" y="28744"/>
                </a:lnTo>
                <a:lnTo>
                  <a:pt x="238701" y="28907"/>
                </a:lnTo>
                <a:lnTo>
                  <a:pt x="231900" y="30008"/>
                </a:lnTo>
                <a:lnTo>
                  <a:pt x="225382" y="31734"/>
                </a:lnTo>
                <a:lnTo>
                  <a:pt x="220044" y="33878"/>
                </a:lnTo>
                <a:lnTo>
                  <a:pt x="215493" y="36298"/>
                </a:lnTo>
                <a:lnTo>
                  <a:pt x="203416" y="4411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MARTInkAnnotation94"/>
          <p:cNvSpPr/>
          <p:nvPr/>
        </p:nvSpPr>
        <p:spPr>
          <a:xfrm>
            <a:off x="3161109" y="5625703"/>
            <a:ext cx="53579" cy="26790"/>
          </a:xfrm>
          <a:custGeom>
            <a:avLst/>
            <a:gdLst/>
            <a:ahLst/>
            <a:cxnLst/>
            <a:rect l="0" t="0" r="0" b="0"/>
            <a:pathLst>
              <a:path w="53579" h="26790">
                <a:moveTo>
                  <a:pt x="53578" y="26789"/>
                </a:moveTo>
                <a:lnTo>
                  <a:pt x="44097" y="22049"/>
                </a:lnTo>
                <a:lnTo>
                  <a:pt x="40312" y="19660"/>
                </a:lnTo>
                <a:lnTo>
                  <a:pt x="36797" y="17076"/>
                </a:lnTo>
                <a:lnTo>
                  <a:pt x="33460" y="14360"/>
                </a:lnTo>
                <a:lnTo>
                  <a:pt x="30244" y="12550"/>
                </a:lnTo>
                <a:lnTo>
                  <a:pt x="27108" y="11343"/>
                </a:lnTo>
                <a:lnTo>
                  <a:pt x="24025" y="10539"/>
                </a:lnTo>
                <a:lnTo>
                  <a:pt x="20978" y="10002"/>
                </a:lnTo>
                <a:lnTo>
                  <a:pt x="17954" y="9645"/>
                </a:lnTo>
                <a:lnTo>
                  <a:pt x="14946" y="9406"/>
                </a:lnTo>
                <a:lnTo>
                  <a:pt x="11948" y="8255"/>
                </a:lnTo>
                <a:lnTo>
                  <a:pt x="8957" y="6495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MARTInkAnnotation95"/>
          <p:cNvSpPr/>
          <p:nvPr/>
        </p:nvSpPr>
        <p:spPr>
          <a:xfrm>
            <a:off x="3315500" y="5375672"/>
            <a:ext cx="231431" cy="273107"/>
          </a:xfrm>
          <a:custGeom>
            <a:avLst/>
            <a:gdLst/>
            <a:ahLst/>
            <a:cxnLst/>
            <a:rect l="0" t="0" r="0" b="0"/>
            <a:pathLst>
              <a:path w="231431" h="273107">
                <a:moveTo>
                  <a:pt x="158148" y="44648"/>
                </a:moveTo>
                <a:lnTo>
                  <a:pt x="120224" y="68351"/>
                </a:lnTo>
                <a:lnTo>
                  <a:pt x="106077" y="78309"/>
                </a:lnTo>
                <a:lnTo>
                  <a:pt x="93668" y="87925"/>
                </a:lnTo>
                <a:lnTo>
                  <a:pt x="82419" y="97312"/>
                </a:lnTo>
                <a:lnTo>
                  <a:pt x="59337" y="115679"/>
                </a:lnTo>
                <a:lnTo>
                  <a:pt x="47625" y="124744"/>
                </a:lnTo>
                <a:lnTo>
                  <a:pt x="37834" y="133764"/>
                </a:lnTo>
                <a:lnTo>
                  <a:pt x="29321" y="142754"/>
                </a:lnTo>
                <a:lnTo>
                  <a:pt x="21662" y="151724"/>
                </a:lnTo>
                <a:lnTo>
                  <a:pt x="15564" y="161672"/>
                </a:lnTo>
                <a:lnTo>
                  <a:pt x="10506" y="172274"/>
                </a:lnTo>
                <a:lnTo>
                  <a:pt x="6141" y="183310"/>
                </a:lnTo>
                <a:lnTo>
                  <a:pt x="3233" y="193644"/>
                </a:lnTo>
                <a:lnTo>
                  <a:pt x="1293" y="203510"/>
                </a:lnTo>
                <a:lnTo>
                  <a:pt x="0" y="213064"/>
                </a:lnTo>
                <a:lnTo>
                  <a:pt x="130" y="222410"/>
                </a:lnTo>
                <a:lnTo>
                  <a:pt x="1209" y="231617"/>
                </a:lnTo>
                <a:lnTo>
                  <a:pt x="2920" y="240731"/>
                </a:lnTo>
                <a:lnTo>
                  <a:pt x="6046" y="248792"/>
                </a:lnTo>
                <a:lnTo>
                  <a:pt x="10114" y="256150"/>
                </a:lnTo>
                <a:lnTo>
                  <a:pt x="14810" y="263040"/>
                </a:lnTo>
                <a:lnTo>
                  <a:pt x="19925" y="267634"/>
                </a:lnTo>
                <a:lnTo>
                  <a:pt x="25320" y="270696"/>
                </a:lnTo>
                <a:lnTo>
                  <a:pt x="30900" y="272737"/>
                </a:lnTo>
                <a:lnTo>
                  <a:pt x="37598" y="273106"/>
                </a:lnTo>
                <a:lnTo>
                  <a:pt x="45039" y="272359"/>
                </a:lnTo>
                <a:lnTo>
                  <a:pt x="52976" y="270870"/>
                </a:lnTo>
                <a:lnTo>
                  <a:pt x="61245" y="267892"/>
                </a:lnTo>
                <a:lnTo>
                  <a:pt x="69733" y="263923"/>
                </a:lnTo>
                <a:lnTo>
                  <a:pt x="78369" y="259292"/>
                </a:lnTo>
                <a:lnTo>
                  <a:pt x="88094" y="253228"/>
                </a:lnTo>
                <a:lnTo>
                  <a:pt x="98547" y="246209"/>
                </a:lnTo>
                <a:lnTo>
                  <a:pt x="120744" y="230473"/>
                </a:lnTo>
                <a:lnTo>
                  <a:pt x="143840" y="213557"/>
                </a:lnTo>
                <a:lnTo>
                  <a:pt x="155554" y="202895"/>
                </a:lnTo>
                <a:lnTo>
                  <a:pt x="167333" y="190826"/>
                </a:lnTo>
                <a:lnTo>
                  <a:pt x="179154" y="177818"/>
                </a:lnTo>
                <a:lnTo>
                  <a:pt x="190011" y="165178"/>
                </a:lnTo>
                <a:lnTo>
                  <a:pt x="200226" y="152783"/>
                </a:lnTo>
                <a:lnTo>
                  <a:pt x="210013" y="140551"/>
                </a:lnTo>
                <a:lnTo>
                  <a:pt x="217530" y="128427"/>
                </a:lnTo>
                <a:lnTo>
                  <a:pt x="223533" y="116375"/>
                </a:lnTo>
                <a:lnTo>
                  <a:pt x="228527" y="104373"/>
                </a:lnTo>
                <a:lnTo>
                  <a:pt x="230864" y="93394"/>
                </a:lnTo>
                <a:lnTo>
                  <a:pt x="231430" y="83098"/>
                </a:lnTo>
                <a:lnTo>
                  <a:pt x="230815" y="73259"/>
                </a:lnTo>
                <a:lnTo>
                  <a:pt x="227429" y="64714"/>
                </a:lnTo>
                <a:lnTo>
                  <a:pt x="222194" y="57033"/>
                </a:lnTo>
                <a:lnTo>
                  <a:pt x="215729" y="49928"/>
                </a:lnTo>
                <a:lnTo>
                  <a:pt x="207449" y="43207"/>
                </a:lnTo>
                <a:lnTo>
                  <a:pt x="197961" y="36742"/>
                </a:lnTo>
                <a:lnTo>
                  <a:pt x="187666" y="30448"/>
                </a:lnTo>
                <a:lnTo>
                  <a:pt x="176834" y="25259"/>
                </a:lnTo>
                <a:lnTo>
                  <a:pt x="165645" y="20808"/>
                </a:lnTo>
                <a:lnTo>
                  <a:pt x="154216" y="16849"/>
                </a:lnTo>
                <a:lnTo>
                  <a:pt x="142628" y="13216"/>
                </a:lnTo>
                <a:lnTo>
                  <a:pt x="9564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ARTInkAnnotation96"/>
          <p:cNvSpPr/>
          <p:nvPr/>
        </p:nvSpPr>
        <p:spPr>
          <a:xfrm>
            <a:off x="3634382" y="5379457"/>
            <a:ext cx="296606" cy="226423"/>
          </a:xfrm>
          <a:custGeom>
            <a:avLst/>
            <a:gdLst/>
            <a:ahLst/>
            <a:cxnLst/>
            <a:rect l="0" t="0" r="0" b="0"/>
            <a:pathLst>
              <a:path w="296606" h="226423">
                <a:moveTo>
                  <a:pt x="0" y="5144"/>
                </a:moveTo>
                <a:lnTo>
                  <a:pt x="9481" y="404"/>
                </a:lnTo>
                <a:lnTo>
                  <a:pt x="13266" y="0"/>
                </a:lnTo>
                <a:lnTo>
                  <a:pt x="16781" y="723"/>
                </a:lnTo>
                <a:lnTo>
                  <a:pt x="23334" y="3179"/>
                </a:lnTo>
                <a:lnTo>
                  <a:pt x="29553" y="4271"/>
                </a:lnTo>
                <a:lnTo>
                  <a:pt x="38270" y="7402"/>
                </a:lnTo>
                <a:lnTo>
                  <a:pt x="43373" y="9626"/>
                </a:lnTo>
                <a:lnTo>
                  <a:pt x="54335" y="14743"/>
                </a:lnTo>
                <a:lnTo>
                  <a:pt x="60036" y="17497"/>
                </a:lnTo>
                <a:lnTo>
                  <a:pt x="67805" y="19332"/>
                </a:lnTo>
                <a:lnTo>
                  <a:pt x="76953" y="20556"/>
                </a:lnTo>
                <a:lnTo>
                  <a:pt x="87021" y="21372"/>
                </a:lnTo>
                <a:lnTo>
                  <a:pt x="97702" y="21916"/>
                </a:lnTo>
                <a:lnTo>
                  <a:pt x="120153" y="22520"/>
                </a:lnTo>
                <a:lnTo>
                  <a:pt x="275721" y="23000"/>
                </a:lnTo>
                <a:lnTo>
                  <a:pt x="283033" y="23994"/>
                </a:lnTo>
                <a:lnTo>
                  <a:pt x="288900" y="25648"/>
                </a:lnTo>
                <a:lnTo>
                  <a:pt x="293803" y="27743"/>
                </a:lnTo>
                <a:lnTo>
                  <a:pt x="296080" y="30132"/>
                </a:lnTo>
                <a:lnTo>
                  <a:pt x="296605" y="32717"/>
                </a:lnTo>
                <a:lnTo>
                  <a:pt x="295964" y="35433"/>
                </a:lnTo>
                <a:lnTo>
                  <a:pt x="292559" y="39227"/>
                </a:lnTo>
                <a:lnTo>
                  <a:pt x="287313" y="43741"/>
                </a:lnTo>
                <a:lnTo>
                  <a:pt x="280839" y="48735"/>
                </a:lnTo>
                <a:lnTo>
                  <a:pt x="274539" y="55040"/>
                </a:lnTo>
                <a:lnTo>
                  <a:pt x="268354" y="62221"/>
                </a:lnTo>
                <a:lnTo>
                  <a:pt x="262246" y="69984"/>
                </a:lnTo>
                <a:lnTo>
                  <a:pt x="255198" y="78137"/>
                </a:lnTo>
                <a:lnTo>
                  <a:pt x="247523" y="86548"/>
                </a:lnTo>
                <a:lnTo>
                  <a:pt x="239429" y="95132"/>
                </a:lnTo>
                <a:lnTo>
                  <a:pt x="230065" y="103831"/>
                </a:lnTo>
                <a:lnTo>
                  <a:pt x="219854" y="112608"/>
                </a:lnTo>
                <a:lnTo>
                  <a:pt x="209077" y="121435"/>
                </a:lnTo>
                <a:lnTo>
                  <a:pt x="186520" y="139181"/>
                </a:lnTo>
                <a:lnTo>
                  <a:pt x="139700" y="174826"/>
                </a:lnTo>
                <a:lnTo>
                  <a:pt x="118644" y="190030"/>
                </a:lnTo>
                <a:lnTo>
                  <a:pt x="108862" y="196862"/>
                </a:lnTo>
                <a:lnTo>
                  <a:pt x="100356" y="202410"/>
                </a:lnTo>
                <a:lnTo>
                  <a:pt x="92701" y="207100"/>
                </a:lnTo>
                <a:lnTo>
                  <a:pt x="85613" y="211219"/>
                </a:lnTo>
                <a:lnTo>
                  <a:pt x="79896" y="214957"/>
                </a:lnTo>
                <a:lnTo>
                  <a:pt x="70897" y="221756"/>
                </a:lnTo>
                <a:lnTo>
                  <a:pt x="69093" y="223967"/>
                </a:lnTo>
                <a:lnTo>
                  <a:pt x="68883" y="225440"/>
                </a:lnTo>
                <a:lnTo>
                  <a:pt x="69734" y="226422"/>
                </a:lnTo>
                <a:lnTo>
                  <a:pt x="71294" y="226085"/>
                </a:lnTo>
                <a:lnTo>
                  <a:pt x="75673" y="223064"/>
                </a:lnTo>
                <a:lnTo>
                  <a:pt x="79223" y="219878"/>
                </a:lnTo>
                <a:lnTo>
                  <a:pt x="88457" y="211045"/>
                </a:lnTo>
                <a:lnTo>
                  <a:pt x="94691" y="206904"/>
                </a:lnTo>
                <a:lnTo>
                  <a:pt x="101823" y="203151"/>
                </a:lnTo>
                <a:lnTo>
                  <a:pt x="125016" y="19266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ARTInkAnnotation97"/>
          <p:cNvSpPr/>
          <p:nvPr/>
        </p:nvSpPr>
        <p:spPr>
          <a:xfrm>
            <a:off x="4068836" y="5331023"/>
            <a:ext cx="404938" cy="324067"/>
          </a:xfrm>
          <a:custGeom>
            <a:avLst/>
            <a:gdLst/>
            <a:ahLst/>
            <a:cxnLst/>
            <a:rect l="0" t="0" r="0" b="0"/>
            <a:pathLst>
              <a:path w="404938" h="324067">
                <a:moveTo>
                  <a:pt x="404937" y="0"/>
                </a:moveTo>
                <a:lnTo>
                  <a:pt x="400197" y="9481"/>
                </a:lnTo>
                <a:lnTo>
                  <a:pt x="396816" y="15250"/>
                </a:lnTo>
                <a:lnTo>
                  <a:pt x="387768" y="29598"/>
                </a:lnTo>
                <a:lnTo>
                  <a:pt x="380592" y="37591"/>
                </a:lnTo>
                <a:lnTo>
                  <a:pt x="371840" y="45897"/>
                </a:lnTo>
                <a:lnTo>
                  <a:pt x="362036" y="54411"/>
                </a:lnTo>
                <a:lnTo>
                  <a:pt x="350539" y="63063"/>
                </a:lnTo>
                <a:lnTo>
                  <a:pt x="337914" y="71808"/>
                </a:lnTo>
                <a:lnTo>
                  <a:pt x="225557" y="146396"/>
                </a:lnTo>
                <a:lnTo>
                  <a:pt x="95164" y="236337"/>
                </a:lnTo>
                <a:lnTo>
                  <a:pt x="66507" y="256844"/>
                </a:lnTo>
                <a:lnTo>
                  <a:pt x="54301" y="266479"/>
                </a:lnTo>
                <a:lnTo>
                  <a:pt x="43188" y="275879"/>
                </a:lnTo>
                <a:lnTo>
                  <a:pt x="32802" y="285123"/>
                </a:lnTo>
                <a:lnTo>
                  <a:pt x="24886" y="293270"/>
                </a:lnTo>
                <a:lnTo>
                  <a:pt x="18617" y="300685"/>
                </a:lnTo>
                <a:lnTo>
                  <a:pt x="13445" y="307613"/>
                </a:lnTo>
                <a:lnTo>
                  <a:pt x="9005" y="313224"/>
                </a:lnTo>
                <a:lnTo>
                  <a:pt x="1426" y="322104"/>
                </a:lnTo>
                <a:lnTo>
                  <a:pt x="0" y="323877"/>
                </a:lnTo>
                <a:lnTo>
                  <a:pt x="41" y="324066"/>
                </a:lnTo>
                <a:lnTo>
                  <a:pt x="1061" y="323201"/>
                </a:lnTo>
                <a:lnTo>
                  <a:pt x="2195" y="316947"/>
                </a:lnTo>
                <a:lnTo>
                  <a:pt x="2497" y="312501"/>
                </a:lnTo>
                <a:lnTo>
                  <a:pt x="3690" y="306561"/>
                </a:lnTo>
                <a:lnTo>
                  <a:pt x="5478" y="299624"/>
                </a:lnTo>
                <a:lnTo>
                  <a:pt x="12031" y="2768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MARTInkAnnotation98"/>
          <p:cNvSpPr/>
          <p:nvPr/>
        </p:nvSpPr>
        <p:spPr>
          <a:xfrm>
            <a:off x="4078178" y="5223867"/>
            <a:ext cx="143246" cy="115553"/>
          </a:xfrm>
          <a:custGeom>
            <a:avLst/>
            <a:gdLst/>
            <a:ahLst/>
            <a:cxnLst/>
            <a:rect l="0" t="0" r="0" b="0"/>
            <a:pathLst>
              <a:path w="143246" h="115553">
                <a:moveTo>
                  <a:pt x="91986" y="0"/>
                </a:moveTo>
                <a:lnTo>
                  <a:pt x="77764" y="4740"/>
                </a:lnTo>
                <a:lnTo>
                  <a:pt x="71591" y="7129"/>
                </a:lnTo>
                <a:lnTo>
                  <a:pt x="65491" y="9713"/>
                </a:lnTo>
                <a:lnTo>
                  <a:pt x="59439" y="12428"/>
                </a:lnTo>
                <a:lnTo>
                  <a:pt x="52429" y="17216"/>
                </a:lnTo>
                <a:lnTo>
                  <a:pt x="44779" y="23383"/>
                </a:lnTo>
                <a:lnTo>
                  <a:pt x="36702" y="30471"/>
                </a:lnTo>
                <a:lnTo>
                  <a:pt x="22436" y="43639"/>
                </a:lnTo>
                <a:lnTo>
                  <a:pt x="1849" y="63521"/>
                </a:lnTo>
                <a:lnTo>
                  <a:pt x="145" y="68144"/>
                </a:lnTo>
                <a:lnTo>
                  <a:pt x="0" y="73210"/>
                </a:lnTo>
                <a:lnTo>
                  <a:pt x="896" y="78573"/>
                </a:lnTo>
                <a:lnTo>
                  <a:pt x="1494" y="83140"/>
                </a:lnTo>
                <a:lnTo>
                  <a:pt x="1892" y="87176"/>
                </a:lnTo>
                <a:lnTo>
                  <a:pt x="2158" y="90860"/>
                </a:lnTo>
                <a:lnTo>
                  <a:pt x="4319" y="94307"/>
                </a:lnTo>
                <a:lnTo>
                  <a:pt x="7745" y="97598"/>
                </a:lnTo>
                <a:lnTo>
                  <a:pt x="12013" y="100784"/>
                </a:lnTo>
                <a:lnTo>
                  <a:pt x="16842" y="103900"/>
                </a:lnTo>
                <a:lnTo>
                  <a:pt x="22046" y="106970"/>
                </a:lnTo>
                <a:lnTo>
                  <a:pt x="27500" y="110009"/>
                </a:lnTo>
                <a:lnTo>
                  <a:pt x="33120" y="112035"/>
                </a:lnTo>
                <a:lnTo>
                  <a:pt x="38851" y="113385"/>
                </a:lnTo>
                <a:lnTo>
                  <a:pt x="44656" y="114285"/>
                </a:lnTo>
                <a:lnTo>
                  <a:pt x="50511" y="114886"/>
                </a:lnTo>
                <a:lnTo>
                  <a:pt x="56398" y="115286"/>
                </a:lnTo>
                <a:lnTo>
                  <a:pt x="62308" y="115552"/>
                </a:lnTo>
                <a:lnTo>
                  <a:pt x="69223" y="114738"/>
                </a:lnTo>
                <a:lnTo>
                  <a:pt x="76811" y="113203"/>
                </a:lnTo>
                <a:lnTo>
                  <a:pt x="84846" y="111187"/>
                </a:lnTo>
                <a:lnTo>
                  <a:pt x="92186" y="108851"/>
                </a:lnTo>
                <a:lnTo>
                  <a:pt x="99065" y="106302"/>
                </a:lnTo>
                <a:lnTo>
                  <a:pt x="105635" y="103610"/>
                </a:lnTo>
                <a:lnTo>
                  <a:pt x="111999" y="100824"/>
                </a:lnTo>
                <a:lnTo>
                  <a:pt x="124362" y="95081"/>
                </a:lnTo>
                <a:lnTo>
                  <a:pt x="129445" y="92161"/>
                </a:lnTo>
                <a:lnTo>
                  <a:pt x="133825" y="89222"/>
                </a:lnTo>
                <a:lnTo>
                  <a:pt x="137738" y="86270"/>
                </a:lnTo>
                <a:lnTo>
                  <a:pt x="140347" y="83310"/>
                </a:lnTo>
                <a:lnTo>
                  <a:pt x="142085" y="80345"/>
                </a:lnTo>
                <a:lnTo>
                  <a:pt x="143245" y="77376"/>
                </a:lnTo>
                <a:lnTo>
                  <a:pt x="142033" y="74404"/>
                </a:lnTo>
                <a:lnTo>
                  <a:pt x="139241" y="71431"/>
                </a:lnTo>
                <a:lnTo>
                  <a:pt x="135395" y="68456"/>
                </a:lnTo>
                <a:lnTo>
                  <a:pt x="130847" y="66473"/>
                </a:lnTo>
                <a:lnTo>
                  <a:pt x="125831" y="65152"/>
                </a:lnTo>
                <a:lnTo>
                  <a:pt x="120502" y="64271"/>
                </a:lnTo>
                <a:lnTo>
                  <a:pt x="113973" y="63683"/>
                </a:lnTo>
                <a:lnTo>
                  <a:pt x="106644" y="63291"/>
                </a:lnTo>
                <a:lnTo>
                  <a:pt x="98781" y="63030"/>
                </a:lnTo>
                <a:lnTo>
                  <a:pt x="90563" y="63848"/>
                </a:lnTo>
                <a:lnTo>
                  <a:pt x="82107" y="65386"/>
                </a:lnTo>
                <a:lnTo>
                  <a:pt x="73493" y="67403"/>
                </a:lnTo>
                <a:lnTo>
                  <a:pt x="65767" y="69740"/>
                </a:lnTo>
                <a:lnTo>
                  <a:pt x="58631" y="72290"/>
                </a:lnTo>
                <a:lnTo>
                  <a:pt x="51890" y="74982"/>
                </a:lnTo>
                <a:lnTo>
                  <a:pt x="45412" y="77770"/>
                </a:lnTo>
                <a:lnTo>
                  <a:pt x="20548" y="8929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MARTInkAnnotation99"/>
          <p:cNvSpPr/>
          <p:nvPr/>
        </p:nvSpPr>
        <p:spPr>
          <a:xfrm>
            <a:off x="4277320" y="5636917"/>
            <a:ext cx="131520" cy="103100"/>
          </a:xfrm>
          <a:custGeom>
            <a:avLst/>
            <a:gdLst/>
            <a:ahLst/>
            <a:cxnLst/>
            <a:rect l="0" t="0" r="0" b="0"/>
            <a:pathLst>
              <a:path w="131520" h="103100">
                <a:moveTo>
                  <a:pt x="62508" y="33434"/>
                </a:moveTo>
                <a:lnTo>
                  <a:pt x="43546" y="38174"/>
                </a:lnTo>
                <a:lnTo>
                  <a:pt x="35976" y="40563"/>
                </a:lnTo>
                <a:lnTo>
                  <a:pt x="28945" y="43148"/>
                </a:lnTo>
                <a:lnTo>
                  <a:pt x="22273" y="45863"/>
                </a:lnTo>
                <a:lnTo>
                  <a:pt x="17825" y="49657"/>
                </a:lnTo>
                <a:lnTo>
                  <a:pt x="14860" y="54172"/>
                </a:lnTo>
                <a:lnTo>
                  <a:pt x="12883" y="59166"/>
                </a:lnTo>
                <a:lnTo>
                  <a:pt x="11565" y="63487"/>
                </a:lnTo>
                <a:lnTo>
                  <a:pt x="10687" y="67360"/>
                </a:lnTo>
                <a:lnTo>
                  <a:pt x="10101" y="70934"/>
                </a:lnTo>
                <a:lnTo>
                  <a:pt x="10703" y="74309"/>
                </a:lnTo>
                <a:lnTo>
                  <a:pt x="12096" y="77552"/>
                </a:lnTo>
                <a:lnTo>
                  <a:pt x="14017" y="80705"/>
                </a:lnTo>
                <a:lnTo>
                  <a:pt x="17282" y="83800"/>
                </a:lnTo>
                <a:lnTo>
                  <a:pt x="21443" y="86855"/>
                </a:lnTo>
                <a:lnTo>
                  <a:pt x="26202" y="89884"/>
                </a:lnTo>
                <a:lnTo>
                  <a:pt x="31358" y="92896"/>
                </a:lnTo>
                <a:lnTo>
                  <a:pt x="36781" y="95896"/>
                </a:lnTo>
                <a:lnTo>
                  <a:pt x="42380" y="98887"/>
                </a:lnTo>
                <a:lnTo>
                  <a:pt x="49089" y="100883"/>
                </a:lnTo>
                <a:lnTo>
                  <a:pt x="56538" y="102212"/>
                </a:lnTo>
                <a:lnTo>
                  <a:pt x="64482" y="103099"/>
                </a:lnTo>
                <a:lnTo>
                  <a:pt x="72753" y="102698"/>
                </a:lnTo>
                <a:lnTo>
                  <a:pt x="81244" y="101438"/>
                </a:lnTo>
                <a:lnTo>
                  <a:pt x="89882" y="99606"/>
                </a:lnTo>
                <a:lnTo>
                  <a:pt x="97624" y="96400"/>
                </a:lnTo>
                <a:lnTo>
                  <a:pt x="104770" y="92279"/>
                </a:lnTo>
                <a:lnTo>
                  <a:pt x="111519" y="87547"/>
                </a:lnTo>
                <a:lnTo>
                  <a:pt x="117010" y="82408"/>
                </a:lnTo>
                <a:lnTo>
                  <a:pt x="121663" y="76998"/>
                </a:lnTo>
                <a:lnTo>
                  <a:pt x="125757" y="71406"/>
                </a:lnTo>
                <a:lnTo>
                  <a:pt x="128487" y="65694"/>
                </a:lnTo>
                <a:lnTo>
                  <a:pt x="130306" y="59902"/>
                </a:lnTo>
                <a:lnTo>
                  <a:pt x="131519" y="54056"/>
                </a:lnTo>
                <a:lnTo>
                  <a:pt x="131336" y="48174"/>
                </a:lnTo>
                <a:lnTo>
                  <a:pt x="130221" y="42269"/>
                </a:lnTo>
                <a:lnTo>
                  <a:pt x="128486" y="36347"/>
                </a:lnTo>
                <a:lnTo>
                  <a:pt x="124353" y="30416"/>
                </a:lnTo>
                <a:lnTo>
                  <a:pt x="118620" y="24476"/>
                </a:lnTo>
                <a:lnTo>
                  <a:pt x="111822" y="18533"/>
                </a:lnTo>
                <a:lnTo>
                  <a:pt x="104314" y="13578"/>
                </a:lnTo>
                <a:lnTo>
                  <a:pt x="96332" y="9283"/>
                </a:lnTo>
                <a:lnTo>
                  <a:pt x="88034" y="5427"/>
                </a:lnTo>
                <a:lnTo>
                  <a:pt x="79525" y="2856"/>
                </a:lnTo>
                <a:lnTo>
                  <a:pt x="70876" y="1143"/>
                </a:lnTo>
                <a:lnTo>
                  <a:pt x="62133" y="0"/>
                </a:lnTo>
                <a:lnTo>
                  <a:pt x="54321" y="231"/>
                </a:lnTo>
                <a:lnTo>
                  <a:pt x="47128" y="1377"/>
                </a:lnTo>
                <a:lnTo>
                  <a:pt x="40348" y="3133"/>
                </a:lnTo>
                <a:lnTo>
                  <a:pt x="34836" y="4304"/>
                </a:lnTo>
                <a:lnTo>
                  <a:pt x="30169" y="5084"/>
                </a:lnTo>
                <a:lnTo>
                  <a:pt x="26066" y="5605"/>
                </a:lnTo>
                <a:lnTo>
                  <a:pt x="21346" y="5951"/>
                </a:lnTo>
                <a:lnTo>
                  <a:pt x="16215" y="6183"/>
                </a:lnTo>
                <a:lnTo>
                  <a:pt x="0" y="664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MARTInkAnnotation100"/>
          <p:cNvSpPr/>
          <p:nvPr/>
        </p:nvSpPr>
        <p:spPr>
          <a:xfrm>
            <a:off x="4804657" y="5420320"/>
            <a:ext cx="26304" cy="178595"/>
          </a:xfrm>
          <a:custGeom>
            <a:avLst/>
            <a:gdLst/>
            <a:ahLst/>
            <a:cxnLst/>
            <a:rect l="0" t="0" r="0" b="0"/>
            <a:pathLst>
              <a:path w="26304" h="178595">
                <a:moveTo>
                  <a:pt x="26303" y="0"/>
                </a:moveTo>
                <a:lnTo>
                  <a:pt x="21563" y="18962"/>
                </a:lnTo>
                <a:lnTo>
                  <a:pt x="20166" y="27524"/>
                </a:lnTo>
                <a:lnTo>
                  <a:pt x="19236" y="36209"/>
                </a:lnTo>
                <a:lnTo>
                  <a:pt x="18615" y="44975"/>
                </a:lnTo>
                <a:lnTo>
                  <a:pt x="17209" y="53796"/>
                </a:lnTo>
                <a:lnTo>
                  <a:pt x="15279" y="62653"/>
                </a:lnTo>
                <a:lnTo>
                  <a:pt x="13001" y="71535"/>
                </a:lnTo>
                <a:lnTo>
                  <a:pt x="10489" y="80432"/>
                </a:lnTo>
                <a:lnTo>
                  <a:pt x="5054" y="98255"/>
                </a:lnTo>
                <a:lnTo>
                  <a:pt x="3207" y="106183"/>
                </a:lnTo>
                <a:lnTo>
                  <a:pt x="1976" y="113453"/>
                </a:lnTo>
                <a:lnTo>
                  <a:pt x="1156" y="120284"/>
                </a:lnTo>
                <a:lnTo>
                  <a:pt x="608" y="126822"/>
                </a:lnTo>
                <a:lnTo>
                  <a:pt x="244" y="133165"/>
                </a:lnTo>
                <a:lnTo>
                  <a:pt x="0" y="139379"/>
                </a:lnTo>
                <a:lnTo>
                  <a:pt x="831" y="145505"/>
                </a:lnTo>
                <a:lnTo>
                  <a:pt x="2377" y="151574"/>
                </a:lnTo>
                <a:lnTo>
                  <a:pt x="4399" y="157604"/>
                </a:lnTo>
                <a:lnTo>
                  <a:pt x="6740" y="162615"/>
                </a:lnTo>
                <a:lnTo>
                  <a:pt x="9292" y="166950"/>
                </a:lnTo>
                <a:lnTo>
                  <a:pt x="17374" y="17859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ARTInkAnnotation101"/>
          <p:cNvSpPr/>
          <p:nvPr/>
        </p:nvSpPr>
        <p:spPr>
          <a:xfrm>
            <a:off x="4857750" y="5420320"/>
            <a:ext cx="317716" cy="194168"/>
          </a:xfrm>
          <a:custGeom>
            <a:avLst/>
            <a:gdLst/>
            <a:ahLst/>
            <a:cxnLst/>
            <a:rect l="0" t="0" r="0" b="0"/>
            <a:pathLst>
              <a:path w="317716" h="194168">
                <a:moveTo>
                  <a:pt x="0" y="169664"/>
                </a:moveTo>
                <a:lnTo>
                  <a:pt x="14221" y="174404"/>
                </a:lnTo>
                <a:lnTo>
                  <a:pt x="23848" y="176732"/>
                </a:lnTo>
                <a:lnTo>
                  <a:pt x="33374" y="178226"/>
                </a:lnTo>
                <a:lnTo>
                  <a:pt x="35148" y="176364"/>
                </a:lnTo>
                <a:lnTo>
                  <a:pt x="37322" y="173138"/>
                </a:lnTo>
                <a:lnTo>
                  <a:pt x="39764" y="169004"/>
                </a:lnTo>
                <a:lnTo>
                  <a:pt x="42385" y="164263"/>
                </a:lnTo>
                <a:lnTo>
                  <a:pt x="47942" y="153704"/>
                </a:lnTo>
                <a:lnTo>
                  <a:pt x="51804" y="148110"/>
                </a:lnTo>
                <a:lnTo>
                  <a:pt x="56364" y="142397"/>
                </a:lnTo>
                <a:lnTo>
                  <a:pt x="61388" y="136603"/>
                </a:lnTo>
                <a:lnTo>
                  <a:pt x="67714" y="130756"/>
                </a:lnTo>
                <a:lnTo>
                  <a:pt x="74909" y="124874"/>
                </a:lnTo>
                <a:lnTo>
                  <a:pt x="82681" y="118968"/>
                </a:lnTo>
                <a:lnTo>
                  <a:pt x="89848" y="113046"/>
                </a:lnTo>
                <a:lnTo>
                  <a:pt x="96609" y="107115"/>
                </a:lnTo>
                <a:lnTo>
                  <a:pt x="103101" y="101175"/>
                </a:lnTo>
                <a:lnTo>
                  <a:pt x="115606" y="89285"/>
                </a:lnTo>
                <a:lnTo>
                  <a:pt x="135063" y="70223"/>
                </a:lnTo>
                <a:lnTo>
                  <a:pt x="139651" y="67651"/>
                </a:lnTo>
                <a:lnTo>
                  <a:pt x="144694" y="65937"/>
                </a:lnTo>
                <a:lnTo>
                  <a:pt x="150040" y="64794"/>
                </a:lnTo>
                <a:lnTo>
                  <a:pt x="153605" y="65024"/>
                </a:lnTo>
                <a:lnTo>
                  <a:pt x="155981" y="66169"/>
                </a:lnTo>
                <a:lnTo>
                  <a:pt x="159614" y="70089"/>
                </a:lnTo>
                <a:lnTo>
                  <a:pt x="164535" y="75137"/>
                </a:lnTo>
                <a:lnTo>
                  <a:pt x="166245" y="78865"/>
                </a:lnTo>
                <a:lnTo>
                  <a:pt x="167385" y="83334"/>
                </a:lnTo>
                <a:lnTo>
                  <a:pt x="168144" y="88299"/>
                </a:lnTo>
                <a:lnTo>
                  <a:pt x="168651" y="93593"/>
                </a:lnTo>
                <a:lnTo>
                  <a:pt x="168988" y="99106"/>
                </a:lnTo>
                <a:lnTo>
                  <a:pt x="169214" y="104766"/>
                </a:lnTo>
                <a:lnTo>
                  <a:pt x="168371" y="110524"/>
                </a:lnTo>
                <a:lnTo>
                  <a:pt x="166818" y="116347"/>
                </a:lnTo>
                <a:lnTo>
                  <a:pt x="164790" y="122213"/>
                </a:lnTo>
                <a:lnTo>
                  <a:pt x="163438" y="128108"/>
                </a:lnTo>
                <a:lnTo>
                  <a:pt x="162537" y="134022"/>
                </a:lnTo>
                <a:lnTo>
                  <a:pt x="161935" y="139950"/>
                </a:lnTo>
                <a:lnTo>
                  <a:pt x="160543" y="145886"/>
                </a:lnTo>
                <a:lnTo>
                  <a:pt x="158622" y="151828"/>
                </a:lnTo>
                <a:lnTo>
                  <a:pt x="156350" y="157773"/>
                </a:lnTo>
                <a:lnTo>
                  <a:pt x="155826" y="163721"/>
                </a:lnTo>
                <a:lnTo>
                  <a:pt x="156470" y="169670"/>
                </a:lnTo>
                <a:lnTo>
                  <a:pt x="157892" y="175622"/>
                </a:lnTo>
                <a:lnTo>
                  <a:pt x="158839" y="180581"/>
                </a:lnTo>
                <a:lnTo>
                  <a:pt x="159470" y="184880"/>
                </a:lnTo>
                <a:lnTo>
                  <a:pt x="159892" y="188738"/>
                </a:lnTo>
                <a:lnTo>
                  <a:pt x="162157" y="191309"/>
                </a:lnTo>
                <a:lnTo>
                  <a:pt x="165651" y="193024"/>
                </a:lnTo>
                <a:lnTo>
                  <a:pt x="169965" y="194167"/>
                </a:lnTo>
                <a:lnTo>
                  <a:pt x="173833" y="192945"/>
                </a:lnTo>
                <a:lnTo>
                  <a:pt x="177405" y="190146"/>
                </a:lnTo>
                <a:lnTo>
                  <a:pt x="180777" y="186295"/>
                </a:lnTo>
                <a:lnTo>
                  <a:pt x="184018" y="181743"/>
                </a:lnTo>
                <a:lnTo>
                  <a:pt x="187171" y="176725"/>
                </a:lnTo>
                <a:lnTo>
                  <a:pt x="190265" y="171395"/>
                </a:lnTo>
                <a:lnTo>
                  <a:pt x="194312" y="165857"/>
                </a:lnTo>
                <a:lnTo>
                  <a:pt x="198994" y="160180"/>
                </a:lnTo>
                <a:lnTo>
                  <a:pt x="204100" y="154412"/>
                </a:lnTo>
                <a:lnTo>
                  <a:pt x="217711" y="140065"/>
                </a:lnTo>
                <a:lnTo>
                  <a:pt x="225508" y="132072"/>
                </a:lnTo>
                <a:lnTo>
                  <a:pt x="234674" y="123767"/>
                </a:lnTo>
                <a:lnTo>
                  <a:pt x="244754" y="115253"/>
                </a:lnTo>
                <a:lnTo>
                  <a:pt x="255442" y="106601"/>
                </a:lnTo>
                <a:lnTo>
                  <a:pt x="265545" y="97857"/>
                </a:lnTo>
                <a:lnTo>
                  <a:pt x="275257" y="89051"/>
                </a:lnTo>
                <a:lnTo>
                  <a:pt x="284707" y="80203"/>
                </a:lnTo>
                <a:lnTo>
                  <a:pt x="292992" y="71328"/>
                </a:lnTo>
                <a:lnTo>
                  <a:pt x="300500" y="62435"/>
                </a:lnTo>
                <a:lnTo>
                  <a:pt x="307489" y="53530"/>
                </a:lnTo>
                <a:lnTo>
                  <a:pt x="312149" y="45608"/>
                </a:lnTo>
                <a:lnTo>
                  <a:pt x="315255" y="38343"/>
                </a:lnTo>
                <a:lnTo>
                  <a:pt x="317327" y="31515"/>
                </a:lnTo>
                <a:lnTo>
                  <a:pt x="317715" y="24979"/>
                </a:lnTo>
                <a:lnTo>
                  <a:pt x="316982" y="18637"/>
                </a:lnTo>
                <a:lnTo>
                  <a:pt x="312539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ARTInkAnnotation102"/>
          <p:cNvSpPr/>
          <p:nvPr/>
        </p:nvSpPr>
        <p:spPr>
          <a:xfrm>
            <a:off x="5227611" y="5420320"/>
            <a:ext cx="228429" cy="185164"/>
          </a:xfrm>
          <a:custGeom>
            <a:avLst/>
            <a:gdLst/>
            <a:ahLst/>
            <a:cxnLst/>
            <a:rect l="0" t="0" r="0" b="0"/>
            <a:pathLst>
              <a:path w="228429" h="185164">
                <a:moveTo>
                  <a:pt x="183779" y="0"/>
                </a:moveTo>
                <a:lnTo>
                  <a:pt x="141115" y="14221"/>
                </a:lnTo>
                <a:lnTo>
                  <a:pt x="124578" y="19403"/>
                </a:lnTo>
                <a:lnTo>
                  <a:pt x="72168" y="34848"/>
                </a:lnTo>
                <a:lnTo>
                  <a:pt x="61747" y="38115"/>
                </a:lnTo>
                <a:lnTo>
                  <a:pt x="51823" y="42277"/>
                </a:lnTo>
                <a:lnTo>
                  <a:pt x="42230" y="47036"/>
                </a:lnTo>
                <a:lnTo>
                  <a:pt x="32858" y="52194"/>
                </a:lnTo>
                <a:lnTo>
                  <a:pt x="24626" y="57616"/>
                </a:lnTo>
                <a:lnTo>
                  <a:pt x="17154" y="63215"/>
                </a:lnTo>
                <a:lnTo>
                  <a:pt x="10188" y="68933"/>
                </a:lnTo>
                <a:lnTo>
                  <a:pt x="5543" y="75721"/>
                </a:lnTo>
                <a:lnTo>
                  <a:pt x="2448" y="83223"/>
                </a:lnTo>
                <a:lnTo>
                  <a:pt x="384" y="91201"/>
                </a:lnTo>
                <a:lnTo>
                  <a:pt x="0" y="100488"/>
                </a:lnTo>
                <a:lnTo>
                  <a:pt x="736" y="110648"/>
                </a:lnTo>
                <a:lnTo>
                  <a:pt x="2220" y="121391"/>
                </a:lnTo>
                <a:lnTo>
                  <a:pt x="5193" y="130536"/>
                </a:lnTo>
                <a:lnTo>
                  <a:pt x="9158" y="138618"/>
                </a:lnTo>
                <a:lnTo>
                  <a:pt x="13788" y="145991"/>
                </a:lnTo>
                <a:lnTo>
                  <a:pt x="18857" y="152890"/>
                </a:lnTo>
                <a:lnTo>
                  <a:pt x="24222" y="159473"/>
                </a:lnTo>
                <a:lnTo>
                  <a:pt x="29783" y="165847"/>
                </a:lnTo>
                <a:lnTo>
                  <a:pt x="36467" y="171088"/>
                </a:lnTo>
                <a:lnTo>
                  <a:pt x="43899" y="175574"/>
                </a:lnTo>
                <a:lnTo>
                  <a:pt x="51831" y="179557"/>
                </a:lnTo>
                <a:lnTo>
                  <a:pt x="61087" y="182213"/>
                </a:lnTo>
                <a:lnTo>
                  <a:pt x="71227" y="183983"/>
                </a:lnTo>
                <a:lnTo>
                  <a:pt x="81955" y="185163"/>
                </a:lnTo>
                <a:lnTo>
                  <a:pt x="95061" y="183966"/>
                </a:lnTo>
                <a:lnTo>
                  <a:pt x="109751" y="181183"/>
                </a:lnTo>
                <a:lnTo>
                  <a:pt x="166621" y="167199"/>
                </a:lnTo>
                <a:lnTo>
                  <a:pt x="179286" y="162067"/>
                </a:lnTo>
                <a:lnTo>
                  <a:pt x="191697" y="155670"/>
                </a:lnTo>
                <a:lnTo>
                  <a:pt x="228428" y="13394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ARTInkAnnotation103"/>
          <p:cNvSpPr/>
          <p:nvPr/>
        </p:nvSpPr>
        <p:spPr>
          <a:xfrm>
            <a:off x="5447631" y="5399675"/>
            <a:ext cx="285229" cy="213765"/>
          </a:xfrm>
          <a:custGeom>
            <a:avLst/>
            <a:gdLst/>
            <a:ahLst/>
            <a:cxnLst/>
            <a:rect l="0" t="0" r="0" b="0"/>
            <a:pathLst>
              <a:path w="285229" h="213765">
                <a:moveTo>
                  <a:pt x="97704" y="11716"/>
                </a:moveTo>
                <a:lnTo>
                  <a:pt x="92964" y="16456"/>
                </a:lnTo>
                <a:lnTo>
                  <a:pt x="90575" y="19837"/>
                </a:lnTo>
                <a:lnTo>
                  <a:pt x="87991" y="24074"/>
                </a:lnTo>
                <a:lnTo>
                  <a:pt x="85275" y="28885"/>
                </a:lnTo>
                <a:lnTo>
                  <a:pt x="79613" y="39520"/>
                </a:lnTo>
                <a:lnTo>
                  <a:pt x="76713" y="45135"/>
                </a:lnTo>
                <a:lnTo>
                  <a:pt x="73789" y="51854"/>
                </a:lnTo>
                <a:lnTo>
                  <a:pt x="70847" y="59311"/>
                </a:lnTo>
                <a:lnTo>
                  <a:pt x="64931" y="75533"/>
                </a:lnTo>
                <a:lnTo>
                  <a:pt x="50076" y="119044"/>
                </a:lnTo>
                <a:lnTo>
                  <a:pt x="47100" y="126924"/>
                </a:lnTo>
                <a:lnTo>
                  <a:pt x="44124" y="134162"/>
                </a:lnTo>
                <a:lnTo>
                  <a:pt x="41148" y="140971"/>
                </a:lnTo>
                <a:lnTo>
                  <a:pt x="38172" y="148488"/>
                </a:lnTo>
                <a:lnTo>
                  <a:pt x="32219" y="164776"/>
                </a:lnTo>
                <a:lnTo>
                  <a:pt x="29243" y="171303"/>
                </a:lnTo>
                <a:lnTo>
                  <a:pt x="26267" y="176647"/>
                </a:lnTo>
                <a:lnTo>
                  <a:pt x="23290" y="181201"/>
                </a:lnTo>
                <a:lnTo>
                  <a:pt x="20313" y="185229"/>
                </a:lnTo>
                <a:lnTo>
                  <a:pt x="17337" y="188907"/>
                </a:lnTo>
                <a:lnTo>
                  <a:pt x="14361" y="192351"/>
                </a:lnTo>
                <a:lnTo>
                  <a:pt x="11383" y="194647"/>
                </a:lnTo>
                <a:lnTo>
                  <a:pt x="5431" y="197198"/>
                </a:lnTo>
                <a:lnTo>
                  <a:pt x="3446" y="196886"/>
                </a:lnTo>
                <a:lnTo>
                  <a:pt x="2123" y="195686"/>
                </a:lnTo>
                <a:lnTo>
                  <a:pt x="1241" y="193894"/>
                </a:lnTo>
                <a:lnTo>
                  <a:pt x="653" y="190714"/>
                </a:lnTo>
                <a:lnTo>
                  <a:pt x="261" y="186611"/>
                </a:lnTo>
                <a:lnTo>
                  <a:pt x="0" y="181890"/>
                </a:lnTo>
                <a:lnTo>
                  <a:pt x="1810" y="175766"/>
                </a:lnTo>
                <a:lnTo>
                  <a:pt x="5001" y="168708"/>
                </a:lnTo>
                <a:lnTo>
                  <a:pt x="9113" y="161025"/>
                </a:lnTo>
                <a:lnTo>
                  <a:pt x="12846" y="152927"/>
                </a:lnTo>
                <a:lnTo>
                  <a:pt x="16328" y="144552"/>
                </a:lnTo>
                <a:lnTo>
                  <a:pt x="19641" y="135992"/>
                </a:lnTo>
                <a:lnTo>
                  <a:pt x="25968" y="118543"/>
                </a:lnTo>
                <a:lnTo>
                  <a:pt x="47085" y="56344"/>
                </a:lnTo>
                <a:lnTo>
                  <a:pt x="51060" y="48413"/>
                </a:lnTo>
                <a:lnTo>
                  <a:pt x="55693" y="41142"/>
                </a:lnTo>
                <a:lnTo>
                  <a:pt x="60767" y="34309"/>
                </a:lnTo>
                <a:lnTo>
                  <a:pt x="66134" y="27770"/>
                </a:lnTo>
                <a:lnTo>
                  <a:pt x="71697" y="21427"/>
                </a:lnTo>
                <a:lnTo>
                  <a:pt x="82177" y="10078"/>
                </a:lnTo>
                <a:lnTo>
                  <a:pt x="90142" y="1727"/>
                </a:lnTo>
                <a:lnTo>
                  <a:pt x="94647" y="95"/>
                </a:lnTo>
                <a:lnTo>
                  <a:pt x="99635" y="0"/>
                </a:lnTo>
                <a:lnTo>
                  <a:pt x="104944" y="929"/>
                </a:lnTo>
                <a:lnTo>
                  <a:pt x="109476" y="3532"/>
                </a:lnTo>
                <a:lnTo>
                  <a:pt x="113490" y="7252"/>
                </a:lnTo>
                <a:lnTo>
                  <a:pt x="117158" y="11717"/>
                </a:lnTo>
                <a:lnTo>
                  <a:pt x="121587" y="15685"/>
                </a:lnTo>
                <a:lnTo>
                  <a:pt x="126524" y="19322"/>
                </a:lnTo>
                <a:lnTo>
                  <a:pt x="131800" y="22740"/>
                </a:lnTo>
                <a:lnTo>
                  <a:pt x="136310" y="27003"/>
                </a:lnTo>
                <a:lnTo>
                  <a:pt x="140309" y="31829"/>
                </a:lnTo>
                <a:lnTo>
                  <a:pt x="143967" y="37030"/>
                </a:lnTo>
                <a:lnTo>
                  <a:pt x="148389" y="42483"/>
                </a:lnTo>
                <a:lnTo>
                  <a:pt x="153323" y="48102"/>
                </a:lnTo>
                <a:lnTo>
                  <a:pt x="158595" y="53832"/>
                </a:lnTo>
                <a:lnTo>
                  <a:pt x="162111" y="60629"/>
                </a:lnTo>
                <a:lnTo>
                  <a:pt x="164455" y="68138"/>
                </a:lnTo>
                <a:lnTo>
                  <a:pt x="166017" y="76119"/>
                </a:lnTo>
                <a:lnTo>
                  <a:pt x="167059" y="83425"/>
                </a:lnTo>
                <a:lnTo>
                  <a:pt x="167753" y="90279"/>
                </a:lnTo>
                <a:lnTo>
                  <a:pt x="168216" y="96834"/>
                </a:lnTo>
                <a:lnTo>
                  <a:pt x="167532" y="103187"/>
                </a:lnTo>
                <a:lnTo>
                  <a:pt x="166084" y="109408"/>
                </a:lnTo>
                <a:lnTo>
                  <a:pt x="164127" y="115539"/>
                </a:lnTo>
                <a:lnTo>
                  <a:pt x="162823" y="120618"/>
                </a:lnTo>
                <a:lnTo>
                  <a:pt x="161952" y="124997"/>
                </a:lnTo>
                <a:lnTo>
                  <a:pt x="161372" y="128908"/>
                </a:lnTo>
                <a:lnTo>
                  <a:pt x="159993" y="132508"/>
                </a:lnTo>
                <a:lnTo>
                  <a:pt x="155815" y="139154"/>
                </a:lnTo>
                <a:lnTo>
                  <a:pt x="151328" y="141323"/>
                </a:lnTo>
                <a:lnTo>
                  <a:pt x="145360" y="142769"/>
                </a:lnTo>
                <a:lnTo>
                  <a:pt x="138404" y="143733"/>
                </a:lnTo>
                <a:lnTo>
                  <a:pt x="131783" y="144376"/>
                </a:lnTo>
                <a:lnTo>
                  <a:pt x="125384" y="144804"/>
                </a:lnTo>
                <a:lnTo>
                  <a:pt x="119134" y="145089"/>
                </a:lnTo>
                <a:lnTo>
                  <a:pt x="106898" y="145407"/>
                </a:lnTo>
                <a:lnTo>
                  <a:pt x="82873" y="145610"/>
                </a:lnTo>
                <a:lnTo>
                  <a:pt x="78887" y="144635"/>
                </a:lnTo>
                <a:lnTo>
                  <a:pt x="76230" y="142992"/>
                </a:lnTo>
                <a:lnTo>
                  <a:pt x="74459" y="140905"/>
                </a:lnTo>
                <a:lnTo>
                  <a:pt x="73277" y="138522"/>
                </a:lnTo>
                <a:lnTo>
                  <a:pt x="71965" y="133227"/>
                </a:lnTo>
                <a:lnTo>
                  <a:pt x="71007" y="128277"/>
                </a:lnTo>
                <a:lnTo>
                  <a:pt x="76248" y="130659"/>
                </a:lnTo>
                <a:lnTo>
                  <a:pt x="84199" y="135025"/>
                </a:lnTo>
                <a:lnTo>
                  <a:pt x="91041" y="140272"/>
                </a:lnTo>
                <a:lnTo>
                  <a:pt x="95246" y="144053"/>
                </a:lnTo>
                <a:lnTo>
                  <a:pt x="105211" y="153545"/>
                </a:lnTo>
                <a:lnTo>
                  <a:pt x="121977" y="170045"/>
                </a:lnTo>
                <a:lnTo>
                  <a:pt x="126785" y="175808"/>
                </a:lnTo>
                <a:lnTo>
                  <a:pt x="130982" y="181634"/>
                </a:lnTo>
                <a:lnTo>
                  <a:pt x="134772" y="187502"/>
                </a:lnTo>
                <a:lnTo>
                  <a:pt x="139283" y="193399"/>
                </a:lnTo>
                <a:lnTo>
                  <a:pt x="144275" y="199315"/>
                </a:lnTo>
                <a:lnTo>
                  <a:pt x="149588" y="205242"/>
                </a:lnTo>
                <a:lnTo>
                  <a:pt x="156106" y="209194"/>
                </a:lnTo>
                <a:lnTo>
                  <a:pt x="163428" y="211828"/>
                </a:lnTo>
                <a:lnTo>
                  <a:pt x="171285" y="213585"/>
                </a:lnTo>
                <a:lnTo>
                  <a:pt x="180492" y="213764"/>
                </a:lnTo>
                <a:lnTo>
                  <a:pt x="190600" y="212891"/>
                </a:lnTo>
                <a:lnTo>
                  <a:pt x="201306" y="211317"/>
                </a:lnTo>
                <a:lnTo>
                  <a:pt x="211421" y="209275"/>
                </a:lnTo>
                <a:lnTo>
                  <a:pt x="221141" y="206922"/>
                </a:lnTo>
                <a:lnTo>
                  <a:pt x="251687" y="198870"/>
                </a:lnTo>
                <a:lnTo>
                  <a:pt x="285228" y="19030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ARTInkAnnotation104"/>
          <p:cNvSpPr/>
          <p:nvPr/>
        </p:nvSpPr>
        <p:spPr>
          <a:xfrm>
            <a:off x="5761589" y="5420320"/>
            <a:ext cx="166670" cy="158308"/>
          </a:xfrm>
          <a:custGeom>
            <a:avLst/>
            <a:gdLst/>
            <a:ahLst/>
            <a:cxnLst/>
            <a:rect l="0" t="0" r="0" b="0"/>
            <a:pathLst>
              <a:path w="166670" h="158308">
                <a:moveTo>
                  <a:pt x="69496" y="0"/>
                </a:moveTo>
                <a:lnTo>
                  <a:pt x="57068" y="12429"/>
                </a:lnTo>
                <a:lnTo>
                  <a:pt x="56250" y="14239"/>
                </a:lnTo>
                <a:lnTo>
                  <a:pt x="56696" y="15446"/>
                </a:lnTo>
                <a:lnTo>
                  <a:pt x="59838" y="17779"/>
                </a:lnTo>
                <a:lnTo>
                  <a:pt x="64542" y="22123"/>
                </a:lnTo>
                <a:lnTo>
                  <a:pt x="68178" y="22686"/>
                </a:lnTo>
                <a:lnTo>
                  <a:pt x="72586" y="22069"/>
                </a:lnTo>
                <a:lnTo>
                  <a:pt x="77510" y="20666"/>
                </a:lnTo>
                <a:lnTo>
                  <a:pt x="83768" y="19730"/>
                </a:lnTo>
                <a:lnTo>
                  <a:pt x="90917" y="19107"/>
                </a:lnTo>
                <a:lnTo>
                  <a:pt x="98659" y="18691"/>
                </a:lnTo>
                <a:lnTo>
                  <a:pt x="112555" y="18229"/>
                </a:lnTo>
                <a:lnTo>
                  <a:pt x="119037" y="18106"/>
                </a:lnTo>
                <a:lnTo>
                  <a:pt x="125344" y="17032"/>
                </a:lnTo>
                <a:lnTo>
                  <a:pt x="131533" y="15323"/>
                </a:lnTo>
                <a:lnTo>
                  <a:pt x="137643" y="13192"/>
                </a:lnTo>
                <a:lnTo>
                  <a:pt x="143701" y="11772"/>
                </a:lnTo>
                <a:lnTo>
                  <a:pt x="149724" y="10824"/>
                </a:lnTo>
                <a:lnTo>
                  <a:pt x="164167" y="9304"/>
                </a:lnTo>
                <a:lnTo>
                  <a:pt x="165352" y="8187"/>
                </a:lnTo>
                <a:lnTo>
                  <a:pt x="166142" y="6451"/>
                </a:lnTo>
                <a:lnTo>
                  <a:pt x="166669" y="4300"/>
                </a:lnTo>
                <a:lnTo>
                  <a:pt x="166029" y="3859"/>
                </a:lnTo>
                <a:lnTo>
                  <a:pt x="164609" y="4557"/>
                </a:lnTo>
                <a:lnTo>
                  <a:pt x="162670" y="6015"/>
                </a:lnTo>
                <a:lnTo>
                  <a:pt x="159393" y="6987"/>
                </a:lnTo>
                <a:lnTo>
                  <a:pt x="155225" y="7635"/>
                </a:lnTo>
                <a:lnTo>
                  <a:pt x="150461" y="8066"/>
                </a:lnTo>
                <a:lnTo>
                  <a:pt x="144308" y="9346"/>
                </a:lnTo>
                <a:lnTo>
                  <a:pt x="137231" y="11192"/>
                </a:lnTo>
                <a:lnTo>
                  <a:pt x="129535" y="13414"/>
                </a:lnTo>
                <a:lnTo>
                  <a:pt x="121429" y="14896"/>
                </a:lnTo>
                <a:lnTo>
                  <a:pt x="113048" y="15884"/>
                </a:lnTo>
                <a:lnTo>
                  <a:pt x="104483" y="16542"/>
                </a:lnTo>
                <a:lnTo>
                  <a:pt x="94806" y="17974"/>
                </a:lnTo>
                <a:lnTo>
                  <a:pt x="84385" y="19920"/>
                </a:lnTo>
                <a:lnTo>
                  <a:pt x="73469" y="22210"/>
                </a:lnTo>
                <a:lnTo>
                  <a:pt x="64207" y="25720"/>
                </a:lnTo>
                <a:lnTo>
                  <a:pt x="56048" y="30045"/>
                </a:lnTo>
                <a:lnTo>
                  <a:pt x="48624" y="34913"/>
                </a:lnTo>
                <a:lnTo>
                  <a:pt x="41692" y="40143"/>
                </a:lnTo>
                <a:lnTo>
                  <a:pt x="35085" y="45613"/>
                </a:lnTo>
                <a:lnTo>
                  <a:pt x="28696" y="51245"/>
                </a:lnTo>
                <a:lnTo>
                  <a:pt x="23445" y="56984"/>
                </a:lnTo>
                <a:lnTo>
                  <a:pt x="18951" y="62794"/>
                </a:lnTo>
                <a:lnTo>
                  <a:pt x="14964" y="68651"/>
                </a:lnTo>
                <a:lnTo>
                  <a:pt x="11314" y="75534"/>
                </a:lnTo>
                <a:lnTo>
                  <a:pt x="7887" y="83097"/>
                </a:lnTo>
                <a:lnTo>
                  <a:pt x="4611" y="91118"/>
                </a:lnTo>
                <a:lnTo>
                  <a:pt x="2427" y="99440"/>
                </a:lnTo>
                <a:lnTo>
                  <a:pt x="971" y="107965"/>
                </a:lnTo>
                <a:lnTo>
                  <a:pt x="0" y="116626"/>
                </a:lnTo>
                <a:lnTo>
                  <a:pt x="1337" y="124383"/>
                </a:lnTo>
                <a:lnTo>
                  <a:pt x="4213" y="131539"/>
                </a:lnTo>
                <a:lnTo>
                  <a:pt x="8115" y="138294"/>
                </a:lnTo>
                <a:lnTo>
                  <a:pt x="13693" y="143790"/>
                </a:lnTo>
                <a:lnTo>
                  <a:pt x="20387" y="148446"/>
                </a:lnTo>
                <a:lnTo>
                  <a:pt x="27827" y="152542"/>
                </a:lnTo>
                <a:lnTo>
                  <a:pt x="35764" y="155273"/>
                </a:lnTo>
                <a:lnTo>
                  <a:pt x="44031" y="157093"/>
                </a:lnTo>
                <a:lnTo>
                  <a:pt x="52520" y="158307"/>
                </a:lnTo>
                <a:lnTo>
                  <a:pt x="61155" y="158123"/>
                </a:lnTo>
                <a:lnTo>
                  <a:pt x="69889" y="157009"/>
                </a:lnTo>
                <a:lnTo>
                  <a:pt x="78687" y="155274"/>
                </a:lnTo>
                <a:lnTo>
                  <a:pt x="87530" y="153125"/>
                </a:lnTo>
                <a:lnTo>
                  <a:pt x="96401" y="150701"/>
                </a:lnTo>
                <a:lnTo>
                  <a:pt x="114196" y="145361"/>
                </a:lnTo>
                <a:lnTo>
                  <a:pt x="132028" y="139680"/>
                </a:lnTo>
                <a:lnTo>
                  <a:pt x="138965" y="135784"/>
                </a:lnTo>
                <a:lnTo>
                  <a:pt x="144581" y="131203"/>
                </a:lnTo>
                <a:lnTo>
                  <a:pt x="158793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ARTInkAnnotation105"/>
          <p:cNvSpPr/>
          <p:nvPr/>
        </p:nvSpPr>
        <p:spPr>
          <a:xfrm>
            <a:off x="5786437" y="5491757"/>
            <a:ext cx="142876" cy="15378"/>
          </a:xfrm>
          <a:custGeom>
            <a:avLst/>
            <a:gdLst/>
            <a:ahLst/>
            <a:cxnLst/>
            <a:rect l="0" t="0" r="0" b="0"/>
            <a:pathLst>
              <a:path w="142876" h="15378">
                <a:moveTo>
                  <a:pt x="0" y="0"/>
                </a:moveTo>
                <a:lnTo>
                  <a:pt x="33183" y="9482"/>
                </a:lnTo>
                <a:lnTo>
                  <a:pt x="46927" y="12274"/>
                </a:lnTo>
                <a:lnTo>
                  <a:pt x="60058" y="14136"/>
                </a:lnTo>
                <a:lnTo>
                  <a:pt x="72781" y="15377"/>
                </a:lnTo>
                <a:lnTo>
                  <a:pt x="83247" y="15213"/>
                </a:lnTo>
                <a:lnTo>
                  <a:pt x="92209" y="14111"/>
                </a:lnTo>
                <a:lnTo>
                  <a:pt x="100168" y="12384"/>
                </a:lnTo>
                <a:lnTo>
                  <a:pt x="108451" y="10240"/>
                </a:lnTo>
                <a:lnTo>
                  <a:pt x="116949" y="7819"/>
                </a:lnTo>
                <a:lnTo>
                  <a:pt x="14287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ARTInkAnnotation106"/>
          <p:cNvSpPr/>
          <p:nvPr/>
        </p:nvSpPr>
        <p:spPr>
          <a:xfrm>
            <a:off x="5973960" y="5403255"/>
            <a:ext cx="218171" cy="168145"/>
          </a:xfrm>
          <a:custGeom>
            <a:avLst/>
            <a:gdLst/>
            <a:ahLst/>
            <a:cxnLst/>
            <a:rect l="0" t="0" r="0" b="0"/>
            <a:pathLst>
              <a:path w="218171" h="168145">
                <a:moveTo>
                  <a:pt x="0" y="124221"/>
                </a:moveTo>
                <a:lnTo>
                  <a:pt x="9481" y="119481"/>
                </a:lnTo>
                <a:lnTo>
                  <a:pt x="13266" y="117093"/>
                </a:lnTo>
                <a:lnTo>
                  <a:pt x="16781" y="114508"/>
                </a:lnTo>
                <a:lnTo>
                  <a:pt x="20118" y="111793"/>
                </a:lnTo>
                <a:lnTo>
                  <a:pt x="24326" y="108990"/>
                </a:lnTo>
                <a:lnTo>
                  <a:pt x="29115" y="106130"/>
                </a:lnTo>
                <a:lnTo>
                  <a:pt x="34294" y="103231"/>
                </a:lnTo>
                <a:lnTo>
                  <a:pt x="39730" y="99314"/>
                </a:lnTo>
                <a:lnTo>
                  <a:pt x="45338" y="94718"/>
                </a:lnTo>
                <a:lnTo>
                  <a:pt x="51062" y="89669"/>
                </a:lnTo>
                <a:lnTo>
                  <a:pt x="56862" y="83328"/>
                </a:lnTo>
                <a:lnTo>
                  <a:pt x="62713" y="76123"/>
                </a:lnTo>
                <a:lnTo>
                  <a:pt x="68597" y="68343"/>
                </a:lnTo>
                <a:lnTo>
                  <a:pt x="75497" y="61173"/>
                </a:lnTo>
                <a:lnTo>
                  <a:pt x="83074" y="54407"/>
                </a:lnTo>
                <a:lnTo>
                  <a:pt x="91101" y="47913"/>
                </a:lnTo>
                <a:lnTo>
                  <a:pt x="99430" y="40607"/>
                </a:lnTo>
                <a:lnTo>
                  <a:pt x="107959" y="32760"/>
                </a:lnTo>
                <a:lnTo>
                  <a:pt x="116621" y="24552"/>
                </a:lnTo>
                <a:lnTo>
                  <a:pt x="125372" y="18088"/>
                </a:lnTo>
                <a:lnTo>
                  <a:pt x="134183" y="12786"/>
                </a:lnTo>
                <a:lnTo>
                  <a:pt x="143033" y="8259"/>
                </a:lnTo>
                <a:lnTo>
                  <a:pt x="150919" y="5241"/>
                </a:lnTo>
                <a:lnTo>
                  <a:pt x="158160" y="3229"/>
                </a:lnTo>
                <a:lnTo>
                  <a:pt x="164971" y="1888"/>
                </a:lnTo>
                <a:lnTo>
                  <a:pt x="171497" y="994"/>
                </a:lnTo>
                <a:lnTo>
                  <a:pt x="177832" y="398"/>
                </a:lnTo>
                <a:lnTo>
                  <a:pt x="184039" y="0"/>
                </a:lnTo>
                <a:lnTo>
                  <a:pt x="189170" y="728"/>
                </a:lnTo>
                <a:lnTo>
                  <a:pt x="193582" y="2205"/>
                </a:lnTo>
                <a:lnTo>
                  <a:pt x="197516" y="4182"/>
                </a:lnTo>
                <a:lnTo>
                  <a:pt x="201130" y="7484"/>
                </a:lnTo>
                <a:lnTo>
                  <a:pt x="204533" y="11670"/>
                </a:lnTo>
                <a:lnTo>
                  <a:pt x="207793" y="16445"/>
                </a:lnTo>
                <a:lnTo>
                  <a:pt x="210958" y="22605"/>
                </a:lnTo>
                <a:lnTo>
                  <a:pt x="214061" y="29688"/>
                </a:lnTo>
                <a:lnTo>
                  <a:pt x="217121" y="37386"/>
                </a:lnTo>
                <a:lnTo>
                  <a:pt x="218170" y="46488"/>
                </a:lnTo>
                <a:lnTo>
                  <a:pt x="217876" y="56524"/>
                </a:lnTo>
                <a:lnTo>
                  <a:pt x="216689" y="67183"/>
                </a:lnTo>
                <a:lnTo>
                  <a:pt x="214904" y="77267"/>
                </a:lnTo>
                <a:lnTo>
                  <a:pt x="212723" y="86965"/>
                </a:lnTo>
                <a:lnTo>
                  <a:pt x="210276" y="96407"/>
                </a:lnTo>
                <a:lnTo>
                  <a:pt x="207653" y="105679"/>
                </a:lnTo>
                <a:lnTo>
                  <a:pt x="202093" y="123918"/>
                </a:lnTo>
                <a:lnTo>
                  <a:pt x="199221" y="131957"/>
                </a:lnTo>
                <a:lnTo>
                  <a:pt x="196314" y="139300"/>
                </a:lnTo>
                <a:lnTo>
                  <a:pt x="193384" y="146180"/>
                </a:lnTo>
                <a:lnTo>
                  <a:pt x="190439" y="151759"/>
                </a:lnTo>
                <a:lnTo>
                  <a:pt x="187482" y="156471"/>
                </a:lnTo>
                <a:lnTo>
                  <a:pt x="184520" y="160603"/>
                </a:lnTo>
                <a:lnTo>
                  <a:pt x="181553" y="163359"/>
                </a:lnTo>
                <a:lnTo>
                  <a:pt x="178582" y="165196"/>
                </a:lnTo>
                <a:lnTo>
                  <a:pt x="172635" y="167237"/>
                </a:lnTo>
                <a:lnTo>
                  <a:pt x="166686" y="168144"/>
                </a:lnTo>
                <a:lnTo>
                  <a:pt x="164702" y="167394"/>
                </a:lnTo>
                <a:lnTo>
                  <a:pt x="163379" y="165902"/>
                </a:lnTo>
                <a:lnTo>
                  <a:pt x="162498" y="163914"/>
                </a:lnTo>
                <a:lnTo>
                  <a:pt x="161910" y="160605"/>
                </a:lnTo>
                <a:lnTo>
                  <a:pt x="161518" y="156415"/>
                </a:lnTo>
                <a:lnTo>
                  <a:pt x="160735" y="14208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ARTInkAnnotation107"/>
          <p:cNvSpPr/>
          <p:nvPr/>
        </p:nvSpPr>
        <p:spPr>
          <a:xfrm>
            <a:off x="6000750" y="5447109"/>
            <a:ext cx="178594" cy="53579"/>
          </a:xfrm>
          <a:custGeom>
            <a:avLst/>
            <a:gdLst/>
            <a:ahLst/>
            <a:cxnLst/>
            <a:rect l="0" t="0" r="0" b="0"/>
            <a:pathLst>
              <a:path w="178594" h="53579">
                <a:moveTo>
                  <a:pt x="0" y="0"/>
                </a:moveTo>
                <a:lnTo>
                  <a:pt x="51462" y="25731"/>
                </a:lnTo>
                <a:lnTo>
                  <a:pt x="62088" y="30053"/>
                </a:lnTo>
                <a:lnTo>
                  <a:pt x="73142" y="33926"/>
                </a:lnTo>
                <a:lnTo>
                  <a:pt x="84480" y="37500"/>
                </a:lnTo>
                <a:lnTo>
                  <a:pt x="107660" y="44117"/>
                </a:lnTo>
                <a:lnTo>
                  <a:pt x="119399" y="47271"/>
                </a:lnTo>
                <a:lnTo>
                  <a:pt x="131193" y="49374"/>
                </a:lnTo>
                <a:lnTo>
                  <a:pt x="143024" y="50775"/>
                </a:lnTo>
                <a:lnTo>
                  <a:pt x="178593" y="5357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MARTInkAnnotation108"/>
          <p:cNvSpPr/>
          <p:nvPr/>
        </p:nvSpPr>
        <p:spPr>
          <a:xfrm>
            <a:off x="6134695" y="5361597"/>
            <a:ext cx="232173" cy="208316"/>
          </a:xfrm>
          <a:custGeom>
            <a:avLst/>
            <a:gdLst/>
            <a:ahLst/>
            <a:cxnLst/>
            <a:rect l="0" t="0" r="0" b="0"/>
            <a:pathLst>
              <a:path w="232173" h="208316">
                <a:moveTo>
                  <a:pt x="232172" y="5145"/>
                </a:moveTo>
                <a:lnTo>
                  <a:pt x="194248" y="405"/>
                </a:lnTo>
                <a:lnTo>
                  <a:pt x="181092" y="0"/>
                </a:lnTo>
                <a:lnTo>
                  <a:pt x="170338" y="723"/>
                </a:lnTo>
                <a:lnTo>
                  <a:pt x="161183" y="2196"/>
                </a:lnTo>
                <a:lnTo>
                  <a:pt x="154088" y="4172"/>
                </a:lnTo>
                <a:lnTo>
                  <a:pt x="148366" y="6481"/>
                </a:lnTo>
                <a:lnTo>
                  <a:pt x="132927" y="14470"/>
                </a:lnTo>
                <a:lnTo>
                  <a:pt x="127313" y="17315"/>
                </a:lnTo>
                <a:lnTo>
                  <a:pt x="122578" y="22187"/>
                </a:lnTo>
                <a:lnTo>
                  <a:pt x="118430" y="28413"/>
                </a:lnTo>
                <a:lnTo>
                  <a:pt x="114671" y="35540"/>
                </a:lnTo>
                <a:lnTo>
                  <a:pt x="112166" y="42275"/>
                </a:lnTo>
                <a:lnTo>
                  <a:pt x="110496" y="48750"/>
                </a:lnTo>
                <a:lnTo>
                  <a:pt x="109383" y="55051"/>
                </a:lnTo>
                <a:lnTo>
                  <a:pt x="110625" y="61236"/>
                </a:lnTo>
                <a:lnTo>
                  <a:pt x="113438" y="67344"/>
                </a:lnTo>
                <a:lnTo>
                  <a:pt x="117296" y="73400"/>
                </a:lnTo>
                <a:lnTo>
                  <a:pt x="121854" y="79422"/>
                </a:lnTo>
                <a:lnTo>
                  <a:pt x="126877" y="85420"/>
                </a:lnTo>
                <a:lnTo>
                  <a:pt x="132209" y="91405"/>
                </a:lnTo>
                <a:lnTo>
                  <a:pt x="146072" y="105990"/>
                </a:lnTo>
                <a:lnTo>
                  <a:pt x="174484" y="134867"/>
                </a:lnTo>
                <a:lnTo>
                  <a:pt x="179823" y="142228"/>
                </a:lnTo>
                <a:lnTo>
                  <a:pt x="184374" y="150112"/>
                </a:lnTo>
                <a:lnTo>
                  <a:pt x="188400" y="158345"/>
                </a:lnTo>
                <a:lnTo>
                  <a:pt x="190092" y="164825"/>
                </a:lnTo>
                <a:lnTo>
                  <a:pt x="190228" y="170137"/>
                </a:lnTo>
                <a:lnTo>
                  <a:pt x="189326" y="174671"/>
                </a:lnTo>
                <a:lnTo>
                  <a:pt x="187733" y="179678"/>
                </a:lnTo>
                <a:lnTo>
                  <a:pt x="185679" y="185000"/>
                </a:lnTo>
                <a:lnTo>
                  <a:pt x="183318" y="190533"/>
                </a:lnTo>
                <a:lnTo>
                  <a:pt x="181743" y="195214"/>
                </a:lnTo>
                <a:lnTo>
                  <a:pt x="180693" y="199326"/>
                </a:lnTo>
                <a:lnTo>
                  <a:pt x="179993" y="203060"/>
                </a:lnTo>
                <a:lnTo>
                  <a:pt x="178534" y="205549"/>
                </a:lnTo>
                <a:lnTo>
                  <a:pt x="176570" y="207209"/>
                </a:lnTo>
                <a:lnTo>
                  <a:pt x="174268" y="208315"/>
                </a:lnTo>
                <a:lnTo>
                  <a:pt x="170749" y="208061"/>
                </a:lnTo>
                <a:lnTo>
                  <a:pt x="166418" y="206899"/>
                </a:lnTo>
                <a:lnTo>
                  <a:pt x="161547" y="205132"/>
                </a:lnTo>
                <a:lnTo>
                  <a:pt x="156315" y="202962"/>
                </a:lnTo>
                <a:lnTo>
                  <a:pt x="150843" y="200523"/>
                </a:lnTo>
                <a:lnTo>
                  <a:pt x="145210" y="197905"/>
                </a:lnTo>
                <a:lnTo>
                  <a:pt x="137487" y="193182"/>
                </a:lnTo>
                <a:lnTo>
                  <a:pt x="128368" y="187058"/>
                </a:lnTo>
                <a:lnTo>
                  <a:pt x="118320" y="179999"/>
                </a:lnTo>
                <a:lnTo>
                  <a:pt x="106662" y="173308"/>
                </a:lnTo>
                <a:lnTo>
                  <a:pt x="93928" y="166862"/>
                </a:lnTo>
                <a:lnTo>
                  <a:pt x="80478" y="160582"/>
                </a:lnTo>
                <a:lnTo>
                  <a:pt x="68535" y="155403"/>
                </a:lnTo>
                <a:lnTo>
                  <a:pt x="57596" y="150957"/>
                </a:lnTo>
                <a:lnTo>
                  <a:pt x="47327" y="147002"/>
                </a:lnTo>
                <a:lnTo>
                  <a:pt x="38496" y="143373"/>
                </a:lnTo>
                <a:lnTo>
                  <a:pt x="30625" y="139960"/>
                </a:lnTo>
                <a:lnTo>
                  <a:pt x="23393" y="136694"/>
                </a:lnTo>
                <a:lnTo>
                  <a:pt x="17580" y="132531"/>
                </a:lnTo>
                <a:lnTo>
                  <a:pt x="12712" y="127773"/>
                </a:lnTo>
                <a:lnTo>
                  <a:pt x="0" y="11230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SMARTInkAnnotation109"/>
          <p:cNvSpPr/>
          <p:nvPr/>
        </p:nvSpPr>
        <p:spPr>
          <a:xfrm>
            <a:off x="6420445" y="5376922"/>
            <a:ext cx="212350" cy="194900"/>
          </a:xfrm>
          <a:custGeom>
            <a:avLst/>
            <a:gdLst/>
            <a:ahLst/>
            <a:cxnLst/>
            <a:rect l="0" t="0" r="0" b="0"/>
            <a:pathLst>
              <a:path w="212350" h="194900">
                <a:moveTo>
                  <a:pt x="0" y="7679"/>
                </a:moveTo>
                <a:lnTo>
                  <a:pt x="14221" y="12419"/>
                </a:lnTo>
                <a:lnTo>
                  <a:pt x="19403" y="13816"/>
                </a:lnTo>
                <a:lnTo>
                  <a:pt x="23849" y="14747"/>
                </a:lnTo>
                <a:lnTo>
                  <a:pt x="27805" y="15368"/>
                </a:lnTo>
                <a:lnTo>
                  <a:pt x="32427" y="15782"/>
                </a:lnTo>
                <a:lnTo>
                  <a:pt x="37493" y="16058"/>
                </a:lnTo>
                <a:lnTo>
                  <a:pt x="42855" y="16241"/>
                </a:lnTo>
                <a:lnTo>
                  <a:pt x="64622" y="16500"/>
                </a:lnTo>
                <a:lnTo>
                  <a:pt x="71854" y="15544"/>
                </a:lnTo>
                <a:lnTo>
                  <a:pt x="78661" y="13915"/>
                </a:lnTo>
                <a:lnTo>
                  <a:pt x="85183" y="11836"/>
                </a:lnTo>
                <a:lnTo>
                  <a:pt x="92507" y="10451"/>
                </a:lnTo>
                <a:lnTo>
                  <a:pt x="100367" y="9527"/>
                </a:lnTo>
                <a:lnTo>
                  <a:pt x="108583" y="8911"/>
                </a:lnTo>
                <a:lnTo>
                  <a:pt x="117037" y="8501"/>
                </a:lnTo>
                <a:lnTo>
                  <a:pt x="134368" y="8045"/>
                </a:lnTo>
                <a:lnTo>
                  <a:pt x="160860" y="7788"/>
                </a:lnTo>
                <a:lnTo>
                  <a:pt x="168755" y="6760"/>
                </a:lnTo>
                <a:lnTo>
                  <a:pt x="176004" y="5082"/>
                </a:lnTo>
                <a:lnTo>
                  <a:pt x="182820" y="2971"/>
                </a:lnTo>
                <a:lnTo>
                  <a:pt x="188357" y="1564"/>
                </a:lnTo>
                <a:lnTo>
                  <a:pt x="193040" y="626"/>
                </a:lnTo>
                <a:lnTo>
                  <a:pt x="197154" y="0"/>
                </a:lnTo>
                <a:lnTo>
                  <a:pt x="200888" y="576"/>
                </a:lnTo>
                <a:lnTo>
                  <a:pt x="204372" y="1952"/>
                </a:lnTo>
                <a:lnTo>
                  <a:pt x="212349" y="6548"/>
                </a:lnTo>
                <a:lnTo>
                  <a:pt x="211019" y="6925"/>
                </a:lnTo>
                <a:lnTo>
                  <a:pt x="208148" y="7176"/>
                </a:lnTo>
                <a:lnTo>
                  <a:pt x="204249" y="7344"/>
                </a:lnTo>
                <a:lnTo>
                  <a:pt x="199667" y="8448"/>
                </a:lnTo>
                <a:lnTo>
                  <a:pt x="194627" y="10176"/>
                </a:lnTo>
                <a:lnTo>
                  <a:pt x="189281" y="12321"/>
                </a:lnTo>
                <a:lnTo>
                  <a:pt x="181751" y="14742"/>
                </a:lnTo>
                <a:lnTo>
                  <a:pt x="172761" y="17349"/>
                </a:lnTo>
                <a:lnTo>
                  <a:pt x="162799" y="20079"/>
                </a:lnTo>
                <a:lnTo>
                  <a:pt x="152189" y="24876"/>
                </a:lnTo>
                <a:lnTo>
                  <a:pt x="141146" y="31050"/>
                </a:lnTo>
                <a:lnTo>
                  <a:pt x="129817" y="38142"/>
                </a:lnTo>
                <a:lnTo>
                  <a:pt x="118294" y="44855"/>
                </a:lnTo>
                <a:lnTo>
                  <a:pt x="106644" y="51315"/>
                </a:lnTo>
                <a:lnTo>
                  <a:pt x="94909" y="57606"/>
                </a:lnTo>
                <a:lnTo>
                  <a:pt x="84108" y="64776"/>
                </a:lnTo>
                <a:lnTo>
                  <a:pt x="73931" y="72533"/>
                </a:lnTo>
                <a:lnTo>
                  <a:pt x="64171" y="80680"/>
                </a:lnTo>
                <a:lnTo>
                  <a:pt x="56671" y="89089"/>
                </a:lnTo>
                <a:lnTo>
                  <a:pt x="50679" y="97672"/>
                </a:lnTo>
                <a:lnTo>
                  <a:pt x="45692" y="106369"/>
                </a:lnTo>
                <a:lnTo>
                  <a:pt x="40383" y="115145"/>
                </a:lnTo>
                <a:lnTo>
                  <a:pt x="29193" y="132832"/>
                </a:lnTo>
                <a:lnTo>
                  <a:pt x="26408" y="139732"/>
                </a:lnTo>
                <a:lnTo>
                  <a:pt x="25542" y="145323"/>
                </a:lnTo>
                <a:lnTo>
                  <a:pt x="25958" y="150044"/>
                </a:lnTo>
                <a:lnTo>
                  <a:pt x="26235" y="155175"/>
                </a:lnTo>
                <a:lnTo>
                  <a:pt x="26542" y="166167"/>
                </a:lnTo>
                <a:lnTo>
                  <a:pt x="29601" y="171877"/>
                </a:lnTo>
                <a:lnTo>
                  <a:pt x="34617" y="177668"/>
                </a:lnTo>
                <a:lnTo>
                  <a:pt x="40937" y="183513"/>
                </a:lnTo>
                <a:lnTo>
                  <a:pt x="48127" y="187409"/>
                </a:lnTo>
                <a:lnTo>
                  <a:pt x="55898" y="190007"/>
                </a:lnTo>
                <a:lnTo>
                  <a:pt x="64054" y="191739"/>
                </a:lnTo>
                <a:lnTo>
                  <a:pt x="73460" y="192894"/>
                </a:lnTo>
                <a:lnTo>
                  <a:pt x="83700" y="193663"/>
                </a:lnTo>
                <a:lnTo>
                  <a:pt x="104669" y="194518"/>
                </a:lnTo>
                <a:lnTo>
                  <a:pt x="123910" y="194899"/>
                </a:lnTo>
                <a:lnTo>
                  <a:pt x="132216" y="193015"/>
                </a:lnTo>
                <a:lnTo>
                  <a:pt x="139737" y="189776"/>
                </a:lnTo>
                <a:lnTo>
                  <a:pt x="146736" y="185632"/>
                </a:lnTo>
                <a:lnTo>
                  <a:pt x="152394" y="181877"/>
                </a:lnTo>
                <a:lnTo>
                  <a:pt x="157158" y="178381"/>
                </a:lnTo>
                <a:lnTo>
                  <a:pt x="161327" y="175059"/>
                </a:lnTo>
                <a:lnTo>
                  <a:pt x="165098" y="171852"/>
                </a:lnTo>
                <a:lnTo>
                  <a:pt x="168604" y="168721"/>
                </a:lnTo>
                <a:lnTo>
                  <a:pt x="178594" y="15948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MARTInkAnnotation110"/>
          <p:cNvSpPr/>
          <p:nvPr/>
        </p:nvSpPr>
        <p:spPr>
          <a:xfrm>
            <a:off x="6357937" y="5411390"/>
            <a:ext cx="169665" cy="35720"/>
          </a:xfrm>
          <a:custGeom>
            <a:avLst/>
            <a:gdLst/>
            <a:ahLst/>
            <a:cxnLst/>
            <a:rect l="0" t="0" r="0" b="0"/>
            <a:pathLst>
              <a:path w="169665" h="35720">
                <a:moveTo>
                  <a:pt x="0" y="0"/>
                </a:moveTo>
                <a:lnTo>
                  <a:pt x="28443" y="9482"/>
                </a:lnTo>
                <a:lnTo>
                  <a:pt x="41782" y="13266"/>
                </a:lnTo>
                <a:lnTo>
                  <a:pt x="55636" y="16782"/>
                </a:lnTo>
                <a:lnTo>
                  <a:pt x="84258" y="23334"/>
                </a:lnTo>
                <a:lnTo>
                  <a:pt x="113516" y="29553"/>
                </a:lnTo>
                <a:lnTo>
                  <a:pt x="126279" y="31609"/>
                </a:lnTo>
                <a:lnTo>
                  <a:pt x="137764" y="32979"/>
                </a:lnTo>
                <a:lnTo>
                  <a:pt x="169664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MARTInkAnnotation111"/>
          <p:cNvSpPr/>
          <p:nvPr/>
        </p:nvSpPr>
        <p:spPr>
          <a:xfrm>
            <a:off x="7074069" y="5250656"/>
            <a:ext cx="74826" cy="222030"/>
          </a:xfrm>
          <a:custGeom>
            <a:avLst/>
            <a:gdLst/>
            <a:ahLst/>
            <a:cxnLst/>
            <a:rect l="0" t="0" r="0" b="0"/>
            <a:pathLst>
              <a:path w="74826" h="222030">
                <a:moveTo>
                  <a:pt x="69681" y="0"/>
                </a:moveTo>
                <a:lnTo>
                  <a:pt x="74421" y="23702"/>
                </a:lnTo>
                <a:lnTo>
                  <a:pt x="74825" y="34653"/>
                </a:lnTo>
                <a:lnTo>
                  <a:pt x="74102" y="45923"/>
                </a:lnTo>
                <a:lnTo>
                  <a:pt x="72628" y="57404"/>
                </a:lnTo>
                <a:lnTo>
                  <a:pt x="69661" y="69027"/>
                </a:lnTo>
                <a:lnTo>
                  <a:pt x="65699" y="80744"/>
                </a:lnTo>
                <a:lnTo>
                  <a:pt x="61072" y="92525"/>
                </a:lnTo>
                <a:lnTo>
                  <a:pt x="56005" y="104347"/>
                </a:lnTo>
                <a:lnTo>
                  <a:pt x="45080" y="128067"/>
                </a:lnTo>
                <a:lnTo>
                  <a:pt x="41375" y="138956"/>
                </a:lnTo>
                <a:lnTo>
                  <a:pt x="38904" y="149192"/>
                </a:lnTo>
                <a:lnTo>
                  <a:pt x="37256" y="158992"/>
                </a:lnTo>
                <a:lnTo>
                  <a:pt x="35166" y="168503"/>
                </a:lnTo>
                <a:lnTo>
                  <a:pt x="32780" y="177820"/>
                </a:lnTo>
                <a:lnTo>
                  <a:pt x="30198" y="187007"/>
                </a:lnTo>
                <a:lnTo>
                  <a:pt x="27483" y="195117"/>
                </a:lnTo>
                <a:lnTo>
                  <a:pt x="24682" y="202507"/>
                </a:lnTo>
                <a:lnTo>
                  <a:pt x="21821" y="209420"/>
                </a:lnTo>
                <a:lnTo>
                  <a:pt x="18923" y="214027"/>
                </a:lnTo>
                <a:lnTo>
                  <a:pt x="15999" y="217099"/>
                </a:lnTo>
                <a:lnTo>
                  <a:pt x="13057" y="219146"/>
                </a:lnTo>
                <a:lnTo>
                  <a:pt x="10103" y="220512"/>
                </a:lnTo>
                <a:lnTo>
                  <a:pt x="7142" y="221422"/>
                </a:lnTo>
                <a:lnTo>
                  <a:pt x="4175" y="222029"/>
                </a:lnTo>
                <a:lnTo>
                  <a:pt x="2198" y="221441"/>
                </a:lnTo>
                <a:lnTo>
                  <a:pt x="880" y="220057"/>
                </a:lnTo>
                <a:lnTo>
                  <a:pt x="0" y="218142"/>
                </a:lnTo>
                <a:lnTo>
                  <a:pt x="1399" y="216866"/>
                </a:lnTo>
                <a:lnTo>
                  <a:pt x="4315" y="216014"/>
                </a:lnTo>
                <a:lnTo>
                  <a:pt x="16102" y="21431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MARTInkAnnotation112"/>
          <p:cNvSpPr/>
          <p:nvPr/>
        </p:nvSpPr>
        <p:spPr>
          <a:xfrm>
            <a:off x="7118201" y="5125641"/>
            <a:ext cx="382737" cy="396742"/>
          </a:xfrm>
          <a:custGeom>
            <a:avLst/>
            <a:gdLst/>
            <a:ahLst/>
            <a:cxnLst/>
            <a:rect l="0" t="0" r="0" b="0"/>
            <a:pathLst>
              <a:path w="382737" h="396742">
                <a:moveTo>
                  <a:pt x="7689" y="312538"/>
                </a:moveTo>
                <a:lnTo>
                  <a:pt x="2948" y="317279"/>
                </a:lnTo>
                <a:lnTo>
                  <a:pt x="1552" y="320660"/>
                </a:lnTo>
                <a:lnTo>
                  <a:pt x="0" y="329708"/>
                </a:lnTo>
                <a:lnTo>
                  <a:pt x="579" y="333906"/>
                </a:lnTo>
                <a:lnTo>
                  <a:pt x="1957" y="337698"/>
                </a:lnTo>
                <a:lnTo>
                  <a:pt x="3868" y="341217"/>
                </a:lnTo>
                <a:lnTo>
                  <a:pt x="6133" y="343564"/>
                </a:lnTo>
                <a:lnTo>
                  <a:pt x="8637" y="345129"/>
                </a:lnTo>
                <a:lnTo>
                  <a:pt x="11297" y="346171"/>
                </a:lnTo>
                <a:lnTo>
                  <a:pt x="15055" y="345874"/>
                </a:lnTo>
                <a:lnTo>
                  <a:pt x="24523" y="342899"/>
                </a:lnTo>
                <a:lnTo>
                  <a:pt x="35346" y="338269"/>
                </a:lnTo>
                <a:lnTo>
                  <a:pt x="46769" y="331912"/>
                </a:lnTo>
                <a:lnTo>
                  <a:pt x="58462" y="322471"/>
                </a:lnTo>
                <a:lnTo>
                  <a:pt x="67627" y="311661"/>
                </a:lnTo>
                <a:lnTo>
                  <a:pt x="71460" y="306001"/>
                </a:lnTo>
                <a:lnTo>
                  <a:pt x="75007" y="299250"/>
                </a:lnTo>
                <a:lnTo>
                  <a:pt x="78365" y="291773"/>
                </a:lnTo>
                <a:lnTo>
                  <a:pt x="81595" y="283812"/>
                </a:lnTo>
                <a:lnTo>
                  <a:pt x="83749" y="276520"/>
                </a:lnTo>
                <a:lnTo>
                  <a:pt x="85185" y="269675"/>
                </a:lnTo>
                <a:lnTo>
                  <a:pt x="86142" y="263126"/>
                </a:lnTo>
                <a:lnTo>
                  <a:pt x="86780" y="256777"/>
                </a:lnTo>
                <a:lnTo>
                  <a:pt x="87489" y="244430"/>
                </a:lnTo>
                <a:lnTo>
                  <a:pt x="88670" y="240344"/>
                </a:lnTo>
                <a:lnTo>
                  <a:pt x="90450" y="237620"/>
                </a:lnTo>
                <a:lnTo>
                  <a:pt x="95695" y="233248"/>
                </a:lnTo>
                <a:lnTo>
                  <a:pt x="96125" y="234873"/>
                </a:lnTo>
                <a:lnTo>
                  <a:pt x="96603" y="241971"/>
                </a:lnTo>
                <a:lnTo>
                  <a:pt x="97723" y="247634"/>
                </a:lnTo>
                <a:lnTo>
                  <a:pt x="99461" y="254386"/>
                </a:lnTo>
                <a:lnTo>
                  <a:pt x="101613" y="261864"/>
                </a:lnTo>
                <a:lnTo>
                  <a:pt x="103047" y="269826"/>
                </a:lnTo>
                <a:lnTo>
                  <a:pt x="104003" y="278110"/>
                </a:lnTo>
                <a:lnTo>
                  <a:pt x="104641" y="286610"/>
                </a:lnTo>
                <a:lnTo>
                  <a:pt x="105065" y="295252"/>
                </a:lnTo>
                <a:lnTo>
                  <a:pt x="105537" y="312794"/>
                </a:lnTo>
                <a:lnTo>
                  <a:pt x="104672" y="321638"/>
                </a:lnTo>
                <a:lnTo>
                  <a:pt x="103101" y="330511"/>
                </a:lnTo>
                <a:lnTo>
                  <a:pt x="101062" y="339403"/>
                </a:lnTo>
                <a:lnTo>
                  <a:pt x="98711" y="347316"/>
                </a:lnTo>
                <a:lnTo>
                  <a:pt x="96152" y="354575"/>
                </a:lnTo>
                <a:lnTo>
                  <a:pt x="91654" y="366940"/>
                </a:lnTo>
                <a:lnTo>
                  <a:pt x="89655" y="375743"/>
                </a:lnTo>
                <a:lnTo>
                  <a:pt x="90114" y="379479"/>
                </a:lnTo>
                <a:lnTo>
                  <a:pt x="91413" y="382962"/>
                </a:lnTo>
                <a:lnTo>
                  <a:pt x="95502" y="389478"/>
                </a:lnTo>
                <a:lnTo>
                  <a:pt x="100625" y="395682"/>
                </a:lnTo>
                <a:lnTo>
                  <a:pt x="104372" y="396741"/>
                </a:lnTo>
                <a:lnTo>
                  <a:pt x="108857" y="396455"/>
                </a:lnTo>
                <a:lnTo>
                  <a:pt x="113829" y="395272"/>
                </a:lnTo>
                <a:lnTo>
                  <a:pt x="122000" y="391311"/>
                </a:lnTo>
                <a:lnTo>
                  <a:pt x="144811" y="375944"/>
                </a:lnTo>
                <a:lnTo>
                  <a:pt x="152681" y="369692"/>
                </a:lnTo>
                <a:lnTo>
                  <a:pt x="160905" y="362547"/>
                </a:lnTo>
                <a:lnTo>
                  <a:pt x="169365" y="354807"/>
                </a:lnTo>
                <a:lnTo>
                  <a:pt x="186701" y="338270"/>
                </a:lnTo>
                <a:lnTo>
                  <a:pt x="195492" y="329692"/>
                </a:lnTo>
                <a:lnTo>
                  <a:pt x="203336" y="319014"/>
                </a:lnTo>
                <a:lnTo>
                  <a:pt x="210550" y="306933"/>
                </a:lnTo>
                <a:lnTo>
                  <a:pt x="217344" y="293919"/>
                </a:lnTo>
                <a:lnTo>
                  <a:pt x="222865" y="282266"/>
                </a:lnTo>
                <a:lnTo>
                  <a:pt x="227538" y="271521"/>
                </a:lnTo>
                <a:lnTo>
                  <a:pt x="231645" y="261381"/>
                </a:lnTo>
                <a:lnTo>
                  <a:pt x="238856" y="242177"/>
                </a:lnTo>
                <a:lnTo>
                  <a:pt x="242167" y="232888"/>
                </a:lnTo>
                <a:lnTo>
                  <a:pt x="249336" y="220743"/>
                </a:lnTo>
                <a:lnTo>
                  <a:pt x="259076" y="206693"/>
                </a:lnTo>
                <a:lnTo>
                  <a:pt x="270530" y="191373"/>
                </a:lnTo>
                <a:lnTo>
                  <a:pt x="283128" y="170246"/>
                </a:lnTo>
                <a:lnTo>
                  <a:pt x="296487" y="145247"/>
                </a:lnTo>
                <a:lnTo>
                  <a:pt x="310354" y="117668"/>
                </a:lnTo>
                <a:lnTo>
                  <a:pt x="324559" y="92335"/>
                </a:lnTo>
                <a:lnTo>
                  <a:pt x="338991" y="68502"/>
                </a:lnTo>
                <a:lnTo>
                  <a:pt x="38273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MARTInkAnnotation113"/>
          <p:cNvSpPr/>
          <p:nvPr/>
        </p:nvSpPr>
        <p:spPr>
          <a:xfrm>
            <a:off x="7670609" y="5411390"/>
            <a:ext cx="151798" cy="193938"/>
          </a:xfrm>
          <a:custGeom>
            <a:avLst/>
            <a:gdLst/>
            <a:ahLst/>
            <a:cxnLst/>
            <a:rect l="0" t="0" r="0" b="0"/>
            <a:pathLst>
              <a:path w="151798" h="193938">
                <a:moveTo>
                  <a:pt x="151797" y="0"/>
                </a:moveTo>
                <a:lnTo>
                  <a:pt x="134627" y="0"/>
                </a:lnTo>
                <a:lnTo>
                  <a:pt x="127452" y="992"/>
                </a:lnTo>
                <a:lnTo>
                  <a:pt x="118700" y="2646"/>
                </a:lnTo>
                <a:lnTo>
                  <a:pt x="108896" y="4740"/>
                </a:lnTo>
                <a:lnTo>
                  <a:pt x="99384" y="6137"/>
                </a:lnTo>
                <a:lnTo>
                  <a:pt x="90066" y="7068"/>
                </a:lnTo>
                <a:lnTo>
                  <a:pt x="80878" y="7689"/>
                </a:lnTo>
                <a:lnTo>
                  <a:pt x="72767" y="9095"/>
                </a:lnTo>
                <a:lnTo>
                  <a:pt x="65376" y="11024"/>
                </a:lnTo>
                <a:lnTo>
                  <a:pt x="58464" y="13302"/>
                </a:lnTo>
                <a:lnTo>
                  <a:pt x="51872" y="15814"/>
                </a:lnTo>
                <a:lnTo>
                  <a:pt x="45493" y="18480"/>
                </a:lnTo>
                <a:lnTo>
                  <a:pt x="39256" y="21250"/>
                </a:lnTo>
                <a:lnTo>
                  <a:pt x="34105" y="24089"/>
                </a:lnTo>
                <a:lnTo>
                  <a:pt x="29679" y="26974"/>
                </a:lnTo>
                <a:lnTo>
                  <a:pt x="25737" y="29889"/>
                </a:lnTo>
                <a:lnTo>
                  <a:pt x="21124" y="32824"/>
                </a:lnTo>
                <a:lnTo>
                  <a:pt x="16065" y="35773"/>
                </a:lnTo>
                <a:lnTo>
                  <a:pt x="10707" y="38732"/>
                </a:lnTo>
                <a:lnTo>
                  <a:pt x="7135" y="42689"/>
                </a:lnTo>
                <a:lnTo>
                  <a:pt x="4755" y="47310"/>
                </a:lnTo>
                <a:lnTo>
                  <a:pt x="3167" y="52377"/>
                </a:lnTo>
                <a:lnTo>
                  <a:pt x="2108" y="58730"/>
                </a:lnTo>
                <a:lnTo>
                  <a:pt x="1404" y="65942"/>
                </a:lnTo>
                <a:lnTo>
                  <a:pt x="933" y="73727"/>
                </a:lnTo>
                <a:lnTo>
                  <a:pt x="410" y="90315"/>
                </a:lnTo>
                <a:lnTo>
                  <a:pt x="47" y="128935"/>
                </a:lnTo>
                <a:lnTo>
                  <a:pt x="0" y="172998"/>
                </a:lnTo>
                <a:lnTo>
                  <a:pt x="990" y="178832"/>
                </a:lnTo>
                <a:lnTo>
                  <a:pt x="2641" y="183714"/>
                </a:lnTo>
                <a:lnTo>
                  <a:pt x="4735" y="187960"/>
                </a:lnTo>
                <a:lnTo>
                  <a:pt x="8115" y="190791"/>
                </a:lnTo>
                <a:lnTo>
                  <a:pt x="12352" y="192679"/>
                </a:lnTo>
                <a:lnTo>
                  <a:pt x="17162" y="193937"/>
                </a:lnTo>
                <a:lnTo>
                  <a:pt x="24337" y="193784"/>
                </a:lnTo>
                <a:lnTo>
                  <a:pt x="33089" y="192689"/>
                </a:lnTo>
                <a:lnTo>
                  <a:pt x="42893" y="190967"/>
                </a:lnTo>
                <a:lnTo>
                  <a:pt x="52405" y="188827"/>
                </a:lnTo>
                <a:lnTo>
                  <a:pt x="61723" y="186409"/>
                </a:lnTo>
                <a:lnTo>
                  <a:pt x="70912" y="183804"/>
                </a:lnTo>
                <a:lnTo>
                  <a:pt x="81998" y="181075"/>
                </a:lnTo>
                <a:lnTo>
                  <a:pt x="133937" y="16966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MARTInkAnnotation114"/>
          <p:cNvSpPr/>
          <p:nvPr/>
        </p:nvSpPr>
        <p:spPr>
          <a:xfrm>
            <a:off x="7810910" y="5440483"/>
            <a:ext cx="178757" cy="125573"/>
          </a:xfrm>
          <a:custGeom>
            <a:avLst/>
            <a:gdLst/>
            <a:ahLst/>
            <a:cxnLst/>
            <a:rect l="0" t="0" r="0" b="0"/>
            <a:pathLst>
              <a:path w="178757" h="125573">
                <a:moveTo>
                  <a:pt x="127582" y="51274"/>
                </a:moveTo>
                <a:lnTo>
                  <a:pt x="137063" y="37053"/>
                </a:lnTo>
                <a:lnTo>
                  <a:pt x="140848" y="30880"/>
                </a:lnTo>
                <a:lnTo>
                  <a:pt x="144364" y="24779"/>
                </a:lnTo>
                <a:lnTo>
                  <a:pt x="147699" y="18728"/>
                </a:lnTo>
                <a:lnTo>
                  <a:pt x="148932" y="13702"/>
                </a:lnTo>
                <a:lnTo>
                  <a:pt x="148759" y="9359"/>
                </a:lnTo>
                <a:lnTo>
                  <a:pt x="147653" y="5471"/>
                </a:lnTo>
                <a:lnTo>
                  <a:pt x="145924" y="2880"/>
                </a:lnTo>
                <a:lnTo>
                  <a:pt x="143778" y="1152"/>
                </a:lnTo>
                <a:lnTo>
                  <a:pt x="141357" y="0"/>
                </a:lnTo>
                <a:lnTo>
                  <a:pt x="137757" y="224"/>
                </a:lnTo>
                <a:lnTo>
                  <a:pt x="133373" y="1366"/>
                </a:lnTo>
                <a:lnTo>
                  <a:pt x="128467" y="3119"/>
                </a:lnTo>
                <a:lnTo>
                  <a:pt x="124203" y="5281"/>
                </a:lnTo>
                <a:lnTo>
                  <a:pt x="120368" y="7713"/>
                </a:lnTo>
                <a:lnTo>
                  <a:pt x="116820" y="10328"/>
                </a:lnTo>
                <a:lnTo>
                  <a:pt x="112469" y="14055"/>
                </a:lnTo>
                <a:lnTo>
                  <a:pt x="107585" y="18524"/>
                </a:lnTo>
                <a:lnTo>
                  <a:pt x="102345" y="23487"/>
                </a:lnTo>
                <a:lnTo>
                  <a:pt x="96867" y="27789"/>
                </a:lnTo>
                <a:lnTo>
                  <a:pt x="91230" y="31649"/>
                </a:lnTo>
                <a:lnTo>
                  <a:pt x="85488" y="35214"/>
                </a:lnTo>
                <a:lnTo>
                  <a:pt x="79675" y="38583"/>
                </a:lnTo>
                <a:lnTo>
                  <a:pt x="67926" y="44972"/>
                </a:lnTo>
                <a:lnTo>
                  <a:pt x="63999" y="49057"/>
                </a:lnTo>
                <a:lnTo>
                  <a:pt x="61381" y="53765"/>
                </a:lnTo>
                <a:lnTo>
                  <a:pt x="59635" y="58888"/>
                </a:lnTo>
                <a:lnTo>
                  <a:pt x="58472" y="64287"/>
                </a:lnTo>
                <a:lnTo>
                  <a:pt x="57695" y="69872"/>
                </a:lnTo>
                <a:lnTo>
                  <a:pt x="57179" y="75579"/>
                </a:lnTo>
                <a:lnTo>
                  <a:pt x="56833" y="81368"/>
                </a:lnTo>
                <a:lnTo>
                  <a:pt x="56450" y="93092"/>
                </a:lnTo>
                <a:lnTo>
                  <a:pt x="57341" y="98997"/>
                </a:lnTo>
                <a:lnTo>
                  <a:pt x="58927" y="104917"/>
                </a:lnTo>
                <a:lnTo>
                  <a:pt x="60976" y="110849"/>
                </a:lnTo>
                <a:lnTo>
                  <a:pt x="64327" y="115796"/>
                </a:lnTo>
                <a:lnTo>
                  <a:pt x="68544" y="120085"/>
                </a:lnTo>
                <a:lnTo>
                  <a:pt x="73341" y="123937"/>
                </a:lnTo>
                <a:lnTo>
                  <a:pt x="79515" y="125514"/>
                </a:lnTo>
                <a:lnTo>
                  <a:pt x="86607" y="125572"/>
                </a:lnTo>
                <a:lnTo>
                  <a:pt x="94312" y="124618"/>
                </a:lnTo>
                <a:lnTo>
                  <a:pt x="101434" y="122991"/>
                </a:lnTo>
                <a:lnTo>
                  <a:pt x="108166" y="120913"/>
                </a:lnTo>
                <a:lnTo>
                  <a:pt x="114638" y="118536"/>
                </a:lnTo>
                <a:lnTo>
                  <a:pt x="121929" y="114967"/>
                </a:lnTo>
                <a:lnTo>
                  <a:pt x="129766" y="110604"/>
                </a:lnTo>
                <a:lnTo>
                  <a:pt x="137967" y="105710"/>
                </a:lnTo>
                <a:lnTo>
                  <a:pt x="145420" y="101455"/>
                </a:lnTo>
                <a:lnTo>
                  <a:pt x="158991" y="94082"/>
                </a:lnTo>
                <a:lnTo>
                  <a:pt x="164396" y="89735"/>
                </a:lnTo>
                <a:lnTo>
                  <a:pt x="168992" y="84852"/>
                </a:lnTo>
                <a:lnTo>
                  <a:pt x="173047" y="79613"/>
                </a:lnTo>
                <a:lnTo>
                  <a:pt x="175752" y="75128"/>
                </a:lnTo>
                <a:lnTo>
                  <a:pt x="177555" y="71146"/>
                </a:lnTo>
                <a:lnTo>
                  <a:pt x="178756" y="67498"/>
                </a:lnTo>
                <a:lnTo>
                  <a:pt x="178566" y="63083"/>
                </a:lnTo>
                <a:lnTo>
                  <a:pt x="177446" y="58155"/>
                </a:lnTo>
                <a:lnTo>
                  <a:pt x="175707" y="52884"/>
                </a:lnTo>
                <a:lnTo>
                  <a:pt x="172564" y="48380"/>
                </a:lnTo>
                <a:lnTo>
                  <a:pt x="168484" y="44383"/>
                </a:lnTo>
                <a:lnTo>
                  <a:pt x="163779" y="40727"/>
                </a:lnTo>
                <a:lnTo>
                  <a:pt x="156674" y="38290"/>
                </a:lnTo>
                <a:lnTo>
                  <a:pt x="147969" y="36665"/>
                </a:lnTo>
                <a:lnTo>
                  <a:pt x="138197" y="35581"/>
                </a:lnTo>
                <a:lnTo>
                  <a:pt x="127713" y="34859"/>
                </a:lnTo>
                <a:lnTo>
                  <a:pt x="116755" y="34378"/>
                </a:lnTo>
                <a:lnTo>
                  <a:pt x="105481" y="34057"/>
                </a:lnTo>
                <a:lnTo>
                  <a:pt x="94989" y="34835"/>
                </a:lnTo>
                <a:lnTo>
                  <a:pt x="85017" y="36346"/>
                </a:lnTo>
                <a:lnTo>
                  <a:pt x="75393" y="38346"/>
                </a:lnTo>
                <a:lnTo>
                  <a:pt x="66000" y="40671"/>
                </a:lnTo>
                <a:lnTo>
                  <a:pt x="56761" y="43214"/>
                </a:lnTo>
                <a:lnTo>
                  <a:pt x="47627" y="45901"/>
                </a:lnTo>
                <a:lnTo>
                  <a:pt x="37567" y="49676"/>
                </a:lnTo>
                <a:lnTo>
                  <a:pt x="26892" y="54178"/>
                </a:lnTo>
                <a:lnTo>
                  <a:pt x="15807" y="59163"/>
                </a:lnTo>
                <a:lnTo>
                  <a:pt x="8418" y="63479"/>
                </a:lnTo>
                <a:lnTo>
                  <a:pt x="3490" y="67349"/>
                </a:lnTo>
                <a:lnTo>
                  <a:pt x="206" y="70920"/>
                </a:lnTo>
                <a:lnTo>
                  <a:pt x="0" y="73301"/>
                </a:lnTo>
                <a:lnTo>
                  <a:pt x="1848" y="74889"/>
                </a:lnTo>
                <a:lnTo>
                  <a:pt x="11496" y="7806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MARTInkAnnotation115"/>
          <p:cNvSpPr/>
          <p:nvPr/>
        </p:nvSpPr>
        <p:spPr>
          <a:xfrm>
            <a:off x="8009929" y="5464968"/>
            <a:ext cx="248064" cy="88727"/>
          </a:xfrm>
          <a:custGeom>
            <a:avLst/>
            <a:gdLst/>
            <a:ahLst/>
            <a:cxnLst/>
            <a:rect l="0" t="0" r="0" b="0"/>
            <a:pathLst>
              <a:path w="248064" h="88727">
                <a:moveTo>
                  <a:pt x="0" y="0"/>
                </a:moveTo>
                <a:lnTo>
                  <a:pt x="29553" y="59106"/>
                </a:lnTo>
                <a:lnTo>
                  <a:pt x="31608" y="64209"/>
                </a:lnTo>
                <a:lnTo>
                  <a:pt x="32978" y="68603"/>
                </a:lnTo>
                <a:lnTo>
                  <a:pt x="33892" y="72525"/>
                </a:lnTo>
                <a:lnTo>
                  <a:pt x="36485" y="76131"/>
                </a:lnTo>
                <a:lnTo>
                  <a:pt x="40199" y="79528"/>
                </a:lnTo>
                <a:lnTo>
                  <a:pt x="44658" y="82785"/>
                </a:lnTo>
                <a:lnTo>
                  <a:pt x="49616" y="84955"/>
                </a:lnTo>
                <a:lnTo>
                  <a:pt x="54905" y="86403"/>
                </a:lnTo>
                <a:lnTo>
                  <a:pt x="60417" y="87367"/>
                </a:lnTo>
                <a:lnTo>
                  <a:pt x="67067" y="88011"/>
                </a:lnTo>
                <a:lnTo>
                  <a:pt x="74476" y="88440"/>
                </a:lnTo>
                <a:lnTo>
                  <a:pt x="82393" y="88726"/>
                </a:lnTo>
                <a:lnTo>
                  <a:pt x="90647" y="87924"/>
                </a:lnTo>
                <a:lnTo>
                  <a:pt x="99127" y="86397"/>
                </a:lnTo>
                <a:lnTo>
                  <a:pt x="138864" y="76818"/>
                </a:lnTo>
                <a:lnTo>
                  <a:pt x="149130" y="73041"/>
                </a:lnTo>
                <a:lnTo>
                  <a:pt x="158951" y="68538"/>
                </a:lnTo>
                <a:lnTo>
                  <a:pt x="168475" y="63551"/>
                </a:lnTo>
                <a:lnTo>
                  <a:pt x="177801" y="59235"/>
                </a:lnTo>
                <a:lnTo>
                  <a:pt x="186996" y="55365"/>
                </a:lnTo>
                <a:lnTo>
                  <a:pt x="196101" y="51793"/>
                </a:lnTo>
                <a:lnTo>
                  <a:pt x="204156" y="48419"/>
                </a:lnTo>
                <a:lnTo>
                  <a:pt x="211510" y="45178"/>
                </a:lnTo>
                <a:lnTo>
                  <a:pt x="218397" y="42025"/>
                </a:lnTo>
                <a:lnTo>
                  <a:pt x="223980" y="38931"/>
                </a:lnTo>
                <a:lnTo>
                  <a:pt x="228695" y="35876"/>
                </a:lnTo>
                <a:lnTo>
                  <a:pt x="232830" y="32847"/>
                </a:lnTo>
                <a:lnTo>
                  <a:pt x="236580" y="29836"/>
                </a:lnTo>
                <a:lnTo>
                  <a:pt x="240072" y="26836"/>
                </a:lnTo>
                <a:lnTo>
                  <a:pt x="248063" y="19633"/>
                </a:lnTo>
                <a:lnTo>
                  <a:pt x="247727" y="18050"/>
                </a:lnTo>
                <a:lnTo>
                  <a:pt x="246511" y="16002"/>
                </a:lnTo>
                <a:lnTo>
                  <a:pt x="241102" y="89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MARTInkAnnotation116"/>
          <p:cNvSpPr/>
          <p:nvPr/>
        </p:nvSpPr>
        <p:spPr>
          <a:xfrm>
            <a:off x="8278188" y="5412080"/>
            <a:ext cx="213945" cy="159855"/>
          </a:xfrm>
          <a:custGeom>
            <a:avLst/>
            <a:gdLst/>
            <a:ahLst/>
            <a:cxnLst/>
            <a:rect l="0" t="0" r="0" b="0"/>
            <a:pathLst>
              <a:path w="213945" h="159855">
                <a:moveTo>
                  <a:pt x="53210" y="70748"/>
                </a:moveTo>
                <a:lnTo>
                  <a:pt x="43729" y="75488"/>
                </a:lnTo>
                <a:lnTo>
                  <a:pt x="39944" y="77877"/>
                </a:lnTo>
                <a:lnTo>
                  <a:pt x="36429" y="80461"/>
                </a:lnTo>
                <a:lnTo>
                  <a:pt x="33093" y="83177"/>
                </a:lnTo>
                <a:lnTo>
                  <a:pt x="28884" y="86971"/>
                </a:lnTo>
                <a:lnTo>
                  <a:pt x="18917" y="96479"/>
                </a:lnTo>
                <a:lnTo>
                  <a:pt x="15465" y="101793"/>
                </a:lnTo>
                <a:lnTo>
                  <a:pt x="13164" y="107319"/>
                </a:lnTo>
                <a:lnTo>
                  <a:pt x="11630" y="112988"/>
                </a:lnTo>
                <a:lnTo>
                  <a:pt x="10606" y="117759"/>
                </a:lnTo>
                <a:lnTo>
                  <a:pt x="9924" y="121933"/>
                </a:lnTo>
                <a:lnTo>
                  <a:pt x="9471" y="125707"/>
                </a:lnTo>
                <a:lnTo>
                  <a:pt x="9168" y="130208"/>
                </a:lnTo>
                <a:lnTo>
                  <a:pt x="8965" y="135193"/>
                </a:lnTo>
                <a:lnTo>
                  <a:pt x="8682" y="149043"/>
                </a:lnTo>
                <a:lnTo>
                  <a:pt x="8586" y="157871"/>
                </a:lnTo>
                <a:lnTo>
                  <a:pt x="7585" y="158596"/>
                </a:lnTo>
                <a:lnTo>
                  <a:pt x="1497" y="159759"/>
                </a:lnTo>
                <a:lnTo>
                  <a:pt x="875" y="159854"/>
                </a:lnTo>
                <a:lnTo>
                  <a:pt x="460" y="156941"/>
                </a:lnTo>
                <a:lnTo>
                  <a:pt x="184" y="152023"/>
                </a:lnTo>
                <a:lnTo>
                  <a:pt x="0" y="145767"/>
                </a:lnTo>
                <a:lnTo>
                  <a:pt x="1862" y="139612"/>
                </a:lnTo>
                <a:lnTo>
                  <a:pt x="5087" y="133524"/>
                </a:lnTo>
                <a:lnTo>
                  <a:pt x="9222" y="127482"/>
                </a:lnTo>
                <a:lnTo>
                  <a:pt x="12971" y="121469"/>
                </a:lnTo>
                <a:lnTo>
                  <a:pt x="16461" y="115476"/>
                </a:lnTo>
                <a:lnTo>
                  <a:pt x="19781" y="109496"/>
                </a:lnTo>
                <a:lnTo>
                  <a:pt x="22986" y="102533"/>
                </a:lnTo>
                <a:lnTo>
                  <a:pt x="26115" y="94914"/>
                </a:lnTo>
                <a:lnTo>
                  <a:pt x="29194" y="86859"/>
                </a:lnTo>
                <a:lnTo>
                  <a:pt x="35261" y="69971"/>
                </a:lnTo>
                <a:lnTo>
                  <a:pt x="38267" y="61300"/>
                </a:lnTo>
                <a:lnTo>
                  <a:pt x="41263" y="53535"/>
                </a:lnTo>
                <a:lnTo>
                  <a:pt x="44252" y="46374"/>
                </a:lnTo>
                <a:lnTo>
                  <a:pt x="47238" y="39616"/>
                </a:lnTo>
                <a:lnTo>
                  <a:pt x="49230" y="33126"/>
                </a:lnTo>
                <a:lnTo>
                  <a:pt x="50556" y="26815"/>
                </a:lnTo>
                <a:lnTo>
                  <a:pt x="51440" y="20624"/>
                </a:lnTo>
                <a:lnTo>
                  <a:pt x="53022" y="15504"/>
                </a:lnTo>
                <a:lnTo>
                  <a:pt x="55070" y="11098"/>
                </a:lnTo>
                <a:lnTo>
                  <a:pt x="57426" y="7169"/>
                </a:lnTo>
                <a:lnTo>
                  <a:pt x="59989" y="4549"/>
                </a:lnTo>
                <a:lnTo>
                  <a:pt x="62691" y="2803"/>
                </a:lnTo>
                <a:lnTo>
                  <a:pt x="68337" y="862"/>
                </a:lnTo>
                <a:lnTo>
                  <a:pt x="74155" y="0"/>
                </a:lnTo>
                <a:lnTo>
                  <a:pt x="78087" y="762"/>
                </a:lnTo>
                <a:lnTo>
                  <a:pt x="82693" y="2263"/>
                </a:lnTo>
                <a:lnTo>
                  <a:pt x="87749" y="4255"/>
                </a:lnTo>
                <a:lnTo>
                  <a:pt x="92111" y="6575"/>
                </a:lnTo>
                <a:lnTo>
                  <a:pt x="96010" y="9115"/>
                </a:lnTo>
                <a:lnTo>
                  <a:pt x="99603" y="11800"/>
                </a:lnTo>
                <a:lnTo>
                  <a:pt x="104974" y="14582"/>
                </a:lnTo>
                <a:lnTo>
                  <a:pt x="111532" y="17429"/>
                </a:lnTo>
                <a:lnTo>
                  <a:pt x="118881" y="20319"/>
                </a:lnTo>
                <a:lnTo>
                  <a:pt x="126755" y="24230"/>
                </a:lnTo>
                <a:lnTo>
                  <a:pt x="134983" y="28822"/>
                </a:lnTo>
                <a:lnTo>
                  <a:pt x="143444" y="33867"/>
                </a:lnTo>
                <a:lnTo>
                  <a:pt x="152060" y="37231"/>
                </a:lnTo>
                <a:lnTo>
                  <a:pt x="160782" y="39474"/>
                </a:lnTo>
                <a:lnTo>
                  <a:pt x="169574" y="40969"/>
                </a:lnTo>
                <a:lnTo>
                  <a:pt x="178411" y="42957"/>
                </a:lnTo>
                <a:lnTo>
                  <a:pt x="187278" y="45276"/>
                </a:lnTo>
                <a:lnTo>
                  <a:pt x="213944" y="5288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ARTInkAnnotation117"/>
          <p:cNvSpPr/>
          <p:nvPr/>
        </p:nvSpPr>
        <p:spPr>
          <a:xfrm>
            <a:off x="8495546" y="5402461"/>
            <a:ext cx="139462" cy="142843"/>
          </a:xfrm>
          <a:custGeom>
            <a:avLst/>
            <a:gdLst/>
            <a:ahLst/>
            <a:cxnLst/>
            <a:rect l="0" t="0" r="0" b="0"/>
            <a:pathLst>
              <a:path w="139462" h="142843">
                <a:moveTo>
                  <a:pt x="139461" y="0"/>
                </a:moveTo>
                <a:lnTo>
                  <a:pt x="129980" y="4739"/>
                </a:lnTo>
                <a:lnTo>
                  <a:pt x="124211" y="6137"/>
                </a:lnTo>
                <a:lnTo>
                  <a:pt x="117387" y="7068"/>
                </a:lnTo>
                <a:lnTo>
                  <a:pt x="109864" y="7689"/>
                </a:lnTo>
                <a:lnTo>
                  <a:pt x="101870" y="8102"/>
                </a:lnTo>
                <a:lnTo>
                  <a:pt x="85050" y="8562"/>
                </a:lnTo>
                <a:lnTo>
                  <a:pt x="32232" y="8897"/>
                </a:lnTo>
                <a:lnTo>
                  <a:pt x="25312" y="9900"/>
                </a:lnTo>
                <a:lnTo>
                  <a:pt x="19706" y="11561"/>
                </a:lnTo>
                <a:lnTo>
                  <a:pt x="14975" y="13660"/>
                </a:lnTo>
                <a:lnTo>
                  <a:pt x="10830" y="15060"/>
                </a:lnTo>
                <a:lnTo>
                  <a:pt x="7074" y="15993"/>
                </a:lnTo>
                <a:lnTo>
                  <a:pt x="3578" y="16615"/>
                </a:lnTo>
                <a:lnTo>
                  <a:pt x="2240" y="19014"/>
                </a:lnTo>
                <a:lnTo>
                  <a:pt x="2339" y="22597"/>
                </a:lnTo>
                <a:lnTo>
                  <a:pt x="3398" y="26971"/>
                </a:lnTo>
                <a:lnTo>
                  <a:pt x="5097" y="30879"/>
                </a:lnTo>
                <a:lnTo>
                  <a:pt x="7221" y="34477"/>
                </a:lnTo>
                <a:lnTo>
                  <a:pt x="9629" y="37867"/>
                </a:lnTo>
                <a:lnTo>
                  <a:pt x="12227" y="42112"/>
                </a:lnTo>
                <a:lnTo>
                  <a:pt x="14950" y="46926"/>
                </a:lnTo>
                <a:lnTo>
                  <a:pt x="17759" y="52120"/>
                </a:lnTo>
                <a:lnTo>
                  <a:pt x="22608" y="56574"/>
                </a:lnTo>
                <a:lnTo>
                  <a:pt x="28817" y="60537"/>
                </a:lnTo>
                <a:lnTo>
                  <a:pt x="35933" y="64170"/>
                </a:lnTo>
                <a:lnTo>
                  <a:pt x="43653" y="68577"/>
                </a:lnTo>
                <a:lnTo>
                  <a:pt x="51777" y="73499"/>
                </a:lnTo>
                <a:lnTo>
                  <a:pt x="60169" y="78765"/>
                </a:lnTo>
                <a:lnTo>
                  <a:pt x="67748" y="84260"/>
                </a:lnTo>
                <a:lnTo>
                  <a:pt x="74785" y="89908"/>
                </a:lnTo>
                <a:lnTo>
                  <a:pt x="81461" y="95657"/>
                </a:lnTo>
                <a:lnTo>
                  <a:pt x="86904" y="101475"/>
                </a:lnTo>
                <a:lnTo>
                  <a:pt x="91524" y="107337"/>
                </a:lnTo>
                <a:lnTo>
                  <a:pt x="95597" y="113230"/>
                </a:lnTo>
                <a:lnTo>
                  <a:pt x="98313" y="118150"/>
                </a:lnTo>
                <a:lnTo>
                  <a:pt x="100123" y="122423"/>
                </a:lnTo>
                <a:lnTo>
                  <a:pt x="103680" y="133745"/>
                </a:lnTo>
                <a:lnTo>
                  <a:pt x="101070" y="136502"/>
                </a:lnTo>
                <a:lnTo>
                  <a:pt x="98984" y="138626"/>
                </a:lnTo>
                <a:lnTo>
                  <a:pt x="95610" y="140042"/>
                </a:lnTo>
                <a:lnTo>
                  <a:pt x="91375" y="140987"/>
                </a:lnTo>
                <a:lnTo>
                  <a:pt x="86568" y="141616"/>
                </a:lnTo>
                <a:lnTo>
                  <a:pt x="81379" y="142035"/>
                </a:lnTo>
                <a:lnTo>
                  <a:pt x="75935" y="142315"/>
                </a:lnTo>
                <a:lnTo>
                  <a:pt x="70321" y="142502"/>
                </a:lnTo>
                <a:lnTo>
                  <a:pt x="40917" y="142801"/>
                </a:lnTo>
                <a:lnTo>
                  <a:pt x="27533" y="142842"/>
                </a:lnTo>
                <a:lnTo>
                  <a:pt x="21186" y="141861"/>
                </a:lnTo>
                <a:lnTo>
                  <a:pt x="14971" y="140214"/>
                </a:lnTo>
                <a:lnTo>
                  <a:pt x="8843" y="138125"/>
                </a:lnTo>
                <a:lnTo>
                  <a:pt x="4758" y="135739"/>
                </a:lnTo>
                <a:lnTo>
                  <a:pt x="2034" y="133157"/>
                </a:lnTo>
                <a:lnTo>
                  <a:pt x="218" y="130443"/>
                </a:lnTo>
                <a:lnTo>
                  <a:pt x="0" y="128634"/>
                </a:lnTo>
                <a:lnTo>
                  <a:pt x="846" y="127427"/>
                </a:lnTo>
                <a:lnTo>
                  <a:pt x="5516" y="12501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ARTInkAnnotation118"/>
          <p:cNvSpPr/>
          <p:nvPr/>
        </p:nvSpPr>
        <p:spPr>
          <a:xfrm>
            <a:off x="8715375" y="5448881"/>
            <a:ext cx="93192" cy="87526"/>
          </a:xfrm>
          <a:custGeom>
            <a:avLst/>
            <a:gdLst/>
            <a:ahLst/>
            <a:cxnLst/>
            <a:rect l="0" t="0" r="0" b="0"/>
            <a:pathLst>
              <a:path w="93192" h="87526">
                <a:moveTo>
                  <a:pt x="0" y="25017"/>
                </a:moveTo>
                <a:lnTo>
                  <a:pt x="0" y="34499"/>
                </a:lnTo>
                <a:lnTo>
                  <a:pt x="991" y="38283"/>
                </a:lnTo>
                <a:lnTo>
                  <a:pt x="2646" y="41798"/>
                </a:lnTo>
                <a:lnTo>
                  <a:pt x="4740" y="45134"/>
                </a:lnTo>
                <a:lnTo>
                  <a:pt x="8121" y="48350"/>
                </a:lnTo>
                <a:lnTo>
                  <a:pt x="12359" y="51487"/>
                </a:lnTo>
                <a:lnTo>
                  <a:pt x="17168" y="54570"/>
                </a:lnTo>
                <a:lnTo>
                  <a:pt x="21368" y="56625"/>
                </a:lnTo>
                <a:lnTo>
                  <a:pt x="25158" y="57996"/>
                </a:lnTo>
                <a:lnTo>
                  <a:pt x="28678" y="58909"/>
                </a:lnTo>
                <a:lnTo>
                  <a:pt x="32018" y="59518"/>
                </a:lnTo>
                <a:lnTo>
                  <a:pt x="35235" y="59924"/>
                </a:lnTo>
                <a:lnTo>
                  <a:pt x="38373" y="60195"/>
                </a:lnTo>
                <a:lnTo>
                  <a:pt x="41457" y="60375"/>
                </a:lnTo>
                <a:lnTo>
                  <a:pt x="47529" y="60575"/>
                </a:lnTo>
                <a:lnTo>
                  <a:pt x="73163" y="60722"/>
                </a:lnTo>
                <a:lnTo>
                  <a:pt x="76557" y="59734"/>
                </a:lnTo>
                <a:lnTo>
                  <a:pt x="79811" y="58084"/>
                </a:lnTo>
                <a:lnTo>
                  <a:pt x="82974" y="55991"/>
                </a:lnTo>
                <a:lnTo>
                  <a:pt x="86073" y="52612"/>
                </a:lnTo>
                <a:lnTo>
                  <a:pt x="89132" y="48374"/>
                </a:lnTo>
                <a:lnTo>
                  <a:pt x="92163" y="43565"/>
                </a:lnTo>
                <a:lnTo>
                  <a:pt x="93191" y="39367"/>
                </a:lnTo>
                <a:lnTo>
                  <a:pt x="92885" y="35576"/>
                </a:lnTo>
                <a:lnTo>
                  <a:pt x="91689" y="32056"/>
                </a:lnTo>
                <a:lnTo>
                  <a:pt x="90892" y="28717"/>
                </a:lnTo>
                <a:lnTo>
                  <a:pt x="90359" y="25499"/>
                </a:lnTo>
                <a:lnTo>
                  <a:pt x="90006" y="22362"/>
                </a:lnTo>
                <a:lnTo>
                  <a:pt x="89769" y="19279"/>
                </a:lnTo>
                <a:lnTo>
                  <a:pt x="89611" y="16230"/>
                </a:lnTo>
                <a:lnTo>
                  <a:pt x="89506" y="13206"/>
                </a:lnTo>
                <a:lnTo>
                  <a:pt x="88444" y="10198"/>
                </a:lnTo>
                <a:lnTo>
                  <a:pt x="86745" y="7199"/>
                </a:lnTo>
                <a:lnTo>
                  <a:pt x="84618" y="4209"/>
                </a:lnTo>
                <a:lnTo>
                  <a:pt x="81218" y="2216"/>
                </a:lnTo>
                <a:lnTo>
                  <a:pt x="76965" y="886"/>
                </a:lnTo>
                <a:lnTo>
                  <a:pt x="72145" y="0"/>
                </a:lnTo>
                <a:lnTo>
                  <a:pt x="66949" y="401"/>
                </a:lnTo>
                <a:lnTo>
                  <a:pt x="61500" y="1662"/>
                </a:lnTo>
                <a:lnTo>
                  <a:pt x="55883" y="3493"/>
                </a:lnTo>
                <a:lnTo>
                  <a:pt x="51145" y="5707"/>
                </a:lnTo>
                <a:lnTo>
                  <a:pt x="46996" y="8175"/>
                </a:lnTo>
                <a:lnTo>
                  <a:pt x="43236" y="10813"/>
                </a:lnTo>
                <a:lnTo>
                  <a:pt x="39738" y="12571"/>
                </a:lnTo>
                <a:lnTo>
                  <a:pt x="36414" y="13743"/>
                </a:lnTo>
                <a:lnTo>
                  <a:pt x="33206" y="14524"/>
                </a:lnTo>
                <a:lnTo>
                  <a:pt x="30074" y="17029"/>
                </a:lnTo>
                <a:lnTo>
                  <a:pt x="26996" y="20684"/>
                </a:lnTo>
                <a:lnTo>
                  <a:pt x="23950" y="25105"/>
                </a:lnTo>
                <a:lnTo>
                  <a:pt x="20928" y="29045"/>
                </a:lnTo>
                <a:lnTo>
                  <a:pt x="17919" y="32663"/>
                </a:lnTo>
                <a:lnTo>
                  <a:pt x="14923" y="36068"/>
                </a:lnTo>
                <a:lnTo>
                  <a:pt x="13916" y="40321"/>
                </a:lnTo>
                <a:lnTo>
                  <a:pt x="14239" y="45142"/>
                </a:lnTo>
                <a:lnTo>
                  <a:pt x="15445" y="50340"/>
                </a:lnTo>
                <a:lnTo>
                  <a:pt x="18234" y="55790"/>
                </a:lnTo>
                <a:lnTo>
                  <a:pt x="22077" y="61407"/>
                </a:lnTo>
                <a:lnTo>
                  <a:pt x="26624" y="67136"/>
                </a:lnTo>
                <a:lnTo>
                  <a:pt x="30648" y="70956"/>
                </a:lnTo>
                <a:lnTo>
                  <a:pt x="34322" y="73503"/>
                </a:lnTo>
                <a:lnTo>
                  <a:pt x="37763" y="75200"/>
                </a:lnTo>
                <a:lnTo>
                  <a:pt x="43036" y="77324"/>
                </a:lnTo>
                <a:lnTo>
                  <a:pt x="71437" y="8752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ARTInkAnnotation119"/>
          <p:cNvSpPr/>
          <p:nvPr/>
        </p:nvSpPr>
        <p:spPr>
          <a:xfrm>
            <a:off x="7179836" y="5902566"/>
            <a:ext cx="276454" cy="26747"/>
          </a:xfrm>
          <a:custGeom>
            <a:avLst/>
            <a:gdLst/>
            <a:ahLst/>
            <a:cxnLst/>
            <a:rect l="0" t="0" r="0" b="0"/>
            <a:pathLst>
              <a:path w="276454" h="26747">
                <a:moveTo>
                  <a:pt x="8562" y="26746"/>
                </a:moveTo>
                <a:lnTo>
                  <a:pt x="872" y="26746"/>
                </a:lnTo>
                <a:lnTo>
                  <a:pt x="459" y="25755"/>
                </a:lnTo>
                <a:lnTo>
                  <a:pt x="183" y="24101"/>
                </a:lnTo>
                <a:lnTo>
                  <a:pt x="0" y="22006"/>
                </a:lnTo>
                <a:lnTo>
                  <a:pt x="869" y="20609"/>
                </a:lnTo>
                <a:lnTo>
                  <a:pt x="2441" y="19679"/>
                </a:lnTo>
                <a:lnTo>
                  <a:pt x="4482" y="19058"/>
                </a:lnTo>
                <a:lnTo>
                  <a:pt x="5841" y="17652"/>
                </a:lnTo>
                <a:lnTo>
                  <a:pt x="6748" y="15722"/>
                </a:lnTo>
                <a:lnTo>
                  <a:pt x="7353" y="13444"/>
                </a:lnTo>
                <a:lnTo>
                  <a:pt x="9740" y="10933"/>
                </a:lnTo>
                <a:lnTo>
                  <a:pt x="13316" y="8266"/>
                </a:lnTo>
                <a:lnTo>
                  <a:pt x="17684" y="5497"/>
                </a:lnTo>
                <a:lnTo>
                  <a:pt x="22580" y="3651"/>
                </a:lnTo>
                <a:lnTo>
                  <a:pt x="27829" y="2419"/>
                </a:lnTo>
                <a:lnTo>
                  <a:pt x="33313" y="1599"/>
                </a:lnTo>
                <a:lnTo>
                  <a:pt x="38953" y="1052"/>
                </a:lnTo>
                <a:lnTo>
                  <a:pt x="44698" y="687"/>
                </a:lnTo>
                <a:lnTo>
                  <a:pt x="50511" y="443"/>
                </a:lnTo>
                <a:lnTo>
                  <a:pt x="77656" y="101"/>
                </a:lnTo>
                <a:lnTo>
                  <a:pt x="106095" y="0"/>
                </a:lnTo>
                <a:lnTo>
                  <a:pt x="117240" y="978"/>
                </a:lnTo>
                <a:lnTo>
                  <a:pt x="129631" y="2622"/>
                </a:lnTo>
                <a:lnTo>
                  <a:pt x="142852" y="4711"/>
                </a:lnTo>
                <a:lnTo>
                  <a:pt x="156628" y="6102"/>
                </a:lnTo>
                <a:lnTo>
                  <a:pt x="170772" y="7031"/>
                </a:lnTo>
                <a:lnTo>
                  <a:pt x="198726" y="8062"/>
                </a:lnTo>
                <a:lnTo>
                  <a:pt x="246363" y="8724"/>
                </a:lnTo>
                <a:lnTo>
                  <a:pt x="276453" y="888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ARTInkAnnotation120"/>
          <p:cNvSpPr/>
          <p:nvPr/>
        </p:nvSpPr>
        <p:spPr>
          <a:xfrm>
            <a:off x="7590234" y="5769510"/>
            <a:ext cx="133741" cy="129694"/>
          </a:xfrm>
          <a:custGeom>
            <a:avLst/>
            <a:gdLst/>
            <a:ahLst/>
            <a:cxnLst/>
            <a:rect l="0" t="0" r="0" b="0"/>
            <a:pathLst>
              <a:path w="133741" h="129694">
                <a:moveTo>
                  <a:pt x="0" y="70506"/>
                </a:moveTo>
                <a:lnTo>
                  <a:pt x="9481" y="75246"/>
                </a:lnTo>
                <a:lnTo>
                  <a:pt x="13266" y="76642"/>
                </a:lnTo>
                <a:lnTo>
                  <a:pt x="16781" y="77573"/>
                </a:lnTo>
                <a:lnTo>
                  <a:pt x="20117" y="78194"/>
                </a:lnTo>
                <a:lnTo>
                  <a:pt x="25318" y="78608"/>
                </a:lnTo>
                <a:lnTo>
                  <a:pt x="31762" y="78884"/>
                </a:lnTo>
                <a:lnTo>
                  <a:pt x="52406" y="79272"/>
                </a:lnTo>
                <a:lnTo>
                  <a:pt x="81900" y="79403"/>
                </a:lnTo>
                <a:lnTo>
                  <a:pt x="89326" y="78421"/>
                </a:lnTo>
                <a:lnTo>
                  <a:pt x="96261" y="76775"/>
                </a:lnTo>
                <a:lnTo>
                  <a:pt x="126391" y="67003"/>
                </a:lnTo>
                <a:lnTo>
                  <a:pt x="130893" y="63210"/>
                </a:lnTo>
                <a:lnTo>
                  <a:pt x="132903" y="58696"/>
                </a:lnTo>
                <a:lnTo>
                  <a:pt x="133251" y="53703"/>
                </a:lnTo>
                <a:lnTo>
                  <a:pt x="133482" y="48390"/>
                </a:lnTo>
                <a:lnTo>
                  <a:pt x="133740" y="37195"/>
                </a:lnTo>
                <a:lnTo>
                  <a:pt x="132816" y="32423"/>
                </a:lnTo>
                <a:lnTo>
                  <a:pt x="131209" y="28250"/>
                </a:lnTo>
                <a:lnTo>
                  <a:pt x="129145" y="24476"/>
                </a:lnTo>
                <a:lnTo>
                  <a:pt x="125784" y="19975"/>
                </a:lnTo>
                <a:lnTo>
                  <a:pt x="121559" y="14990"/>
                </a:lnTo>
                <a:lnTo>
                  <a:pt x="110002" y="2213"/>
                </a:lnTo>
                <a:lnTo>
                  <a:pt x="106076" y="1165"/>
                </a:lnTo>
                <a:lnTo>
                  <a:pt x="100483" y="465"/>
                </a:lnTo>
                <a:lnTo>
                  <a:pt x="93778" y="0"/>
                </a:lnTo>
                <a:lnTo>
                  <a:pt x="87323" y="681"/>
                </a:lnTo>
                <a:lnTo>
                  <a:pt x="81036" y="2128"/>
                </a:lnTo>
                <a:lnTo>
                  <a:pt x="74860" y="4084"/>
                </a:lnTo>
                <a:lnTo>
                  <a:pt x="67766" y="7373"/>
                </a:lnTo>
                <a:lnTo>
                  <a:pt x="60060" y="11550"/>
                </a:lnTo>
                <a:lnTo>
                  <a:pt x="51946" y="16319"/>
                </a:lnTo>
                <a:lnTo>
                  <a:pt x="34993" y="26910"/>
                </a:lnTo>
                <a:lnTo>
                  <a:pt x="26305" y="32512"/>
                </a:lnTo>
                <a:lnTo>
                  <a:pt x="20513" y="37239"/>
                </a:lnTo>
                <a:lnTo>
                  <a:pt x="16652" y="41382"/>
                </a:lnTo>
                <a:lnTo>
                  <a:pt x="14078" y="45137"/>
                </a:lnTo>
                <a:lnTo>
                  <a:pt x="12361" y="49624"/>
                </a:lnTo>
                <a:lnTo>
                  <a:pt x="11218" y="54601"/>
                </a:lnTo>
                <a:lnTo>
                  <a:pt x="10455" y="59902"/>
                </a:lnTo>
                <a:lnTo>
                  <a:pt x="9946" y="64429"/>
                </a:lnTo>
                <a:lnTo>
                  <a:pt x="9608" y="68439"/>
                </a:lnTo>
                <a:lnTo>
                  <a:pt x="9381" y="72104"/>
                </a:lnTo>
                <a:lnTo>
                  <a:pt x="10223" y="76532"/>
                </a:lnTo>
                <a:lnTo>
                  <a:pt x="11776" y="81468"/>
                </a:lnTo>
                <a:lnTo>
                  <a:pt x="13804" y="86744"/>
                </a:lnTo>
                <a:lnTo>
                  <a:pt x="17140" y="92245"/>
                </a:lnTo>
                <a:lnTo>
                  <a:pt x="21349" y="97897"/>
                </a:lnTo>
                <a:lnTo>
                  <a:pt x="26139" y="103649"/>
                </a:lnTo>
                <a:lnTo>
                  <a:pt x="31317" y="109469"/>
                </a:lnTo>
                <a:lnTo>
                  <a:pt x="42361" y="121226"/>
                </a:lnTo>
                <a:lnTo>
                  <a:pt x="49077" y="125155"/>
                </a:lnTo>
                <a:lnTo>
                  <a:pt x="56531" y="127774"/>
                </a:lnTo>
                <a:lnTo>
                  <a:pt x="64476" y="129521"/>
                </a:lnTo>
                <a:lnTo>
                  <a:pt x="72750" y="129693"/>
                </a:lnTo>
                <a:lnTo>
                  <a:pt x="81242" y="128816"/>
                </a:lnTo>
                <a:lnTo>
                  <a:pt x="89880" y="127238"/>
                </a:lnTo>
                <a:lnTo>
                  <a:pt x="97623" y="125194"/>
                </a:lnTo>
                <a:lnTo>
                  <a:pt x="104770" y="122840"/>
                </a:lnTo>
                <a:lnTo>
                  <a:pt x="125016" y="11515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ARTInkAnnotation121"/>
          <p:cNvSpPr/>
          <p:nvPr/>
        </p:nvSpPr>
        <p:spPr>
          <a:xfrm>
            <a:off x="7837282" y="5768578"/>
            <a:ext cx="199437" cy="149488"/>
          </a:xfrm>
          <a:custGeom>
            <a:avLst/>
            <a:gdLst/>
            <a:ahLst/>
            <a:cxnLst/>
            <a:rect l="0" t="0" r="0" b="0"/>
            <a:pathLst>
              <a:path w="199437" h="149488">
                <a:moveTo>
                  <a:pt x="38702" y="26789"/>
                </a:moveTo>
                <a:lnTo>
                  <a:pt x="43442" y="36270"/>
                </a:lnTo>
                <a:lnTo>
                  <a:pt x="43847" y="41048"/>
                </a:lnTo>
                <a:lnTo>
                  <a:pt x="43123" y="46216"/>
                </a:lnTo>
                <a:lnTo>
                  <a:pt x="41651" y="51646"/>
                </a:lnTo>
                <a:lnTo>
                  <a:pt x="40667" y="57252"/>
                </a:lnTo>
                <a:lnTo>
                  <a:pt x="40012" y="62972"/>
                </a:lnTo>
                <a:lnTo>
                  <a:pt x="39575" y="68771"/>
                </a:lnTo>
                <a:lnTo>
                  <a:pt x="37300" y="75613"/>
                </a:lnTo>
                <a:lnTo>
                  <a:pt x="33799" y="83151"/>
                </a:lnTo>
                <a:lnTo>
                  <a:pt x="29480" y="91152"/>
                </a:lnTo>
                <a:lnTo>
                  <a:pt x="24616" y="98471"/>
                </a:lnTo>
                <a:lnTo>
                  <a:pt x="19390" y="105335"/>
                </a:lnTo>
                <a:lnTo>
                  <a:pt x="13921" y="111895"/>
                </a:lnTo>
                <a:lnTo>
                  <a:pt x="9283" y="118253"/>
                </a:lnTo>
                <a:lnTo>
                  <a:pt x="5199" y="124476"/>
                </a:lnTo>
                <a:lnTo>
                  <a:pt x="1484" y="130609"/>
                </a:lnTo>
                <a:lnTo>
                  <a:pt x="0" y="135690"/>
                </a:lnTo>
                <a:lnTo>
                  <a:pt x="2" y="140069"/>
                </a:lnTo>
                <a:lnTo>
                  <a:pt x="996" y="143982"/>
                </a:lnTo>
                <a:lnTo>
                  <a:pt x="2650" y="146589"/>
                </a:lnTo>
                <a:lnTo>
                  <a:pt x="4746" y="148327"/>
                </a:lnTo>
                <a:lnTo>
                  <a:pt x="7135" y="149487"/>
                </a:lnTo>
                <a:lnTo>
                  <a:pt x="10711" y="149267"/>
                </a:lnTo>
                <a:lnTo>
                  <a:pt x="15081" y="148129"/>
                </a:lnTo>
                <a:lnTo>
                  <a:pt x="26219" y="144218"/>
                </a:lnTo>
                <a:lnTo>
                  <a:pt x="41092" y="139173"/>
                </a:lnTo>
                <a:lnTo>
                  <a:pt x="49225" y="135446"/>
                </a:lnTo>
                <a:lnTo>
                  <a:pt x="57623" y="130977"/>
                </a:lnTo>
                <a:lnTo>
                  <a:pt x="66199" y="126014"/>
                </a:lnTo>
                <a:lnTo>
                  <a:pt x="74893" y="121712"/>
                </a:lnTo>
                <a:lnTo>
                  <a:pt x="83664" y="117853"/>
                </a:lnTo>
                <a:lnTo>
                  <a:pt x="92490" y="114287"/>
                </a:lnTo>
                <a:lnTo>
                  <a:pt x="100357" y="109925"/>
                </a:lnTo>
                <a:lnTo>
                  <a:pt x="107587" y="105034"/>
                </a:lnTo>
                <a:lnTo>
                  <a:pt x="114390" y="99788"/>
                </a:lnTo>
                <a:lnTo>
                  <a:pt x="120912" y="95299"/>
                </a:lnTo>
                <a:lnTo>
                  <a:pt x="127242" y="91314"/>
                </a:lnTo>
                <a:lnTo>
                  <a:pt x="133447" y="87665"/>
                </a:lnTo>
                <a:lnTo>
                  <a:pt x="137584" y="83248"/>
                </a:lnTo>
                <a:lnTo>
                  <a:pt x="140342" y="78319"/>
                </a:lnTo>
                <a:lnTo>
                  <a:pt x="142181" y="73049"/>
                </a:lnTo>
                <a:lnTo>
                  <a:pt x="145391" y="67551"/>
                </a:lnTo>
                <a:lnTo>
                  <a:pt x="149515" y="61901"/>
                </a:lnTo>
                <a:lnTo>
                  <a:pt x="154249" y="56150"/>
                </a:lnTo>
                <a:lnTo>
                  <a:pt x="157405" y="50332"/>
                </a:lnTo>
                <a:lnTo>
                  <a:pt x="159509" y="44469"/>
                </a:lnTo>
                <a:lnTo>
                  <a:pt x="160912" y="38575"/>
                </a:lnTo>
                <a:lnTo>
                  <a:pt x="163831" y="33655"/>
                </a:lnTo>
                <a:lnTo>
                  <a:pt x="167762" y="29381"/>
                </a:lnTo>
                <a:lnTo>
                  <a:pt x="172367" y="25541"/>
                </a:lnTo>
                <a:lnTo>
                  <a:pt x="175437" y="20996"/>
                </a:lnTo>
                <a:lnTo>
                  <a:pt x="177483" y="15982"/>
                </a:lnTo>
                <a:lnTo>
                  <a:pt x="178848" y="10654"/>
                </a:lnTo>
                <a:lnTo>
                  <a:pt x="181742" y="7103"/>
                </a:lnTo>
                <a:lnTo>
                  <a:pt x="185656" y="4735"/>
                </a:lnTo>
                <a:lnTo>
                  <a:pt x="199436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MARTInkAnnotation122"/>
          <p:cNvSpPr/>
          <p:nvPr/>
        </p:nvSpPr>
        <p:spPr>
          <a:xfrm>
            <a:off x="8012363" y="5823962"/>
            <a:ext cx="179413" cy="132140"/>
          </a:xfrm>
          <a:custGeom>
            <a:avLst/>
            <a:gdLst/>
            <a:ahLst/>
            <a:cxnLst/>
            <a:rect l="0" t="0" r="0" b="0"/>
            <a:pathLst>
              <a:path w="179413" h="132140">
                <a:moveTo>
                  <a:pt x="167230" y="7124"/>
                </a:moveTo>
                <a:lnTo>
                  <a:pt x="111936" y="7124"/>
                </a:lnTo>
                <a:lnTo>
                  <a:pt x="106555" y="8116"/>
                </a:lnTo>
                <a:lnTo>
                  <a:pt x="99990" y="9769"/>
                </a:lnTo>
                <a:lnTo>
                  <a:pt x="92638" y="11864"/>
                </a:lnTo>
                <a:lnTo>
                  <a:pt x="76531" y="16837"/>
                </a:lnTo>
                <a:lnTo>
                  <a:pt x="68069" y="19553"/>
                </a:lnTo>
                <a:lnTo>
                  <a:pt x="59452" y="23347"/>
                </a:lnTo>
                <a:lnTo>
                  <a:pt x="50729" y="27861"/>
                </a:lnTo>
                <a:lnTo>
                  <a:pt x="41938" y="32855"/>
                </a:lnTo>
                <a:lnTo>
                  <a:pt x="34093" y="39161"/>
                </a:lnTo>
                <a:lnTo>
                  <a:pt x="26878" y="46342"/>
                </a:lnTo>
                <a:lnTo>
                  <a:pt x="14563" y="60273"/>
                </a:lnTo>
                <a:lnTo>
                  <a:pt x="5781" y="69772"/>
                </a:lnTo>
                <a:lnTo>
                  <a:pt x="3043" y="73694"/>
                </a:lnTo>
                <a:lnTo>
                  <a:pt x="1218" y="77301"/>
                </a:lnTo>
                <a:lnTo>
                  <a:pt x="0" y="80697"/>
                </a:lnTo>
                <a:lnTo>
                  <a:pt x="182" y="82962"/>
                </a:lnTo>
                <a:lnTo>
                  <a:pt x="1294" y="84471"/>
                </a:lnTo>
                <a:lnTo>
                  <a:pt x="3028" y="85478"/>
                </a:lnTo>
                <a:lnTo>
                  <a:pt x="6169" y="86149"/>
                </a:lnTo>
                <a:lnTo>
                  <a:pt x="10246" y="86596"/>
                </a:lnTo>
                <a:lnTo>
                  <a:pt x="14949" y="86894"/>
                </a:lnTo>
                <a:lnTo>
                  <a:pt x="21062" y="86101"/>
                </a:lnTo>
                <a:lnTo>
                  <a:pt x="28112" y="84580"/>
                </a:lnTo>
                <a:lnTo>
                  <a:pt x="35789" y="82574"/>
                </a:lnTo>
                <a:lnTo>
                  <a:pt x="43884" y="80244"/>
                </a:lnTo>
                <a:lnTo>
                  <a:pt x="60817" y="75010"/>
                </a:lnTo>
                <a:lnTo>
                  <a:pt x="80909" y="69377"/>
                </a:lnTo>
                <a:lnTo>
                  <a:pt x="91823" y="66485"/>
                </a:lnTo>
                <a:lnTo>
                  <a:pt x="102076" y="62573"/>
                </a:lnTo>
                <a:lnTo>
                  <a:pt x="111889" y="57980"/>
                </a:lnTo>
                <a:lnTo>
                  <a:pt x="121405" y="52935"/>
                </a:lnTo>
                <a:lnTo>
                  <a:pt x="130728" y="47586"/>
                </a:lnTo>
                <a:lnTo>
                  <a:pt x="139919" y="42036"/>
                </a:lnTo>
                <a:lnTo>
                  <a:pt x="149022" y="36352"/>
                </a:lnTo>
                <a:lnTo>
                  <a:pt x="156084" y="31570"/>
                </a:lnTo>
                <a:lnTo>
                  <a:pt x="161784" y="27390"/>
                </a:lnTo>
                <a:lnTo>
                  <a:pt x="166576" y="23611"/>
                </a:lnTo>
                <a:lnTo>
                  <a:pt x="170763" y="20100"/>
                </a:lnTo>
                <a:lnTo>
                  <a:pt x="174546" y="16766"/>
                </a:lnTo>
                <a:lnTo>
                  <a:pt x="178061" y="13553"/>
                </a:lnTo>
                <a:lnTo>
                  <a:pt x="179412" y="10417"/>
                </a:lnTo>
                <a:lnTo>
                  <a:pt x="179319" y="7335"/>
                </a:lnTo>
                <a:lnTo>
                  <a:pt x="178266" y="4288"/>
                </a:lnTo>
                <a:lnTo>
                  <a:pt x="176572" y="2257"/>
                </a:lnTo>
                <a:lnTo>
                  <a:pt x="174450" y="903"/>
                </a:lnTo>
                <a:lnTo>
                  <a:pt x="172044" y="0"/>
                </a:lnTo>
                <a:lnTo>
                  <a:pt x="168454" y="390"/>
                </a:lnTo>
                <a:lnTo>
                  <a:pt x="164079" y="1642"/>
                </a:lnTo>
                <a:lnTo>
                  <a:pt x="159176" y="3469"/>
                </a:lnTo>
                <a:lnTo>
                  <a:pt x="155908" y="5680"/>
                </a:lnTo>
                <a:lnTo>
                  <a:pt x="153728" y="8146"/>
                </a:lnTo>
                <a:lnTo>
                  <a:pt x="152275" y="10781"/>
                </a:lnTo>
                <a:lnTo>
                  <a:pt x="145491" y="23972"/>
                </a:lnTo>
                <a:lnTo>
                  <a:pt x="137197" y="40448"/>
                </a:lnTo>
                <a:lnTo>
                  <a:pt x="135302" y="47200"/>
                </a:lnTo>
                <a:lnTo>
                  <a:pt x="134038" y="54677"/>
                </a:lnTo>
                <a:lnTo>
                  <a:pt x="133196" y="62638"/>
                </a:lnTo>
                <a:lnTo>
                  <a:pt x="131642" y="70923"/>
                </a:lnTo>
                <a:lnTo>
                  <a:pt x="129614" y="79423"/>
                </a:lnTo>
                <a:lnTo>
                  <a:pt x="127270" y="88065"/>
                </a:lnTo>
                <a:lnTo>
                  <a:pt x="124714" y="95811"/>
                </a:lnTo>
                <a:lnTo>
                  <a:pt x="122020" y="102959"/>
                </a:lnTo>
                <a:lnTo>
                  <a:pt x="119231" y="109709"/>
                </a:lnTo>
                <a:lnTo>
                  <a:pt x="117371" y="115202"/>
                </a:lnTo>
                <a:lnTo>
                  <a:pt x="116132" y="119855"/>
                </a:lnTo>
                <a:lnTo>
                  <a:pt x="113652" y="13213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MARTInkAnnotation123"/>
          <p:cNvSpPr/>
          <p:nvPr/>
        </p:nvSpPr>
        <p:spPr>
          <a:xfrm>
            <a:off x="8233371" y="5625703"/>
            <a:ext cx="142676" cy="330218"/>
          </a:xfrm>
          <a:custGeom>
            <a:avLst/>
            <a:gdLst/>
            <a:ahLst/>
            <a:cxnLst/>
            <a:rect l="0" t="0" r="0" b="0"/>
            <a:pathLst>
              <a:path w="142676" h="330218">
                <a:moveTo>
                  <a:pt x="142675" y="0"/>
                </a:moveTo>
                <a:lnTo>
                  <a:pt x="142675" y="4740"/>
                </a:lnTo>
                <a:lnTo>
                  <a:pt x="140029" y="12359"/>
                </a:lnTo>
                <a:lnTo>
                  <a:pt x="137935" y="17169"/>
                </a:lnTo>
                <a:lnTo>
                  <a:pt x="135546" y="23352"/>
                </a:lnTo>
                <a:lnTo>
                  <a:pt x="130247" y="38159"/>
                </a:lnTo>
                <a:lnTo>
                  <a:pt x="126452" y="46275"/>
                </a:lnTo>
                <a:lnTo>
                  <a:pt x="121938" y="54663"/>
                </a:lnTo>
                <a:lnTo>
                  <a:pt x="116944" y="63231"/>
                </a:lnTo>
                <a:lnTo>
                  <a:pt x="112623" y="71919"/>
                </a:lnTo>
                <a:lnTo>
                  <a:pt x="108750" y="80688"/>
                </a:lnTo>
                <a:lnTo>
                  <a:pt x="105175" y="89511"/>
                </a:lnTo>
                <a:lnTo>
                  <a:pt x="101800" y="99362"/>
                </a:lnTo>
                <a:lnTo>
                  <a:pt x="98557" y="109897"/>
                </a:lnTo>
                <a:lnTo>
                  <a:pt x="95405" y="120890"/>
                </a:lnTo>
                <a:lnTo>
                  <a:pt x="92309" y="133179"/>
                </a:lnTo>
                <a:lnTo>
                  <a:pt x="86225" y="160063"/>
                </a:lnTo>
                <a:lnTo>
                  <a:pt x="82221" y="173185"/>
                </a:lnTo>
                <a:lnTo>
                  <a:pt x="77568" y="185903"/>
                </a:lnTo>
                <a:lnTo>
                  <a:pt x="55842" y="239569"/>
                </a:lnTo>
                <a:lnTo>
                  <a:pt x="50060" y="250994"/>
                </a:lnTo>
                <a:lnTo>
                  <a:pt x="44219" y="260594"/>
                </a:lnTo>
                <a:lnTo>
                  <a:pt x="26521" y="286234"/>
                </a:lnTo>
                <a:lnTo>
                  <a:pt x="20591" y="295002"/>
                </a:lnTo>
                <a:lnTo>
                  <a:pt x="15645" y="301840"/>
                </a:lnTo>
                <a:lnTo>
                  <a:pt x="11355" y="307391"/>
                </a:lnTo>
                <a:lnTo>
                  <a:pt x="7504" y="312083"/>
                </a:lnTo>
                <a:lnTo>
                  <a:pt x="3224" y="319943"/>
                </a:lnTo>
                <a:lnTo>
                  <a:pt x="0" y="329786"/>
                </a:lnTo>
                <a:lnTo>
                  <a:pt x="1919" y="329990"/>
                </a:lnTo>
                <a:lnTo>
                  <a:pt x="5181" y="330126"/>
                </a:lnTo>
                <a:lnTo>
                  <a:pt x="9340" y="330217"/>
                </a:lnTo>
                <a:lnTo>
                  <a:pt x="14098" y="329285"/>
                </a:lnTo>
                <a:lnTo>
                  <a:pt x="19253" y="327671"/>
                </a:lnTo>
                <a:lnTo>
                  <a:pt x="24676" y="325605"/>
                </a:lnTo>
                <a:lnTo>
                  <a:pt x="30274" y="322241"/>
                </a:lnTo>
                <a:lnTo>
                  <a:pt x="35991" y="318015"/>
                </a:lnTo>
                <a:lnTo>
                  <a:pt x="41787" y="313213"/>
                </a:lnTo>
                <a:lnTo>
                  <a:pt x="47635" y="308027"/>
                </a:lnTo>
                <a:lnTo>
                  <a:pt x="59424" y="296974"/>
                </a:lnTo>
                <a:lnTo>
                  <a:pt x="64355" y="291248"/>
                </a:lnTo>
                <a:lnTo>
                  <a:pt x="68633" y="285447"/>
                </a:lnTo>
                <a:lnTo>
                  <a:pt x="80168" y="26789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MARTInkAnnotation124"/>
          <p:cNvSpPr/>
          <p:nvPr/>
        </p:nvSpPr>
        <p:spPr>
          <a:xfrm>
            <a:off x="8376229" y="5822156"/>
            <a:ext cx="138284" cy="123246"/>
          </a:xfrm>
          <a:custGeom>
            <a:avLst/>
            <a:gdLst/>
            <a:ahLst/>
            <a:cxnLst/>
            <a:rect l="0" t="0" r="0" b="0"/>
            <a:pathLst>
              <a:path w="138284" h="123246">
                <a:moveTo>
                  <a:pt x="26606" y="0"/>
                </a:moveTo>
                <a:lnTo>
                  <a:pt x="34295" y="7689"/>
                </a:lnTo>
                <a:lnTo>
                  <a:pt x="33717" y="9095"/>
                </a:lnTo>
                <a:lnTo>
                  <a:pt x="32339" y="11024"/>
                </a:lnTo>
                <a:lnTo>
                  <a:pt x="30428" y="13302"/>
                </a:lnTo>
                <a:lnTo>
                  <a:pt x="27169" y="16806"/>
                </a:lnTo>
                <a:lnTo>
                  <a:pt x="18258" y="25990"/>
                </a:lnTo>
                <a:lnTo>
                  <a:pt x="14096" y="31217"/>
                </a:lnTo>
                <a:lnTo>
                  <a:pt x="10328" y="36687"/>
                </a:lnTo>
                <a:lnTo>
                  <a:pt x="6825" y="42317"/>
                </a:lnTo>
                <a:lnTo>
                  <a:pt x="4489" y="49047"/>
                </a:lnTo>
                <a:lnTo>
                  <a:pt x="2931" y="56511"/>
                </a:lnTo>
                <a:lnTo>
                  <a:pt x="1893" y="64462"/>
                </a:lnTo>
                <a:lnTo>
                  <a:pt x="1201" y="70756"/>
                </a:lnTo>
                <a:lnTo>
                  <a:pt x="740" y="75944"/>
                </a:lnTo>
                <a:lnTo>
                  <a:pt x="432" y="80396"/>
                </a:lnTo>
                <a:lnTo>
                  <a:pt x="90" y="87987"/>
                </a:lnTo>
                <a:lnTo>
                  <a:pt x="0" y="91400"/>
                </a:lnTo>
                <a:lnTo>
                  <a:pt x="931" y="94668"/>
                </a:lnTo>
                <a:lnTo>
                  <a:pt x="2544" y="97838"/>
                </a:lnTo>
                <a:lnTo>
                  <a:pt x="4611" y="100945"/>
                </a:lnTo>
                <a:lnTo>
                  <a:pt x="6983" y="104007"/>
                </a:lnTo>
                <a:lnTo>
                  <a:pt x="9555" y="107041"/>
                </a:lnTo>
                <a:lnTo>
                  <a:pt x="12262" y="110056"/>
                </a:lnTo>
                <a:lnTo>
                  <a:pt x="17916" y="116052"/>
                </a:lnTo>
                <a:lnTo>
                  <a:pt x="20812" y="119040"/>
                </a:lnTo>
                <a:lnTo>
                  <a:pt x="25720" y="121032"/>
                </a:lnTo>
                <a:lnTo>
                  <a:pt x="31969" y="122359"/>
                </a:lnTo>
                <a:lnTo>
                  <a:pt x="39111" y="123245"/>
                </a:lnTo>
                <a:lnTo>
                  <a:pt x="45857" y="121850"/>
                </a:lnTo>
                <a:lnTo>
                  <a:pt x="52338" y="118937"/>
                </a:lnTo>
                <a:lnTo>
                  <a:pt x="58644" y="115010"/>
                </a:lnTo>
                <a:lnTo>
                  <a:pt x="64831" y="111400"/>
                </a:lnTo>
                <a:lnTo>
                  <a:pt x="76999" y="104743"/>
                </a:lnTo>
                <a:lnTo>
                  <a:pt x="83022" y="100587"/>
                </a:lnTo>
                <a:lnTo>
                  <a:pt x="89020" y="95831"/>
                </a:lnTo>
                <a:lnTo>
                  <a:pt x="95005" y="90676"/>
                </a:lnTo>
                <a:lnTo>
                  <a:pt x="104299" y="82303"/>
                </a:lnTo>
                <a:lnTo>
                  <a:pt x="108168" y="78681"/>
                </a:lnTo>
                <a:lnTo>
                  <a:pt x="112731" y="75275"/>
                </a:lnTo>
                <a:lnTo>
                  <a:pt x="117757" y="72011"/>
                </a:lnTo>
                <a:lnTo>
                  <a:pt x="123091" y="68843"/>
                </a:lnTo>
                <a:lnTo>
                  <a:pt x="126649" y="64747"/>
                </a:lnTo>
                <a:lnTo>
                  <a:pt x="129020" y="60032"/>
                </a:lnTo>
                <a:lnTo>
                  <a:pt x="130601" y="54904"/>
                </a:lnTo>
                <a:lnTo>
                  <a:pt x="132647" y="51485"/>
                </a:lnTo>
                <a:lnTo>
                  <a:pt x="135003" y="49206"/>
                </a:lnTo>
                <a:lnTo>
                  <a:pt x="137566" y="47687"/>
                </a:lnTo>
                <a:lnTo>
                  <a:pt x="138283" y="45682"/>
                </a:lnTo>
                <a:lnTo>
                  <a:pt x="137768" y="43353"/>
                </a:lnTo>
                <a:lnTo>
                  <a:pt x="136433" y="40808"/>
                </a:lnTo>
                <a:lnTo>
                  <a:pt x="133558" y="39112"/>
                </a:lnTo>
                <a:lnTo>
                  <a:pt x="129658" y="37981"/>
                </a:lnTo>
                <a:lnTo>
                  <a:pt x="125073" y="37227"/>
                </a:lnTo>
                <a:lnTo>
                  <a:pt x="122017" y="37716"/>
                </a:lnTo>
                <a:lnTo>
                  <a:pt x="119978" y="39035"/>
                </a:lnTo>
                <a:lnTo>
                  <a:pt x="118620" y="40907"/>
                </a:lnTo>
                <a:lnTo>
                  <a:pt x="116723" y="42153"/>
                </a:lnTo>
                <a:lnTo>
                  <a:pt x="114465" y="42985"/>
                </a:lnTo>
                <a:lnTo>
                  <a:pt x="111968" y="43540"/>
                </a:lnTo>
                <a:lnTo>
                  <a:pt x="110303" y="45894"/>
                </a:lnTo>
                <a:lnTo>
                  <a:pt x="109193" y="49447"/>
                </a:lnTo>
                <a:lnTo>
                  <a:pt x="106974" y="625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MARTInkAnnotation125"/>
          <p:cNvSpPr/>
          <p:nvPr/>
        </p:nvSpPr>
        <p:spPr>
          <a:xfrm>
            <a:off x="8523058" y="5848945"/>
            <a:ext cx="138739" cy="125872"/>
          </a:xfrm>
          <a:custGeom>
            <a:avLst/>
            <a:gdLst/>
            <a:ahLst/>
            <a:cxnLst/>
            <a:rect l="0" t="0" r="0" b="0"/>
            <a:pathLst>
              <a:path w="138739" h="125872">
                <a:moveTo>
                  <a:pt x="138738" y="0"/>
                </a:moveTo>
                <a:lnTo>
                  <a:pt x="112748" y="0"/>
                </a:lnTo>
                <a:lnTo>
                  <a:pt x="107521" y="992"/>
                </a:lnTo>
                <a:lnTo>
                  <a:pt x="102051" y="2646"/>
                </a:lnTo>
                <a:lnTo>
                  <a:pt x="96421" y="4740"/>
                </a:lnTo>
                <a:lnTo>
                  <a:pt x="89691" y="6137"/>
                </a:lnTo>
                <a:lnTo>
                  <a:pt x="82227" y="7068"/>
                </a:lnTo>
                <a:lnTo>
                  <a:pt x="74276" y="7689"/>
                </a:lnTo>
                <a:lnTo>
                  <a:pt x="66990" y="9095"/>
                </a:lnTo>
                <a:lnTo>
                  <a:pt x="60148" y="11024"/>
                </a:lnTo>
                <a:lnTo>
                  <a:pt x="53603" y="13302"/>
                </a:lnTo>
                <a:lnTo>
                  <a:pt x="48247" y="16806"/>
                </a:lnTo>
                <a:lnTo>
                  <a:pt x="43684" y="21126"/>
                </a:lnTo>
                <a:lnTo>
                  <a:pt x="39651" y="25990"/>
                </a:lnTo>
                <a:lnTo>
                  <a:pt x="35969" y="31217"/>
                </a:lnTo>
                <a:lnTo>
                  <a:pt x="32522" y="36687"/>
                </a:lnTo>
                <a:lnTo>
                  <a:pt x="29232" y="42317"/>
                </a:lnTo>
                <a:lnTo>
                  <a:pt x="26047" y="48055"/>
                </a:lnTo>
                <a:lnTo>
                  <a:pt x="19861" y="59723"/>
                </a:lnTo>
                <a:lnTo>
                  <a:pt x="10800" y="77447"/>
                </a:lnTo>
                <a:lnTo>
                  <a:pt x="8798" y="82389"/>
                </a:lnTo>
                <a:lnTo>
                  <a:pt x="7463" y="86677"/>
                </a:lnTo>
                <a:lnTo>
                  <a:pt x="6573" y="90526"/>
                </a:lnTo>
                <a:lnTo>
                  <a:pt x="4988" y="93093"/>
                </a:lnTo>
                <a:lnTo>
                  <a:pt x="2938" y="94804"/>
                </a:lnTo>
                <a:lnTo>
                  <a:pt x="579" y="95945"/>
                </a:lnTo>
                <a:lnTo>
                  <a:pt x="0" y="97698"/>
                </a:lnTo>
                <a:lnTo>
                  <a:pt x="606" y="99858"/>
                </a:lnTo>
                <a:lnTo>
                  <a:pt x="2002" y="102291"/>
                </a:lnTo>
                <a:lnTo>
                  <a:pt x="3924" y="102921"/>
                </a:lnTo>
                <a:lnTo>
                  <a:pt x="6198" y="102348"/>
                </a:lnTo>
                <a:lnTo>
                  <a:pt x="8707" y="100974"/>
                </a:lnTo>
                <a:lnTo>
                  <a:pt x="12362" y="100058"/>
                </a:lnTo>
                <a:lnTo>
                  <a:pt x="16785" y="99448"/>
                </a:lnTo>
                <a:lnTo>
                  <a:pt x="21718" y="99041"/>
                </a:lnTo>
                <a:lnTo>
                  <a:pt x="26990" y="97778"/>
                </a:lnTo>
                <a:lnTo>
                  <a:pt x="32489" y="95943"/>
                </a:lnTo>
                <a:lnTo>
                  <a:pt x="38140" y="93727"/>
                </a:lnTo>
                <a:lnTo>
                  <a:pt x="43891" y="91259"/>
                </a:lnTo>
                <a:lnTo>
                  <a:pt x="55574" y="85869"/>
                </a:lnTo>
                <a:lnTo>
                  <a:pt x="85184" y="71378"/>
                </a:lnTo>
                <a:lnTo>
                  <a:pt x="99497" y="64260"/>
                </a:lnTo>
                <a:lnTo>
                  <a:pt x="101663" y="62684"/>
                </a:lnTo>
                <a:lnTo>
                  <a:pt x="104099" y="60641"/>
                </a:lnTo>
                <a:lnTo>
                  <a:pt x="110399" y="54973"/>
                </a:lnTo>
                <a:lnTo>
                  <a:pt x="116230" y="49251"/>
                </a:lnTo>
                <a:lnTo>
                  <a:pt x="118773" y="47717"/>
                </a:lnTo>
                <a:lnTo>
                  <a:pt x="121460" y="46694"/>
                </a:lnTo>
                <a:lnTo>
                  <a:pt x="129320" y="44768"/>
                </a:lnTo>
                <a:lnTo>
                  <a:pt x="126946" y="47348"/>
                </a:lnTo>
                <a:lnTo>
                  <a:pt x="112597" y="61828"/>
                </a:lnTo>
                <a:lnTo>
                  <a:pt x="108412" y="68008"/>
                </a:lnTo>
                <a:lnTo>
                  <a:pt x="104630" y="75104"/>
                </a:lnTo>
                <a:lnTo>
                  <a:pt x="101116" y="82811"/>
                </a:lnTo>
                <a:lnTo>
                  <a:pt x="98774" y="89935"/>
                </a:lnTo>
                <a:lnTo>
                  <a:pt x="97213" y="96667"/>
                </a:lnTo>
                <a:lnTo>
                  <a:pt x="96172" y="103140"/>
                </a:lnTo>
                <a:lnTo>
                  <a:pt x="95478" y="109440"/>
                </a:lnTo>
                <a:lnTo>
                  <a:pt x="95015" y="115624"/>
                </a:lnTo>
                <a:lnTo>
                  <a:pt x="94707" y="121731"/>
                </a:lnTo>
                <a:lnTo>
                  <a:pt x="96485" y="124810"/>
                </a:lnTo>
                <a:lnTo>
                  <a:pt x="99655" y="125871"/>
                </a:lnTo>
                <a:lnTo>
                  <a:pt x="103753" y="125586"/>
                </a:lnTo>
                <a:lnTo>
                  <a:pt x="108470" y="122419"/>
                </a:lnTo>
                <a:lnTo>
                  <a:pt x="113599" y="117331"/>
                </a:lnTo>
                <a:lnTo>
                  <a:pt x="129809" y="9822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8876109" y="5616773"/>
            <a:ext cx="2647" cy="1"/>
          </a:xfrm>
          <a:custGeom>
            <a:avLst/>
            <a:gdLst/>
            <a:ahLst/>
            <a:cxnLst/>
            <a:rect l="0" t="0" r="0" b="0"/>
            <a:pathLst>
              <a:path w="2647" h="1">
                <a:moveTo>
                  <a:pt x="0" y="0"/>
                </a:moveTo>
                <a:lnTo>
                  <a:pt x="2646" y="0"/>
                </a:lnTo>
                <a:close/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MARTInkAnnotation127"/>
          <p:cNvSpPr/>
          <p:nvPr/>
        </p:nvSpPr>
        <p:spPr>
          <a:xfrm>
            <a:off x="8706445" y="5723930"/>
            <a:ext cx="96986" cy="236863"/>
          </a:xfrm>
          <a:custGeom>
            <a:avLst/>
            <a:gdLst/>
            <a:ahLst/>
            <a:cxnLst/>
            <a:rect l="0" t="0" r="0" b="0"/>
            <a:pathLst>
              <a:path w="96986" h="236863">
                <a:moveTo>
                  <a:pt x="89297" y="0"/>
                </a:moveTo>
                <a:lnTo>
                  <a:pt x="94037" y="4739"/>
                </a:lnTo>
                <a:lnTo>
                  <a:pt x="95434" y="7129"/>
                </a:lnTo>
                <a:lnTo>
                  <a:pt x="96985" y="12428"/>
                </a:lnTo>
                <a:lnTo>
                  <a:pt x="96407" y="15231"/>
                </a:lnTo>
                <a:lnTo>
                  <a:pt x="95029" y="18091"/>
                </a:lnTo>
                <a:lnTo>
                  <a:pt x="93118" y="20990"/>
                </a:lnTo>
                <a:lnTo>
                  <a:pt x="90852" y="23915"/>
                </a:lnTo>
                <a:lnTo>
                  <a:pt x="88349" y="26857"/>
                </a:lnTo>
                <a:lnTo>
                  <a:pt x="85688" y="29811"/>
                </a:lnTo>
                <a:lnTo>
                  <a:pt x="80086" y="35738"/>
                </a:lnTo>
                <a:lnTo>
                  <a:pt x="77203" y="38708"/>
                </a:lnTo>
                <a:lnTo>
                  <a:pt x="74288" y="42673"/>
                </a:lnTo>
                <a:lnTo>
                  <a:pt x="71354" y="47300"/>
                </a:lnTo>
                <a:lnTo>
                  <a:pt x="68406" y="52369"/>
                </a:lnTo>
                <a:lnTo>
                  <a:pt x="66439" y="56740"/>
                </a:lnTo>
                <a:lnTo>
                  <a:pt x="65129" y="60647"/>
                </a:lnTo>
                <a:lnTo>
                  <a:pt x="64255" y="64244"/>
                </a:lnTo>
                <a:lnTo>
                  <a:pt x="62680" y="69618"/>
                </a:lnTo>
                <a:lnTo>
                  <a:pt x="58285" y="83527"/>
                </a:lnTo>
                <a:lnTo>
                  <a:pt x="55724" y="90411"/>
                </a:lnTo>
                <a:lnTo>
                  <a:pt x="53023" y="96985"/>
                </a:lnTo>
                <a:lnTo>
                  <a:pt x="50232" y="103351"/>
                </a:lnTo>
                <a:lnTo>
                  <a:pt x="47378" y="110573"/>
                </a:lnTo>
                <a:lnTo>
                  <a:pt x="41562" y="126533"/>
                </a:lnTo>
                <a:lnTo>
                  <a:pt x="32709" y="152254"/>
                </a:lnTo>
                <a:lnTo>
                  <a:pt x="29745" y="160042"/>
                </a:lnTo>
                <a:lnTo>
                  <a:pt x="26774" y="167218"/>
                </a:lnTo>
                <a:lnTo>
                  <a:pt x="23802" y="173986"/>
                </a:lnTo>
                <a:lnTo>
                  <a:pt x="17855" y="186798"/>
                </a:lnTo>
                <a:lnTo>
                  <a:pt x="14880" y="192993"/>
                </a:lnTo>
                <a:lnTo>
                  <a:pt x="12896" y="199107"/>
                </a:lnTo>
                <a:lnTo>
                  <a:pt x="11574" y="205168"/>
                </a:lnTo>
                <a:lnTo>
                  <a:pt x="10692" y="211192"/>
                </a:lnTo>
                <a:lnTo>
                  <a:pt x="9112" y="216201"/>
                </a:lnTo>
                <a:lnTo>
                  <a:pt x="7067" y="220532"/>
                </a:lnTo>
                <a:lnTo>
                  <a:pt x="1396" y="229872"/>
                </a:lnTo>
                <a:lnTo>
                  <a:pt x="620" y="233796"/>
                </a:lnTo>
                <a:lnTo>
                  <a:pt x="275" y="236862"/>
                </a:lnTo>
                <a:lnTo>
                  <a:pt x="0" y="23217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MARTInkAnnotation128"/>
          <p:cNvSpPr/>
          <p:nvPr/>
        </p:nvSpPr>
        <p:spPr>
          <a:xfrm>
            <a:off x="8715375" y="5804297"/>
            <a:ext cx="53579" cy="17383"/>
          </a:xfrm>
          <a:custGeom>
            <a:avLst/>
            <a:gdLst/>
            <a:ahLst/>
            <a:cxnLst/>
            <a:rect l="0" t="0" r="0" b="0"/>
            <a:pathLst>
              <a:path w="53579" h="17383">
                <a:moveTo>
                  <a:pt x="0" y="0"/>
                </a:moveTo>
                <a:lnTo>
                  <a:pt x="0" y="12428"/>
                </a:lnTo>
                <a:lnTo>
                  <a:pt x="1984" y="14238"/>
                </a:lnTo>
                <a:lnTo>
                  <a:pt x="5290" y="15446"/>
                </a:lnTo>
                <a:lnTo>
                  <a:pt x="9480" y="16250"/>
                </a:lnTo>
                <a:lnTo>
                  <a:pt x="14257" y="16786"/>
                </a:lnTo>
                <a:lnTo>
                  <a:pt x="19426" y="17144"/>
                </a:lnTo>
                <a:lnTo>
                  <a:pt x="24857" y="17382"/>
                </a:lnTo>
                <a:lnTo>
                  <a:pt x="30462" y="16549"/>
                </a:lnTo>
                <a:lnTo>
                  <a:pt x="36183" y="15001"/>
                </a:lnTo>
                <a:lnTo>
                  <a:pt x="53578" y="892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MARTInkAnnotation129"/>
          <p:cNvSpPr/>
          <p:nvPr/>
        </p:nvSpPr>
        <p:spPr>
          <a:xfrm>
            <a:off x="8827085" y="5840015"/>
            <a:ext cx="31166" cy="70805"/>
          </a:xfrm>
          <a:custGeom>
            <a:avLst/>
            <a:gdLst/>
            <a:ahLst/>
            <a:cxnLst/>
            <a:rect l="0" t="0" r="0" b="0"/>
            <a:pathLst>
              <a:path w="31166" h="70805">
                <a:moveTo>
                  <a:pt x="31165" y="0"/>
                </a:moveTo>
                <a:lnTo>
                  <a:pt x="13995" y="17170"/>
                </a:lnTo>
                <a:lnTo>
                  <a:pt x="10788" y="21368"/>
                </a:lnTo>
                <a:lnTo>
                  <a:pt x="8650" y="25159"/>
                </a:lnTo>
                <a:lnTo>
                  <a:pt x="7225" y="28679"/>
                </a:lnTo>
                <a:lnTo>
                  <a:pt x="7268" y="32018"/>
                </a:lnTo>
                <a:lnTo>
                  <a:pt x="8288" y="35236"/>
                </a:lnTo>
                <a:lnTo>
                  <a:pt x="9960" y="38374"/>
                </a:lnTo>
                <a:lnTo>
                  <a:pt x="11075" y="42449"/>
                </a:lnTo>
                <a:lnTo>
                  <a:pt x="11818" y="47152"/>
                </a:lnTo>
                <a:lnTo>
                  <a:pt x="12314" y="52270"/>
                </a:lnTo>
                <a:lnTo>
                  <a:pt x="11653" y="56675"/>
                </a:lnTo>
                <a:lnTo>
                  <a:pt x="10219" y="60604"/>
                </a:lnTo>
                <a:lnTo>
                  <a:pt x="8271" y="64215"/>
                </a:lnTo>
                <a:lnTo>
                  <a:pt x="5980" y="66622"/>
                </a:lnTo>
                <a:lnTo>
                  <a:pt x="3461" y="68228"/>
                </a:lnTo>
                <a:lnTo>
                  <a:pt x="789" y="69297"/>
                </a:lnTo>
                <a:lnTo>
                  <a:pt x="0" y="70011"/>
                </a:lnTo>
                <a:lnTo>
                  <a:pt x="466" y="70487"/>
                </a:lnTo>
                <a:lnTo>
                  <a:pt x="1769" y="70804"/>
                </a:lnTo>
                <a:lnTo>
                  <a:pt x="3630" y="70023"/>
                </a:lnTo>
                <a:lnTo>
                  <a:pt x="5862" y="68510"/>
                </a:lnTo>
                <a:lnTo>
                  <a:pt x="13305" y="625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MARTInkAnnotation130"/>
          <p:cNvSpPr/>
          <p:nvPr/>
        </p:nvSpPr>
        <p:spPr>
          <a:xfrm>
            <a:off x="8904138" y="5768578"/>
            <a:ext cx="16620" cy="8931"/>
          </a:xfrm>
          <a:custGeom>
            <a:avLst/>
            <a:gdLst/>
            <a:ahLst/>
            <a:cxnLst/>
            <a:rect l="0" t="0" r="0" b="0"/>
            <a:pathLst>
              <a:path w="16620" h="8931">
                <a:moveTo>
                  <a:pt x="7690" y="0"/>
                </a:moveTo>
                <a:lnTo>
                  <a:pt x="0" y="0"/>
                </a:lnTo>
                <a:lnTo>
                  <a:pt x="7354" y="0"/>
                </a:lnTo>
                <a:lnTo>
                  <a:pt x="8458" y="992"/>
                </a:lnTo>
                <a:lnTo>
                  <a:pt x="16619" y="893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SMARTInkAnnotation131"/>
          <p:cNvSpPr/>
          <p:nvPr/>
        </p:nvSpPr>
        <p:spPr>
          <a:xfrm>
            <a:off x="8911828" y="5840015"/>
            <a:ext cx="49794" cy="35720"/>
          </a:xfrm>
          <a:custGeom>
            <a:avLst/>
            <a:gdLst/>
            <a:ahLst/>
            <a:cxnLst/>
            <a:rect l="0" t="0" r="0" b="0"/>
            <a:pathLst>
              <a:path w="49794" h="35720">
                <a:moveTo>
                  <a:pt x="44648" y="0"/>
                </a:moveTo>
                <a:lnTo>
                  <a:pt x="49388" y="4741"/>
                </a:lnTo>
                <a:lnTo>
                  <a:pt x="49793" y="7130"/>
                </a:lnTo>
                <a:lnTo>
                  <a:pt x="49069" y="9714"/>
                </a:lnTo>
                <a:lnTo>
                  <a:pt x="47596" y="12429"/>
                </a:lnTo>
                <a:lnTo>
                  <a:pt x="44629" y="14239"/>
                </a:lnTo>
                <a:lnTo>
                  <a:pt x="40666" y="15446"/>
                </a:lnTo>
                <a:lnTo>
                  <a:pt x="36040" y="16251"/>
                </a:lnTo>
                <a:lnTo>
                  <a:pt x="32957" y="17779"/>
                </a:lnTo>
                <a:lnTo>
                  <a:pt x="30901" y="19790"/>
                </a:lnTo>
                <a:lnTo>
                  <a:pt x="29530" y="22124"/>
                </a:lnTo>
                <a:lnTo>
                  <a:pt x="27624" y="23679"/>
                </a:lnTo>
                <a:lnTo>
                  <a:pt x="25362" y="24716"/>
                </a:lnTo>
                <a:lnTo>
                  <a:pt x="19341" y="26380"/>
                </a:lnTo>
                <a:lnTo>
                  <a:pt x="16863" y="27509"/>
                </a:lnTo>
                <a:lnTo>
                  <a:pt x="0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SMARTInkAnnotation132"/>
          <p:cNvSpPr/>
          <p:nvPr/>
        </p:nvSpPr>
        <p:spPr>
          <a:xfrm>
            <a:off x="8885039" y="5840015"/>
            <a:ext cx="62508" cy="62509"/>
          </a:xfrm>
          <a:custGeom>
            <a:avLst/>
            <a:gdLst/>
            <a:ahLst/>
            <a:cxnLst/>
            <a:rect l="0" t="0" r="0" b="0"/>
            <a:pathLst>
              <a:path w="62508" h="62509">
                <a:moveTo>
                  <a:pt x="0" y="62508"/>
                </a:moveTo>
                <a:lnTo>
                  <a:pt x="0" y="54820"/>
                </a:lnTo>
                <a:lnTo>
                  <a:pt x="1984" y="53414"/>
                </a:lnTo>
                <a:lnTo>
                  <a:pt x="5290" y="51484"/>
                </a:lnTo>
                <a:lnTo>
                  <a:pt x="9480" y="49206"/>
                </a:lnTo>
                <a:lnTo>
                  <a:pt x="13265" y="46694"/>
                </a:lnTo>
                <a:lnTo>
                  <a:pt x="16781" y="44028"/>
                </a:lnTo>
                <a:lnTo>
                  <a:pt x="20116" y="41258"/>
                </a:lnTo>
                <a:lnTo>
                  <a:pt x="22341" y="38419"/>
                </a:lnTo>
                <a:lnTo>
                  <a:pt x="23824" y="35535"/>
                </a:lnTo>
                <a:lnTo>
                  <a:pt x="24812" y="32619"/>
                </a:lnTo>
                <a:lnTo>
                  <a:pt x="27454" y="30677"/>
                </a:lnTo>
                <a:lnTo>
                  <a:pt x="31202" y="29381"/>
                </a:lnTo>
                <a:lnTo>
                  <a:pt x="35684" y="28517"/>
                </a:lnTo>
                <a:lnTo>
                  <a:pt x="40656" y="26949"/>
                </a:lnTo>
                <a:lnTo>
                  <a:pt x="45956" y="24912"/>
                </a:lnTo>
                <a:lnTo>
                  <a:pt x="51473" y="22561"/>
                </a:lnTo>
                <a:lnTo>
                  <a:pt x="55151" y="19009"/>
                </a:lnTo>
                <a:lnTo>
                  <a:pt x="57604" y="14657"/>
                </a:lnTo>
                <a:lnTo>
                  <a:pt x="62507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MARTInkAnnotation133"/>
          <p:cNvSpPr/>
          <p:nvPr/>
        </p:nvSpPr>
        <p:spPr>
          <a:xfrm>
            <a:off x="8942668" y="5884784"/>
            <a:ext cx="62707" cy="71318"/>
          </a:xfrm>
          <a:custGeom>
            <a:avLst/>
            <a:gdLst/>
            <a:ahLst/>
            <a:cxnLst/>
            <a:rect l="0" t="0" r="0" b="0"/>
            <a:pathLst>
              <a:path w="62707" h="71318">
                <a:moveTo>
                  <a:pt x="22738" y="8810"/>
                </a:moveTo>
                <a:lnTo>
                  <a:pt x="17997" y="13550"/>
                </a:lnTo>
                <a:lnTo>
                  <a:pt x="16601" y="15939"/>
                </a:lnTo>
                <a:lnTo>
                  <a:pt x="15669" y="18523"/>
                </a:lnTo>
                <a:lnTo>
                  <a:pt x="15048" y="21238"/>
                </a:lnTo>
                <a:lnTo>
                  <a:pt x="13643" y="24041"/>
                </a:lnTo>
                <a:lnTo>
                  <a:pt x="11714" y="26901"/>
                </a:lnTo>
                <a:lnTo>
                  <a:pt x="6228" y="33881"/>
                </a:lnTo>
                <a:lnTo>
                  <a:pt x="4786" y="35446"/>
                </a:lnTo>
                <a:lnTo>
                  <a:pt x="539" y="39830"/>
                </a:lnTo>
                <a:lnTo>
                  <a:pt x="0" y="41396"/>
                </a:lnTo>
                <a:lnTo>
                  <a:pt x="634" y="42440"/>
                </a:lnTo>
                <a:lnTo>
                  <a:pt x="2049" y="43136"/>
                </a:lnTo>
                <a:lnTo>
                  <a:pt x="2992" y="42608"/>
                </a:lnTo>
                <a:lnTo>
                  <a:pt x="3620" y="41264"/>
                </a:lnTo>
                <a:lnTo>
                  <a:pt x="4040" y="39376"/>
                </a:lnTo>
                <a:lnTo>
                  <a:pt x="4319" y="37124"/>
                </a:lnTo>
                <a:lnTo>
                  <a:pt x="4506" y="34632"/>
                </a:lnTo>
                <a:lnTo>
                  <a:pt x="4630" y="31978"/>
                </a:lnTo>
                <a:lnTo>
                  <a:pt x="6697" y="29216"/>
                </a:lnTo>
                <a:lnTo>
                  <a:pt x="10059" y="26383"/>
                </a:lnTo>
                <a:lnTo>
                  <a:pt x="14286" y="23501"/>
                </a:lnTo>
                <a:lnTo>
                  <a:pt x="18095" y="21581"/>
                </a:lnTo>
                <a:lnTo>
                  <a:pt x="21628" y="20300"/>
                </a:lnTo>
                <a:lnTo>
                  <a:pt x="24973" y="19446"/>
                </a:lnTo>
                <a:lnTo>
                  <a:pt x="28197" y="17885"/>
                </a:lnTo>
                <a:lnTo>
                  <a:pt x="31339" y="15852"/>
                </a:lnTo>
                <a:lnTo>
                  <a:pt x="38768" y="10201"/>
                </a:lnTo>
                <a:lnTo>
                  <a:pt x="40370" y="8745"/>
                </a:lnTo>
                <a:lnTo>
                  <a:pt x="44795" y="4482"/>
                </a:lnTo>
                <a:lnTo>
                  <a:pt x="47365" y="2948"/>
                </a:lnTo>
                <a:lnTo>
                  <a:pt x="50070" y="1925"/>
                </a:lnTo>
                <a:lnTo>
                  <a:pt x="56800" y="284"/>
                </a:lnTo>
                <a:lnTo>
                  <a:pt x="58345" y="149"/>
                </a:lnTo>
                <a:lnTo>
                  <a:pt x="60366" y="60"/>
                </a:lnTo>
                <a:lnTo>
                  <a:pt x="62706" y="0"/>
                </a:lnTo>
                <a:lnTo>
                  <a:pt x="62282" y="952"/>
                </a:lnTo>
                <a:lnTo>
                  <a:pt x="60015" y="2579"/>
                </a:lnTo>
                <a:lnTo>
                  <a:pt x="56519" y="4656"/>
                </a:lnTo>
                <a:lnTo>
                  <a:pt x="53196" y="7033"/>
                </a:lnTo>
                <a:lnTo>
                  <a:pt x="49988" y="9610"/>
                </a:lnTo>
                <a:lnTo>
                  <a:pt x="46857" y="12320"/>
                </a:lnTo>
                <a:lnTo>
                  <a:pt x="45763" y="15119"/>
                </a:lnTo>
                <a:lnTo>
                  <a:pt x="46025" y="17977"/>
                </a:lnTo>
                <a:lnTo>
                  <a:pt x="47192" y="20874"/>
                </a:lnTo>
                <a:lnTo>
                  <a:pt x="47970" y="24790"/>
                </a:lnTo>
                <a:lnTo>
                  <a:pt x="48489" y="29385"/>
                </a:lnTo>
                <a:lnTo>
                  <a:pt x="48835" y="34433"/>
                </a:lnTo>
                <a:lnTo>
                  <a:pt x="49066" y="39783"/>
                </a:lnTo>
                <a:lnTo>
                  <a:pt x="49390" y="55800"/>
                </a:lnTo>
                <a:lnTo>
                  <a:pt x="49527" y="7131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MARTInkAnnotation134"/>
          <p:cNvSpPr/>
          <p:nvPr/>
        </p:nvSpPr>
        <p:spPr>
          <a:xfrm>
            <a:off x="9027914" y="6072187"/>
            <a:ext cx="71438" cy="26790"/>
          </a:xfrm>
          <a:custGeom>
            <a:avLst/>
            <a:gdLst/>
            <a:ahLst/>
            <a:cxnLst/>
            <a:rect l="0" t="0" r="0" b="0"/>
            <a:pathLst>
              <a:path w="71438" h="26790">
                <a:moveTo>
                  <a:pt x="71437" y="26789"/>
                </a:moveTo>
                <a:lnTo>
                  <a:pt x="34196" y="26789"/>
                </a:lnTo>
                <a:lnTo>
                  <a:pt x="29742" y="25797"/>
                </a:lnTo>
                <a:lnTo>
                  <a:pt x="24789" y="24143"/>
                </a:lnTo>
                <a:lnTo>
                  <a:pt x="19502" y="22049"/>
                </a:lnTo>
                <a:lnTo>
                  <a:pt x="14985" y="18668"/>
                </a:lnTo>
                <a:lnTo>
                  <a:pt x="10982" y="14430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623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PUBPOL 639 Quantitative Methods for Program Evaluation </vt:lpstr>
      <vt:lpstr>Agenda</vt:lpstr>
      <vt:lpstr>Log regression models</vt:lpstr>
      <vt:lpstr>Level-log (covered on Monday)</vt:lpstr>
      <vt:lpstr>Log-level: example</vt:lpstr>
      <vt:lpstr>Log-level</vt:lpstr>
      <vt:lpstr>Level-log: examle</vt:lpstr>
      <vt:lpstr>Log-Log</vt:lpstr>
      <vt:lpstr>Log-log example</vt:lpstr>
      <vt:lpstr>Method to interpret coefficients in a model that include log terms</vt:lpstr>
      <vt:lpstr>Exercise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 EDUC 737 Quantitative Methods for Program Evaluation</dc:title>
  <dc:creator>ytoullec</dc:creator>
  <cp:lastModifiedBy>ytoullec</cp:lastModifiedBy>
  <cp:revision>15</cp:revision>
  <dcterms:created xsi:type="dcterms:W3CDTF">2010-10-29T17:22:20Z</dcterms:created>
  <dcterms:modified xsi:type="dcterms:W3CDTF">2011-04-01T15:35:53Z</dcterms:modified>
</cp:coreProperties>
</file>