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6D24-4938-4A86-BAA2-BC37096898B0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7D7-D682-45D3-B41C-2523A9BF6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6D24-4938-4A86-BAA2-BC37096898B0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7D7-D682-45D3-B41C-2523A9BF6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6D24-4938-4A86-BAA2-BC37096898B0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7D7-D682-45D3-B41C-2523A9BF6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6D24-4938-4A86-BAA2-BC37096898B0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7D7-D682-45D3-B41C-2523A9BF6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6D24-4938-4A86-BAA2-BC37096898B0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7D7-D682-45D3-B41C-2523A9BF6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6D24-4938-4A86-BAA2-BC37096898B0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7D7-D682-45D3-B41C-2523A9BF6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6D24-4938-4A86-BAA2-BC37096898B0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7D7-D682-45D3-B41C-2523A9BF6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6D24-4938-4A86-BAA2-BC37096898B0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7D7-D682-45D3-B41C-2523A9BF6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6D24-4938-4A86-BAA2-BC37096898B0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7D7-D682-45D3-B41C-2523A9BF6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6D24-4938-4A86-BAA2-BC37096898B0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7D7-D682-45D3-B41C-2523A9BF6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6D24-4938-4A86-BAA2-BC37096898B0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7D7-D682-45D3-B41C-2523A9BF6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6D24-4938-4A86-BAA2-BC37096898B0}" type="datetimeFigureOut">
              <a:rPr lang="en-US" smtClean="0"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77D7-D682-45D3-B41C-2523A9BF65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PUBPOL 639</a:t>
            </a:r>
            <a:br>
              <a:rPr lang="en-US" dirty="0" smtClean="0"/>
            </a:br>
            <a:r>
              <a:rPr lang="en-US" dirty="0" smtClean="0"/>
              <a:t>Quantitative Methods for Program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8 - March 18</a:t>
            </a:r>
            <a:r>
              <a:rPr lang="en-US" baseline="30000" dirty="0" smtClean="0"/>
              <a:t>th,</a:t>
            </a:r>
            <a:r>
              <a:rPr lang="en-US" dirty="0" smtClean="0"/>
              <a:t> 2011</a:t>
            </a:r>
          </a:p>
          <a:p>
            <a:r>
              <a:rPr lang="en-US" dirty="0" err="1" smtClean="0"/>
              <a:t>Yann</a:t>
            </a:r>
            <a:r>
              <a:rPr lang="en-US" dirty="0" smtClean="0"/>
              <a:t> </a:t>
            </a:r>
            <a:r>
              <a:rPr lang="en-US" dirty="0" err="1" smtClean="0"/>
              <a:t>Toullec</a:t>
            </a:r>
            <a:r>
              <a:rPr lang="en-US" dirty="0" smtClean="0"/>
              <a:t> – ytoullec@umich.edu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Stata</a:t>
            </a:r>
            <a:r>
              <a:rPr lang="en-US" dirty="0" smtClean="0"/>
              <a:t> commands: storing estimates and models</a:t>
            </a:r>
          </a:p>
          <a:p>
            <a:r>
              <a:rPr lang="en-US" dirty="0" smtClean="0"/>
              <a:t>Review of quiz #3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with “randomly” generated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lear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50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gen id = _n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gen x1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(12)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 x1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x1 = . in 1/3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gen x2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 x2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x2 = . in 1/3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gen x3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rbinomial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(10, .2)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 x3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x3 = . in 1/3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gen y = rchi2(3)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 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y = . in 1/3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 id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you run a command, the estimates it generates are stored in </a:t>
            </a:r>
            <a:r>
              <a:rPr lang="en-US" dirty="0" err="1" smtClean="0"/>
              <a:t>Stata’s</a:t>
            </a:r>
            <a:r>
              <a:rPr lang="en-US" dirty="0" smtClean="0"/>
              <a:t> memory.</a:t>
            </a:r>
          </a:p>
          <a:p>
            <a:pPr lvl="1"/>
            <a:r>
              <a:rPr lang="en-US" dirty="0" smtClean="0"/>
              <a:t>Example 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summarize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x1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list</a:t>
            </a:r>
          </a:p>
          <a:p>
            <a:pPr lvl="2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Returns of commands displaying sample statistics (like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summarize</a:t>
            </a:r>
            <a:r>
              <a:rPr lang="en-US" dirty="0" smtClean="0">
                <a:cs typeface="Courier New" pitchFamily="49" charset="0"/>
              </a:rPr>
              <a:t>) are in the r-class (command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cs typeface="Courier New" pitchFamily="49" charset="0"/>
              </a:rPr>
              <a:t>,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r()</a:t>
            </a:r>
            <a:r>
              <a:rPr lang="en-US" dirty="0" smtClean="0">
                <a:cs typeface="Courier New" pitchFamily="49" charset="0"/>
              </a:rPr>
              <a:t>). </a:t>
            </a:r>
          </a:p>
          <a:p>
            <a:pPr>
              <a:buNone/>
            </a:pPr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Returns of commands displaying estimates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regress</a:t>
            </a:r>
            <a:r>
              <a:rPr lang="en-US" dirty="0" smtClean="0">
                <a:cs typeface="Courier New" pitchFamily="49" charset="0"/>
              </a:rPr>
              <a:t>) are in the e-class (command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ereturn</a:t>
            </a:r>
            <a:r>
              <a:rPr lang="en-US" dirty="0" smtClean="0">
                <a:cs typeface="Courier New" pitchFamily="49" charset="0"/>
              </a:rPr>
              <a:t>,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e() </a:t>
            </a:r>
            <a:r>
              <a:rPr lang="en-US" dirty="0" smtClean="0">
                <a:cs typeface="Courier New" pitchFamily="49" charset="0"/>
              </a:rPr>
              <a:t>)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Ex: 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x1 x2,r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Note that regression coefficients are stored in a matrix called e(b) that you can display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matrix list e(b)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Returns will stay stored in the memory until another e-class or r-class command is run.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You can ask </a:t>
            </a:r>
            <a:r>
              <a:rPr lang="en-US" dirty="0" err="1" smtClean="0">
                <a:cs typeface="Courier New" pitchFamily="49" charset="0"/>
              </a:rPr>
              <a:t>Stata</a:t>
            </a:r>
            <a:r>
              <a:rPr lang="en-US" dirty="0" smtClean="0">
                <a:cs typeface="Courier New" pitchFamily="49" charset="0"/>
              </a:rPr>
              <a:t> to display specific results using the command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 smtClean="0">
                <a:cs typeface="Courier New" pitchFamily="49" charset="0"/>
              </a:rPr>
              <a:t>.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 “The R-squared of the regression is:”e(r2) </a:t>
            </a:r>
            <a:r>
              <a:rPr lang="en-US" dirty="0" smtClean="0">
                <a:cs typeface="Courier New" pitchFamily="49" charset="0"/>
              </a:rPr>
              <a:t>: display the R-squared of the regression</a:t>
            </a:r>
          </a:p>
          <a:p>
            <a:pPr lvl="1">
              <a:buNone/>
            </a:pP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To display the content of a matrix (regression coefficient for example), you need to use the command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matrix list.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matrix list e(b)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The coefficients and standard errors of a regression are also stored temporarily under _b[] and _se[].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Ex: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 b_[x2]</a:t>
            </a:r>
          </a:p>
          <a:p>
            <a:pPr lvl="2">
              <a:buNone/>
            </a:pPr>
            <a:r>
              <a:rPr lang="en-US" dirty="0">
                <a:latin typeface="+mj-lt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“the t-stat for the coefficient on x2 is:” b_[x2]/_se[x2]</a:t>
            </a:r>
          </a:p>
          <a:p>
            <a:pPr lvl="2">
              <a:buNone/>
            </a:pP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Storing estimates from different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can store the estimates from your regression and use them later in your research</a:t>
            </a:r>
          </a:p>
          <a:p>
            <a:pPr lvl="1"/>
            <a:r>
              <a:rPr lang="en-US" dirty="0" err="1" smtClean="0"/>
              <a:t>Ex: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x1, r;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estimates store m1;</a:t>
            </a:r>
          </a:p>
          <a:p>
            <a:pPr lvl="1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You can use the results of this regression later in a model called m1</a:t>
            </a:r>
          </a:p>
          <a:p>
            <a:pPr>
              <a:buNone/>
            </a:pPr>
            <a:r>
              <a:rPr lang="en-US" dirty="0">
                <a:latin typeface="+mj-lt"/>
                <a:cs typeface="Courier New" pitchFamily="49" charset="0"/>
              </a:rPr>
              <a:t>	</a:t>
            </a:r>
            <a:r>
              <a:rPr lang="en-US" dirty="0" smtClean="0">
                <a:latin typeface="+mj-lt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x1 x2, 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estimates store m2;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smtClean="0">
                <a:latin typeface="+mj-lt"/>
                <a:cs typeface="Courier New" pitchFamily="49" charset="0"/>
              </a:rPr>
              <a:t>You can add a name to your model by adding the option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title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x1 x2 x3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estimates stores m3, title(full model)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- The directory of the model you have stored can be displayed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estimates dir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</a:t>
            </a:r>
            <a:r>
              <a:rPr lang="en-US" dirty="0" smtClean="0"/>
              <a:t> estimates from stored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You can run a regression you stored in the past using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estimates replay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estimates replay , m1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To generate a table that summarize the results form your model, you can use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estimates table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Ex: estimates table m1 m2 m3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estimates table m1 m2 m3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star </a:t>
            </a:r>
            <a:r>
              <a:rPr lang="en-US" sz="2400" dirty="0" smtClean="0">
                <a:latin typeface="+mj-lt"/>
                <a:cs typeface="Courier New" pitchFamily="49" charset="0"/>
              </a:rPr>
              <a:t>(add the significance)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estimates table m1 m2 m3, se p t </a:t>
            </a:r>
            <a:r>
              <a:rPr lang="en-US" sz="2400" dirty="0" smtClean="0">
                <a:latin typeface="+mj-lt"/>
                <a:cs typeface="Courier New" pitchFamily="49" charset="0"/>
              </a:rPr>
              <a:t>(display the SE, the P value and the t stat)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estimates table m1 m2 m3, stats (N r2_a)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(adds the number of observations and the adjusted R-squared)</a:t>
            </a:r>
          </a:p>
          <a:p>
            <a:pPr>
              <a:buNone/>
            </a:pP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To go faster (without using the models), you can also use the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nestreg</a:t>
            </a:r>
            <a:r>
              <a:rPr lang="en-US" sz="2400" dirty="0" smtClean="0">
                <a:latin typeface="+mj-lt"/>
                <a:cs typeface="Courier New" pitchFamily="49" charset="0"/>
              </a:rPr>
              <a:t>: command to run successively the different regressions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nestreg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regress y x1 (x2) (x2 x3), r;</a:t>
            </a:r>
          </a:p>
          <a:p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Use the bwght2.dta database stored on JT’s website. Command: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use www-personal.umich.edu/~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thomasjl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/pp639/bwght2.dta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cs typeface="Courier New" pitchFamily="49" charset="0"/>
              </a:rPr>
              <a:t>Create the following regression models</a:t>
            </a:r>
          </a:p>
          <a:p>
            <a:pPr lvl="1"/>
            <a:r>
              <a:rPr lang="en-US" sz="1400" dirty="0" smtClean="0">
                <a:cs typeface="Courier New" pitchFamily="49" charset="0"/>
              </a:rPr>
              <a:t>APGAR scores on birth weight</a:t>
            </a:r>
          </a:p>
          <a:p>
            <a:pPr lvl="1"/>
            <a:r>
              <a:rPr lang="en-US" sz="1400" dirty="0" smtClean="0">
                <a:cs typeface="Courier New" pitchFamily="49" charset="0"/>
              </a:rPr>
              <a:t>APGAR scores on birth weight, average cigarettes per day</a:t>
            </a:r>
          </a:p>
          <a:p>
            <a:pPr lvl="1"/>
            <a:r>
              <a:rPr lang="en-US" sz="1400" dirty="0" smtClean="0">
                <a:cs typeface="Courier New" pitchFamily="49" charset="0"/>
              </a:rPr>
              <a:t>APGAR scores on birth weight, average cigarettes per day, average drinks per day</a:t>
            </a:r>
          </a:p>
          <a:p>
            <a:pPr lvl="1"/>
            <a:r>
              <a:rPr lang="en-US" sz="1400" dirty="0" smtClean="0">
                <a:cs typeface="Courier New" pitchFamily="49" charset="0"/>
              </a:rPr>
              <a:t>APGAR scores on birth weight, average cigarettes per day, average drinks per day, father’s education</a:t>
            </a:r>
            <a:endParaRPr lang="en-US" sz="1400" dirty="0" smtClean="0">
              <a:cs typeface="Courier New" pitchFamily="49" charset="0"/>
            </a:endParaRPr>
          </a:p>
          <a:p>
            <a:pPr lvl="1"/>
            <a:endParaRPr lang="en-US" sz="1400" dirty="0" smtClean="0">
              <a:cs typeface="Courier New" pitchFamily="49" charset="0"/>
            </a:endParaRPr>
          </a:p>
          <a:p>
            <a:endParaRPr lang="en-US" sz="1800" dirty="0">
              <a:cs typeface="Courier New" pitchFamily="49" charset="0"/>
            </a:endParaRPr>
          </a:p>
          <a:p>
            <a:r>
              <a:rPr lang="en-US" sz="1800" dirty="0" smtClean="0">
                <a:cs typeface="Courier New" pitchFamily="49" charset="0"/>
              </a:rPr>
              <a:t>Display the results in a summary table that include the number of observations and the adjusted R-squared </a:t>
            </a:r>
            <a:endParaRPr lang="en-US" sz="18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291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PUBPOL 639 Quantitative Methods for Program Evaluation</vt:lpstr>
      <vt:lpstr>Agenda</vt:lpstr>
      <vt:lpstr>Database with “randomly” generated variables</vt:lpstr>
      <vt:lpstr>Returned results</vt:lpstr>
      <vt:lpstr>Returned results</vt:lpstr>
      <vt:lpstr>Storing estimates from different models</vt:lpstr>
      <vt:lpstr>Displaying estimates from stored models</vt:lpstr>
      <vt:lpstr>Exercise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PUBPOL 639 Quantitative Methods for Program Evaluation</dc:title>
  <dc:creator>ytoullec</dc:creator>
  <cp:lastModifiedBy>ytoullec</cp:lastModifiedBy>
  <cp:revision>3</cp:revision>
  <dcterms:created xsi:type="dcterms:W3CDTF">2011-03-18T13:00:51Z</dcterms:created>
  <dcterms:modified xsi:type="dcterms:W3CDTF">2011-03-18T14:04:29Z</dcterms:modified>
</cp:coreProperties>
</file>