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4DFF-80BE-454F-ADE2-7ED5588CBB80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26D0-B336-3848-BA75-2A27AE60E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4649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2200" y="0"/>
            <a:ext cx="3180255" cy="268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5263" y="3565196"/>
            <a:ext cx="3180255" cy="22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0185" y="645132"/>
            <a:ext cx="2412994" cy="2482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0017" y="-1"/>
            <a:ext cx="2979683" cy="39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020" y="3603262"/>
            <a:ext cx="2979683" cy="340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combination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5787" y="636480"/>
            <a:ext cx="5234152" cy="256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function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eature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extraction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with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5784" y="1944253"/>
            <a:ext cx="5234152" cy="268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function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eature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extraction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with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3826" y="1869913"/>
            <a:ext cx="2412994" cy="279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90992" y="5353929"/>
            <a:ext cx="2412994" cy="279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1549" y="5391993"/>
            <a:ext cx="5234153" cy="256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function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combination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59460" y="4537730"/>
            <a:ext cx="2412994" cy="2413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40016" y="4560029"/>
            <a:ext cx="5234153" cy="256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Forecasts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methods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‘</a:t>
            </a:r>
            <a:r>
              <a:rPr lang="en-US" altLang="zh-CN" dirty="0" err="1" smtClean="0">
                <a:solidFill>
                  <a:schemeClr val="tx1"/>
                </a:solidFill>
              </a:rPr>
              <a:t>rda</a:t>
            </a:r>
            <a:r>
              <a:rPr lang="en-US" altLang="zh-CN" dirty="0" smtClean="0">
                <a:solidFill>
                  <a:schemeClr val="tx1"/>
                </a:solidFill>
              </a:rPr>
              <a:t>’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3826" y="2688385"/>
            <a:ext cx="2412994" cy="2413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44834" y="2726450"/>
            <a:ext cx="5234153" cy="256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saving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extracted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sift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‘csv’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80185" y="403906"/>
            <a:ext cx="2412994" cy="2032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40023" y="403906"/>
            <a:ext cx="5234153" cy="256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saving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extracted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‘csv’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0185" y="1059382"/>
            <a:ext cx="2412994" cy="2413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40023" y="1097447"/>
            <a:ext cx="5234153" cy="256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saving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pretrained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CNN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models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‘</a:t>
            </a:r>
            <a:r>
              <a:rPr lang="en-US" altLang="zh-CN" dirty="0" err="1" smtClean="0">
                <a:solidFill>
                  <a:schemeClr val="tx1"/>
                </a:solidFill>
              </a:rPr>
              <a:t>ckpt</a:t>
            </a:r>
            <a:r>
              <a:rPr lang="en-US" altLang="zh-CN" dirty="0" smtClean="0">
                <a:solidFill>
                  <a:schemeClr val="tx1"/>
                </a:solidFill>
              </a:rPr>
              <a:t>’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0541" y="3297183"/>
            <a:ext cx="2412994" cy="2413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1549" y="3335248"/>
            <a:ext cx="5234153" cy="256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saving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series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‘csv’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format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7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2020-05-15T14:47:55Z</dcterms:created>
  <dcterms:modified xsi:type="dcterms:W3CDTF">2020-05-15T16:09:44Z</dcterms:modified>
</cp:coreProperties>
</file>