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2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57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3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9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4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2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93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7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2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41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54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23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1054-3E43-4D66-899C-55709C37A1DB}" type="datetimeFigureOut">
              <a:rPr lang="en-GB" smtClean="0"/>
              <a:t>22/07/2022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5932-5C23-4180-A244-B5BF149F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3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Inventory</a:t>
            </a:r>
            <a:br>
              <a:rPr lang="en-GB" dirty="0" smtClean="0"/>
            </a:br>
            <a:r>
              <a:rPr lang="en-GB" dirty="0" smtClean="0"/>
              <a:t>Management</a:t>
            </a:r>
            <a:br>
              <a:rPr lang="en-GB" dirty="0" smtClean="0"/>
            </a:br>
            <a:r>
              <a:rPr lang="en-GB" dirty="0" smtClean="0"/>
              <a:t>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86873" y="243169"/>
            <a:ext cx="6400800" cy="625624"/>
          </a:xfrm>
        </p:spPr>
        <p:txBody>
          <a:bodyPr/>
          <a:lstStyle/>
          <a:p>
            <a:r>
              <a:rPr lang="en-GB" dirty="0" err="1" smtClean="0"/>
              <a:t>Jabril</a:t>
            </a:r>
            <a:r>
              <a:rPr lang="en-GB" dirty="0" smtClean="0"/>
              <a:t> Yusuf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 Board (JIRA)</a:t>
            </a:r>
            <a:endParaRPr lang="en-GB" dirty="0"/>
          </a:p>
        </p:txBody>
      </p:sp>
      <p:pic>
        <p:nvPicPr>
          <p:cNvPr id="3074" name="Picture 2" descr="https://media.discordapp.net/attachments/999793077814308927/999809546757357608/Jira.JPG?width=960&amp;height=44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4"/>
          <a:stretch/>
        </p:blipFill>
        <p:spPr bwMode="auto">
          <a:xfrm>
            <a:off x="0" y="2469090"/>
            <a:ext cx="9144000" cy="371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1268760"/>
            <a:ext cx="7596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I planned my project using </a:t>
            </a:r>
            <a:r>
              <a:rPr lang="en-GB" sz="2400" dirty="0" err="1" smtClean="0"/>
              <a:t>Jira</a:t>
            </a:r>
            <a:r>
              <a:rPr lang="en-GB" sz="2400" dirty="0" smtClean="0"/>
              <a:t>  as my board it , I first started my customer classes to set targets for myself to help organise the structure of my project when I initiate coding.</a:t>
            </a:r>
          </a:p>
        </p:txBody>
      </p:sp>
    </p:spTree>
    <p:extLst>
      <p:ext uri="{BB962C8B-B14F-4D97-AF65-F5344CB8AC3E}">
        <p14:creationId xmlns:p14="http://schemas.microsoft.com/office/powerpoint/2010/main" val="6816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did I complete? 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smtClean="0"/>
              <a:t>accomplished </a:t>
            </a:r>
            <a:r>
              <a:rPr lang="en-US" dirty="0"/>
              <a:t>to achieve all of the user stories in the specification. </a:t>
            </a:r>
            <a:r>
              <a:rPr lang="en-US" dirty="0" smtClean="0"/>
              <a:t>My user stories for my customer, item and orders were to create/read/update/delete </a:t>
            </a:r>
            <a:r>
              <a:rPr lang="en-US" dirty="0"/>
              <a:t>customers/items/orders. </a:t>
            </a:r>
            <a:r>
              <a:rPr lang="en-US" dirty="0" smtClean="0"/>
              <a:t>In addition my </a:t>
            </a:r>
            <a:r>
              <a:rPr lang="en-US" dirty="0"/>
              <a:t>application can interact with an end user via CLI (command-line interface). </a:t>
            </a:r>
          </a:p>
          <a:p>
            <a:r>
              <a:rPr lang="en-US" dirty="0"/>
              <a:t>What got left behind?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smtClean="0"/>
              <a:t>had many problems </a:t>
            </a:r>
            <a:r>
              <a:rPr lang="en-US" dirty="0"/>
              <a:t>with testing in general. The </a:t>
            </a:r>
            <a:r>
              <a:rPr lang="en-US" dirty="0" err="1"/>
              <a:t>EqualsVerifier</a:t>
            </a:r>
            <a:r>
              <a:rPr lang="en-US" dirty="0"/>
              <a:t> was not working due to version issues. </a:t>
            </a:r>
            <a:r>
              <a:rPr lang="en-US" dirty="0" smtClean="0"/>
              <a:t>I </a:t>
            </a:r>
            <a:r>
              <a:rPr lang="en-US" dirty="0"/>
              <a:t>had a few </a:t>
            </a:r>
            <a:r>
              <a:rPr lang="en-US" dirty="0" smtClean="0"/>
              <a:t>issues were  </a:t>
            </a:r>
            <a:r>
              <a:rPr lang="en-US" dirty="0"/>
              <a:t>tests </a:t>
            </a:r>
            <a:r>
              <a:rPr lang="en-US" dirty="0" smtClean="0"/>
              <a:t> </a:t>
            </a:r>
            <a:r>
              <a:rPr lang="en-US" dirty="0"/>
              <a:t>returned null objects and I was </a:t>
            </a:r>
            <a:r>
              <a:rPr lang="en-US" dirty="0" smtClean="0"/>
              <a:t>uncertain why It </a:t>
            </a:r>
            <a:r>
              <a:rPr lang="en-US" dirty="0" err="1" smtClean="0"/>
              <a:t>occured</a:t>
            </a:r>
            <a:r>
              <a:rPr lang="en-US" dirty="0" smtClean="0"/>
              <a:t>. </a:t>
            </a:r>
            <a:r>
              <a:rPr lang="en-US" dirty="0"/>
              <a:t>After </a:t>
            </a:r>
            <a:r>
              <a:rPr lang="en-US" dirty="0" smtClean="0"/>
              <a:t>spending numerous hours  fixing </a:t>
            </a:r>
            <a:r>
              <a:rPr lang="en-US" dirty="0"/>
              <a:t>bug issues through </a:t>
            </a:r>
            <a:r>
              <a:rPr lang="en-US" dirty="0" smtClean="0"/>
              <a:t>debugging and using my coverage for support by using compare on failure trace , </a:t>
            </a:r>
            <a:r>
              <a:rPr lang="en-US" dirty="0"/>
              <a:t>I was still unable to fix every issue I had with testing. </a:t>
            </a:r>
            <a:r>
              <a:rPr lang="en-US" dirty="0" smtClean="0"/>
              <a:t>Preferably, </a:t>
            </a:r>
            <a:r>
              <a:rPr lang="en-US" dirty="0"/>
              <a:t>I would’ve liked to achieve 80% coverage, however was able to reach </a:t>
            </a:r>
            <a:r>
              <a:rPr lang="en-US" dirty="0" smtClean="0"/>
              <a:t>57.8%.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went well</a:t>
            </a:r>
            <a:r>
              <a:rPr lang="en-US" dirty="0" smtClean="0"/>
              <a:t>?</a:t>
            </a:r>
          </a:p>
          <a:p>
            <a:r>
              <a:rPr lang="en-US" dirty="0" smtClean="0"/>
              <a:t>I had a time zone issue in my </a:t>
            </a:r>
            <a:r>
              <a:rPr lang="en-US" dirty="0" err="1" smtClean="0"/>
              <a:t>db</a:t>
            </a:r>
            <a:r>
              <a:rPr lang="en-US" dirty="0" smtClean="0"/>
              <a:t> properties as it would connect to my </a:t>
            </a:r>
            <a:r>
              <a:rPr lang="en-US" dirty="0" err="1" smtClean="0"/>
              <a:t>sql</a:t>
            </a:r>
            <a:r>
              <a:rPr lang="en-US" dirty="0" smtClean="0"/>
              <a:t> database if was not solved. Creating my braches on </a:t>
            </a:r>
            <a:r>
              <a:rPr lang="en-US" dirty="0" err="1" smtClean="0"/>
              <a:t>GitHub</a:t>
            </a:r>
            <a:r>
              <a:rPr lang="en-US" dirty="0" smtClean="0"/>
              <a:t> and how well it is organized. Furthermore Creating </a:t>
            </a:r>
            <a:r>
              <a:rPr lang="en-US" dirty="0"/>
              <a:t>the item classes (Item, </a:t>
            </a:r>
            <a:r>
              <a:rPr lang="en-US" dirty="0" err="1"/>
              <a:t>ItemDAO</a:t>
            </a:r>
            <a:r>
              <a:rPr lang="en-US" dirty="0"/>
              <a:t>, </a:t>
            </a:r>
            <a:r>
              <a:rPr lang="en-US" dirty="0" err="1"/>
              <a:t>ItemController</a:t>
            </a:r>
            <a:r>
              <a:rPr lang="en-US" dirty="0"/>
              <a:t>) was relatively straight forward. As the forked source code had already pre-built customer classes, I used them as a template to create my item classes. Also implementing the </a:t>
            </a:r>
            <a:r>
              <a:rPr lang="en-US" dirty="0" err="1"/>
              <a:t>CrudController</a:t>
            </a:r>
            <a:r>
              <a:rPr lang="en-US" dirty="0"/>
              <a:t> and Dao interfaces to the classes allowed for easier application to the classes.</a:t>
            </a:r>
          </a:p>
          <a:p>
            <a:r>
              <a:rPr lang="en-US" dirty="0"/>
              <a:t>What could be improved?</a:t>
            </a:r>
          </a:p>
          <a:p>
            <a:pPr marL="0" indent="0">
              <a:buNone/>
            </a:pPr>
            <a:r>
              <a:rPr lang="en-US" dirty="0" smtClean="0"/>
              <a:t>I think I should have a more in depth plan specially for my testing.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smtClean="0"/>
              <a:t>essential need </a:t>
            </a:r>
            <a:r>
              <a:rPr lang="en-US" dirty="0"/>
              <a:t>to </a:t>
            </a:r>
            <a:r>
              <a:rPr lang="en-US" dirty="0" smtClean="0"/>
              <a:t>progress </a:t>
            </a:r>
            <a:r>
              <a:rPr lang="en-US" dirty="0"/>
              <a:t>on my testing, especially the </a:t>
            </a:r>
            <a:r>
              <a:rPr lang="en-US" dirty="0" err="1"/>
              <a:t>OrderDAO</a:t>
            </a:r>
            <a:r>
              <a:rPr lang="en-US" dirty="0"/>
              <a:t> and </a:t>
            </a:r>
            <a:r>
              <a:rPr lang="en-US" dirty="0" err="1"/>
              <a:t>OrderController</a:t>
            </a:r>
            <a:r>
              <a:rPr lang="en-US" dirty="0"/>
              <a:t> classes. As I ran into failures from testing, I expected to receive a complete object, but unfortunately receiving null objects a few times. Until now I am unsure as MySQL seemed to be working fine.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Reflections on the project, future steps, any other relevant info</a:t>
            </a:r>
          </a:p>
          <a:p>
            <a:pPr marL="0" indent="0">
              <a:buNone/>
            </a:pPr>
            <a:r>
              <a:rPr lang="en-US" dirty="0" smtClean="0"/>
              <a:t>my </a:t>
            </a:r>
            <a:r>
              <a:rPr lang="en-US" dirty="0"/>
              <a:t>main reflections is </a:t>
            </a:r>
            <a:r>
              <a:rPr lang="en-US" dirty="0" smtClean="0"/>
              <a:t>certainly </a:t>
            </a:r>
            <a:r>
              <a:rPr lang="en-US" dirty="0"/>
              <a:t>time management for the </a:t>
            </a:r>
            <a:r>
              <a:rPr lang="en-US" dirty="0" err="1" smtClean="0"/>
              <a:t>project.I</a:t>
            </a:r>
            <a:r>
              <a:rPr lang="en-US" dirty="0" smtClean="0"/>
              <a:t> need to give my self more time on fixing bugs and errors.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Also </a:t>
            </a:r>
            <a:r>
              <a:rPr lang="en-US" dirty="0"/>
              <a:t>taking breaks </a:t>
            </a:r>
            <a:r>
              <a:rPr lang="en-US" dirty="0" smtClean="0"/>
              <a:t>when spending time on my project. </a:t>
            </a:r>
            <a:r>
              <a:rPr lang="en-US" smtClean="0"/>
              <a:t>I </a:t>
            </a:r>
            <a:r>
              <a:rPr lang="en-US" dirty="0"/>
              <a:t>noticed when I did take the breaks, it cleared my mind </a:t>
            </a:r>
            <a:r>
              <a:rPr lang="en-US" dirty="0" smtClean="0"/>
              <a:t> and </a:t>
            </a:r>
            <a:r>
              <a:rPr lang="en-US" dirty="0"/>
              <a:t>helped me </a:t>
            </a:r>
            <a:r>
              <a:rPr lang="en-US" dirty="0" smtClean="0"/>
              <a:t>recognize </a:t>
            </a:r>
            <a:r>
              <a:rPr lang="en-US" dirty="0"/>
              <a:t>issues </a:t>
            </a:r>
            <a:r>
              <a:rPr lang="en-US" dirty="0" smtClean="0"/>
              <a:t>more rapidly. I learnt that my knowledge for technologies is expanding and I'm getting better with time whilst practicing, also my understanding on coding has definitely improved since I started this project.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1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 am a QA consultant trainee.</a:t>
            </a:r>
          </a:p>
          <a:p>
            <a:r>
              <a:rPr lang="en-GB" dirty="0" smtClean="0"/>
              <a:t>Using diverse types of software applications like MySQL , Java and git as my introduction as a QA consultant.</a:t>
            </a:r>
          </a:p>
          <a:p>
            <a:r>
              <a:rPr lang="en-GB" dirty="0" smtClean="0"/>
              <a:t>I started to feel a lot of improvement from week 4 with my technical skills, as I grasped more of the coding side of the tasks which support my understanding on how deal with my project.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9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Firstly I had to identify what was the requirements needed for the project, also the software needed  to complete my project.</a:t>
            </a:r>
          </a:p>
          <a:p>
            <a:r>
              <a:rPr lang="en-GB" dirty="0" smtClean="0"/>
              <a:t> Furthermore I progressed on to build my ERDs (entity relationship diagram) and my UML diagram (</a:t>
            </a:r>
            <a:r>
              <a:rPr lang="en-GB" dirty="0"/>
              <a:t>Unified </a:t>
            </a:r>
            <a:r>
              <a:rPr lang="en-GB" dirty="0" err="1"/>
              <a:t>Modeling</a:t>
            </a:r>
            <a:r>
              <a:rPr lang="en-GB" dirty="0"/>
              <a:t> </a:t>
            </a:r>
            <a:r>
              <a:rPr lang="en-GB" dirty="0" smtClean="0"/>
              <a:t>Language) to form structure when creating my classes.</a:t>
            </a:r>
          </a:p>
          <a:p>
            <a:r>
              <a:rPr lang="en-GB" dirty="0" smtClean="0"/>
              <a:t>I started to input my codes and my database to test all its functions.</a:t>
            </a:r>
          </a:p>
          <a:p>
            <a:r>
              <a:rPr lang="en-GB" dirty="0" smtClean="0"/>
              <a:t>Finally upload all my work to the master (Main) branch to git hub.</a:t>
            </a:r>
          </a:p>
        </p:txBody>
      </p:sp>
    </p:spTree>
    <p:extLst>
      <p:ext uri="{BB962C8B-B14F-4D97-AF65-F5344CB8AC3E}">
        <p14:creationId xmlns:p14="http://schemas.microsoft.com/office/powerpoint/2010/main" val="33026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technologies used:</a:t>
            </a:r>
          </a:p>
          <a:p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Git</a:t>
            </a:r>
          </a:p>
          <a:p>
            <a:r>
              <a:rPr lang="en-GB" dirty="0" smtClean="0"/>
              <a:t>MySQL</a:t>
            </a:r>
          </a:p>
          <a:p>
            <a:r>
              <a:rPr lang="en-GB" dirty="0" smtClean="0"/>
              <a:t>Java</a:t>
            </a:r>
          </a:p>
          <a:p>
            <a:r>
              <a:rPr lang="en-GB" dirty="0" smtClean="0"/>
              <a:t>Maven</a:t>
            </a:r>
          </a:p>
          <a:p>
            <a:r>
              <a:rPr lang="en-GB" dirty="0" err="1" smtClean="0"/>
              <a:t>Junit</a:t>
            </a:r>
            <a:r>
              <a:rPr lang="en-GB" dirty="0" smtClean="0"/>
              <a:t> </a:t>
            </a:r>
            <a:r>
              <a:rPr lang="en-GB" dirty="0" err="1" smtClean="0"/>
              <a:t>Mockito</a:t>
            </a:r>
            <a:endParaRPr lang="en-GB" dirty="0" smtClean="0"/>
          </a:p>
          <a:p>
            <a:r>
              <a:rPr lang="en-GB" dirty="0" err="1" smtClean="0"/>
              <a:t>Jira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8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started this Project by forking an IMS Starter package as well as generating my own branches off it, to give my project structure. I used </a:t>
            </a:r>
            <a:r>
              <a:rPr lang="en-GB" dirty="0" err="1" smtClean="0"/>
              <a:t>Github</a:t>
            </a:r>
            <a:r>
              <a:rPr lang="en-GB" dirty="0" smtClean="0"/>
              <a:t> for version control to run commits to my local database. In addition after creating my new branches of my previous branches to have a clear structure of my progress in the project.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9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71400"/>
            <a:ext cx="8229600" cy="1143000"/>
          </a:xfrm>
        </p:spPr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752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 had to cover 80% for my testing which ran through </a:t>
            </a:r>
            <a:r>
              <a:rPr lang="en-GB" dirty="0" err="1" smtClean="0"/>
              <a:t>Junit</a:t>
            </a:r>
            <a:r>
              <a:rPr lang="en-GB" dirty="0" smtClean="0"/>
              <a:t> and </a:t>
            </a:r>
            <a:r>
              <a:rPr lang="en-GB" dirty="0" err="1" smtClean="0"/>
              <a:t>Mockito</a:t>
            </a:r>
            <a:r>
              <a:rPr lang="en-GB" dirty="0" smtClean="0"/>
              <a:t> on the other hand I had problems with a few bugs locating errors so initially my test covered.</a:t>
            </a:r>
            <a:r>
              <a:rPr lang="en-US" dirty="0"/>
              <a:t> I </a:t>
            </a:r>
            <a:r>
              <a:rPr lang="en-US" dirty="0" smtClean="0"/>
              <a:t>had issues</a:t>
            </a:r>
            <a:r>
              <a:rPr lang="en-US" dirty="0" smtClean="0"/>
              <a:t> trying to get over </a:t>
            </a:r>
            <a:r>
              <a:rPr lang="en-US" dirty="0"/>
              <a:t>the 80% benchmark as I had </a:t>
            </a:r>
            <a:r>
              <a:rPr lang="en-US" dirty="0" smtClean="0"/>
              <a:t>problems </a:t>
            </a:r>
            <a:r>
              <a:rPr lang="en-US" dirty="0"/>
              <a:t>with my build and runtime as they were not compatible. This caused the </a:t>
            </a:r>
            <a:r>
              <a:rPr lang="en-US" dirty="0" err="1"/>
              <a:t>EqualsVerifier</a:t>
            </a:r>
            <a:r>
              <a:rPr lang="en-US" dirty="0"/>
              <a:t> to fail </a:t>
            </a:r>
            <a:r>
              <a:rPr lang="en-US" dirty="0" smtClean="0"/>
              <a:t>in </a:t>
            </a:r>
            <a:r>
              <a:rPr lang="en-US" dirty="0" smtClean="0"/>
              <a:t>majority </a:t>
            </a:r>
            <a:r>
              <a:rPr lang="en-US" dirty="0" smtClean="0"/>
              <a:t>of </a:t>
            </a:r>
            <a:r>
              <a:rPr lang="en-US" dirty="0" smtClean="0"/>
              <a:t>classes. My testing gave me 57.8%.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2" r="3621" b="71593"/>
          <a:stretch/>
        </p:blipFill>
        <p:spPr bwMode="auto">
          <a:xfrm>
            <a:off x="395535" y="5530548"/>
            <a:ext cx="8238883" cy="13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596" r="24648" b="22525"/>
          <a:stretch/>
        </p:blipFill>
        <p:spPr>
          <a:xfrm>
            <a:off x="3635896" y="4896810"/>
            <a:ext cx="4252365" cy="6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510" y="0"/>
            <a:ext cx="6779096" cy="50891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2050" name="Picture 2" descr="https://cdn.discordapp.com/attachments/999793077814308927/999807374074314772/UML_Final.png?width=576&amp;height=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9036495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</a:t>
            </a:r>
            <a:endParaRPr lang="en-GB" dirty="0"/>
          </a:p>
        </p:txBody>
      </p:sp>
      <p:pic>
        <p:nvPicPr>
          <p:cNvPr id="4" name="Picture 4" descr="https://cdn.discordapp.com/attachments/999793077814308927/999807373696843877/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015142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projected i </a:t>
            </a:r>
            <a:r>
              <a:rPr lang="en-US" dirty="0"/>
              <a:t>integrate MySQL with my Maven project through the </a:t>
            </a:r>
            <a:r>
              <a:rPr lang="en-US" dirty="0" smtClean="0"/>
              <a:t>SQL data and SQL schema </a:t>
            </a:r>
            <a:r>
              <a:rPr lang="en-US" dirty="0"/>
              <a:t>files. </a:t>
            </a:r>
            <a:r>
              <a:rPr lang="en-US" dirty="0" smtClean="0"/>
              <a:t>As a result </a:t>
            </a:r>
            <a:r>
              <a:rPr lang="en-US" dirty="0"/>
              <a:t>I can </a:t>
            </a:r>
            <a:r>
              <a:rPr lang="en-US" dirty="0" smtClean="0"/>
              <a:t>pile my </a:t>
            </a:r>
            <a:r>
              <a:rPr lang="en-US" dirty="0"/>
              <a:t>data into MySQL when interacting with the CLI.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6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810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Inventory Management System</vt:lpstr>
      <vt:lpstr>Introduction</vt:lpstr>
      <vt:lpstr>Approach</vt:lpstr>
      <vt:lpstr>Consultant Journey</vt:lpstr>
      <vt:lpstr>Continuous Integration</vt:lpstr>
      <vt:lpstr>Testing</vt:lpstr>
      <vt:lpstr>ERD</vt:lpstr>
      <vt:lpstr>UML</vt:lpstr>
      <vt:lpstr>My SQL</vt:lpstr>
      <vt:lpstr>Project Management Board (JIRA)</vt:lpstr>
      <vt:lpstr>Sprint Review</vt:lpstr>
      <vt:lpstr>Sprint Retrospective</vt:lpstr>
      <vt:lpstr>Conclusion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user</dc:creator>
  <cp:lastModifiedBy>user</cp:lastModifiedBy>
  <cp:revision>23</cp:revision>
  <dcterms:created xsi:type="dcterms:W3CDTF">2022-07-21T18:02:25Z</dcterms:created>
  <dcterms:modified xsi:type="dcterms:W3CDTF">2022-07-22T11:15:43Z</dcterms:modified>
</cp:coreProperties>
</file>