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 id="2147483984" r:id="rId2"/>
    <p:sldMasterId id="2147483996" r:id="rId3"/>
  </p:sldMasterIdLst>
  <p:notesMasterIdLst>
    <p:notesMasterId r:id="rId18"/>
  </p:notesMasterIdLst>
  <p:handoutMasterIdLst>
    <p:handoutMasterId r:id="rId19"/>
  </p:handoutMasterIdLst>
  <p:sldIdLst>
    <p:sldId id="256" r:id="rId4"/>
    <p:sldId id="257" r:id="rId5"/>
    <p:sldId id="299" r:id="rId6"/>
    <p:sldId id="301" r:id="rId7"/>
    <p:sldId id="289" r:id="rId8"/>
    <p:sldId id="290" r:id="rId9"/>
    <p:sldId id="302" r:id="rId10"/>
    <p:sldId id="303" r:id="rId11"/>
    <p:sldId id="304" r:id="rId12"/>
    <p:sldId id="306" r:id="rId13"/>
    <p:sldId id="307" r:id="rId14"/>
    <p:sldId id="305" r:id="rId15"/>
    <p:sldId id="287" r:id="rId16"/>
    <p:sldId id="30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DD636E-FF07-4F38-841B-2CE551CE0CED}">
          <p14:sldIdLst>
            <p14:sldId id="256"/>
            <p14:sldId id="257"/>
            <p14:sldId id="299"/>
            <p14:sldId id="301"/>
            <p14:sldId id="289"/>
            <p14:sldId id="290"/>
            <p14:sldId id="302"/>
            <p14:sldId id="303"/>
            <p14:sldId id="304"/>
            <p14:sldId id="306"/>
            <p14:sldId id="307"/>
            <p14:sldId id="305"/>
            <p14:sldId id="287"/>
            <p14:sldId id="30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68" d="100"/>
          <a:sy n="68" d="100"/>
        </p:scale>
        <p:origin x="816" y="9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0C8361-57E1-43F0-A41F-E7AE8059F474}" type="doc">
      <dgm:prSet loTypeId="urn:microsoft.com/office/officeart/2005/8/layout/pyramid2" loCatId="pyramid" qsTypeId="urn:microsoft.com/office/officeart/2005/8/quickstyle/simple1" qsCatId="simple" csTypeId="urn:microsoft.com/office/officeart/2005/8/colors/accent1_2" csCatId="accent1" phldr="1"/>
      <dgm:spPr/>
    </dgm:pt>
    <dgm:pt modelId="{6135EFB7-8DD7-4EC1-8929-73C8E691007A}">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a:t>Company background</a:t>
          </a:r>
        </a:p>
      </dgm:t>
    </dgm:pt>
    <dgm:pt modelId="{BEAEA9A7-5E4C-4FFC-951A-7C20873113BB}" type="parTrans" cxnId="{A799FC7C-9C72-4FB8-926B-D18B44EDA5E2}">
      <dgm:prSet/>
      <dgm:spPr/>
      <dgm:t>
        <a:bodyPr/>
        <a:lstStyle/>
        <a:p>
          <a:endParaRPr lang="en-US"/>
        </a:p>
      </dgm:t>
    </dgm:pt>
    <dgm:pt modelId="{5F1BCED1-723B-4F44-B8A0-0C84484D5B9A}" type="sibTrans" cxnId="{A799FC7C-9C72-4FB8-926B-D18B44EDA5E2}">
      <dgm:prSet/>
      <dgm:spPr/>
      <dgm:t>
        <a:bodyPr/>
        <a:lstStyle/>
        <a:p>
          <a:endParaRPr lang="en-US"/>
        </a:p>
      </dgm:t>
    </dgm:pt>
    <dgm:pt modelId="{D99D5A48-5A84-4142-AF51-925C0B19F785}">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a:t>Company business objective</a:t>
          </a:r>
        </a:p>
      </dgm:t>
    </dgm:pt>
    <dgm:pt modelId="{0241DDA9-5F5D-46A6-8C1A-6CD1E17802DB}" type="parTrans" cxnId="{CD7D0CEE-9A8B-43F6-9808-FAEAABB55276}">
      <dgm:prSet/>
      <dgm:spPr/>
      <dgm:t>
        <a:bodyPr/>
        <a:lstStyle/>
        <a:p>
          <a:endParaRPr lang="en-US"/>
        </a:p>
      </dgm:t>
    </dgm:pt>
    <dgm:pt modelId="{52775177-5601-478D-B6B5-63CE9EE1F53B}" type="sibTrans" cxnId="{CD7D0CEE-9A8B-43F6-9808-FAEAABB55276}">
      <dgm:prSet/>
      <dgm:spPr/>
      <dgm:t>
        <a:bodyPr/>
        <a:lstStyle/>
        <a:p>
          <a:endParaRPr lang="en-US"/>
        </a:p>
      </dgm:t>
    </dgm:pt>
    <dgm:pt modelId="{D5FBD815-1636-4A4E-AE75-65C8D0D48E59}">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a:t>Problem Statement</a:t>
          </a:r>
        </a:p>
      </dgm:t>
    </dgm:pt>
    <dgm:pt modelId="{9ECD86C7-0AAE-49D1-9D38-F29C942A00FC}" type="parTrans" cxnId="{D13F6C79-2C57-4BC8-989B-98021B91AF06}">
      <dgm:prSet/>
      <dgm:spPr/>
      <dgm:t>
        <a:bodyPr/>
        <a:lstStyle/>
        <a:p>
          <a:endParaRPr lang="en-US"/>
        </a:p>
      </dgm:t>
    </dgm:pt>
    <dgm:pt modelId="{D26AE44E-5C36-4537-97EF-C077A6388CF5}" type="sibTrans" cxnId="{D13F6C79-2C57-4BC8-989B-98021B91AF06}">
      <dgm:prSet/>
      <dgm:spPr/>
      <dgm:t>
        <a:bodyPr/>
        <a:lstStyle/>
        <a:p>
          <a:endParaRPr lang="en-US"/>
        </a:p>
      </dgm:t>
    </dgm:pt>
    <dgm:pt modelId="{76950992-0694-4FE7-A0C1-05993F4AD170}" type="pres">
      <dgm:prSet presAssocID="{610C8361-57E1-43F0-A41F-E7AE8059F474}" presName="compositeShape" presStyleCnt="0">
        <dgm:presLayoutVars>
          <dgm:dir/>
          <dgm:resizeHandles/>
        </dgm:presLayoutVars>
      </dgm:prSet>
      <dgm:spPr/>
    </dgm:pt>
    <dgm:pt modelId="{6C46CE05-7677-4AAB-83CE-F98AA05FCD2C}" type="pres">
      <dgm:prSet presAssocID="{610C8361-57E1-43F0-A41F-E7AE8059F474}" presName="pyramid" presStyleLbl="node1" presStyleIdx="0" presStyleCnt="1"/>
      <dgm:spPr/>
    </dgm:pt>
    <dgm:pt modelId="{D246E30B-582D-4F3C-888F-FC89AC5F5D4D}" type="pres">
      <dgm:prSet presAssocID="{610C8361-57E1-43F0-A41F-E7AE8059F474}" presName="theList" presStyleCnt="0"/>
      <dgm:spPr/>
    </dgm:pt>
    <dgm:pt modelId="{17257270-C51C-4EF7-96FC-718A3AE99DDB}" type="pres">
      <dgm:prSet presAssocID="{6135EFB7-8DD7-4EC1-8929-73C8E691007A}" presName="aNode" presStyleLbl="fgAcc1" presStyleIdx="0" presStyleCnt="3">
        <dgm:presLayoutVars>
          <dgm:bulletEnabled val="1"/>
        </dgm:presLayoutVars>
      </dgm:prSet>
      <dgm:spPr/>
    </dgm:pt>
    <dgm:pt modelId="{DE042F58-3DF8-41C5-8F02-3289EFFF2AAB}" type="pres">
      <dgm:prSet presAssocID="{6135EFB7-8DD7-4EC1-8929-73C8E691007A}" presName="aSpace" presStyleCnt="0"/>
      <dgm:spPr/>
    </dgm:pt>
    <dgm:pt modelId="{E5EB7A37-CEB0-483A-8C19-6225244C0DB0}" type="pres">
      <dgm:prSet presAssocID="{D99D5A48-5A84-4142-AF51-925C0B19F785}" presName="aNode" presStyleLbl="fgAcc1" presStyleIdx="1" presStyleCnt="3">
        <dgm:presLayoutVars>
          <dgm:bulletEnabled val="1"/>
        </dgm:presLayoutVars>
      </dgm:prSet>
      <dgm:spPr/>
    </dgm:pt>
    <dgm:pt modelId="{BEA55A0D-64DF-4B53-B373-DB6587F66B93}" type="pres">
      <dgm:prSet presAssocID="{D99D5A48-5A84-4142-AF51-925C0B19F785}" presName="aSpace" presStyleCnt="0"/>
      <dgm:spPr/>
    </dgm:pt>
    <dgm:pt modelId="{FB3117F9-1B4F-49CC-93A5-1A9089CBF699}" type="pres">
      <dgm:prSet presAssocID="{D5FBD815-1636-4A4E-AE75-65C8D0D48E59}" presName="aNode" presStyleLbl="fgAcc1" presStyleIdx="2" presStyleCnt="3">
        <dgm:presLayoutVars>
          <dgm:bulletEnabled val="1"/>
        </dgm:presLayoutVars>
      </dgm:prSet>
      <dgm:spPr/>
    </dgm:pt>
    <dgm:pt modelId="{AB8DA4D4-AD11-44CA-B522-23B87CFE1C3F}" type="pres">
      <dgm:prSet presAssocID="{D5FBD815-1636-4A4E-AE75-65C8D0D48E59}" presName="aSpace" presStyleCnt="0"/>
      <dgm:spPr/>
    </dgm:pt>
  </dgm:ptLst>
  <dgm:cxnLst>
    <dgm:cxn modelId="{D13F6C79-2C57-4BC8-989B-98021B91AF06}" srcId="{610C8361-57E1-43F0-A41F-E7AE8059F474}" destId="{D5FBD815-1636-4A4E-AE75-65C8D0D48E59}" srcOrd="2" destOrd="0" parTransId="{9ECD86C7-0AAE-49D1-9D38-F29C942A00FC}" sibTransId="{D26AE44E-5C36-4537-97EF-C077A6388CF5}"/>
    <dgm:cxn modelId="{88AF3549-CE77-4437-AAFE-B6BA2F4A6584}" type="presOf" srcId="{610C8361-57E1-43F0-A41F-E7AE8059F474}" destId="{76950992-0694-4FE7-A0C1-05993F4AD170}" srcOrd="0" destOrd="0" presId="urn:microsoft.com/office/officeart/2005/8/layout/pyramid2"/>
    <dgm:cxn modelId="{CD7D0CEE-9A8B-43F6-9808-FAEAABB55276}" srcId="{610C8361-57E1-43F0-A41F-E7AE8059F474}" destId="{D99D5A48-5A84-4142-AF51-925C0B19F785}" srcOrd="1" destOrd="0" parTransId="{0241DDA9-5F5D-46A6-8C1A-6CD1E17802DB}" sibTransId="{52775177-5601-478D-B6B5-63CE9EE1F53B}"/>
    <dgm:cxn modelId="{777DB1AF-70B0-4911-AA88-C903008A16F9}" type="presOf" srcId="{D5FBD815-1636-4A4E-AE75-65C8D0D48E59}" destId="{FB3117F9-1B4F-49CC-93A5-1A9089CBF699}" srcOrd="0" destOrd="0" presId="urn:microsoft.com/office/officeart/2005/8/layout/pyramid2"/>
    <dgm:cxn modelId="{18D25482-AA5D-4B27-8D5E-793EC3AF8BAE}" type="presOf" srcId="{D99D5A48-5A84-4142-AF51-925C0B19F785}" destId="{E5EB7A37-CEB0-483A-8C19-6225244C0DB0}" srcOrd="0" destOrd="0" presId="urn:microsoft.com/office/officeart/2005/8/layout/pyramid2"/>
    <dgm:cxn modelId="{A799FC7C-9C72-4FB8-926B-D18B44EDA5E2}" srcId="{610C8361-57E1-43F0-A41F-E7AE8059F474}" destId="{6135EFB7-8DD7-4EC1-8929-73C8E691007A}" srcOrd="0" destOrd="0" parTransId="{BEAEA9A7-5E4C-4FFC-951A-7C20873113BB}" sibTransId="{5F1BCED1-723B-4F44-B8A0-0C84484D5B9A}"/>
    <dgm:cxn modelId="{C92F7418-1AFC-42C6-A38D-E4CC1E63DF19}" type="presOf" srcId="{6135EFB7-8DD7-4EC1-8929-73C8E691007A}" destId="{17257270-C51C-4EF7-96FC-718A3AE99DDB}" srcOrd="0" destOrd="0" presId="urn:microsoft.com/office/officeart/2005/8/layout/pyramid2"/>
    <dgm:cxn modelId="{735A2F6D-F365-4AB3-B644-FB0637EA40E1}" type="presParOf" srcId="{76950992-0694-4FE7-A0C1-05993F4AD170}" destId="{6C46CE05-7677-4AAB-83CE-F98AA05FCD2C}" srcOrd="0" destOrd="0" presId="urn:microsoft.com/office/officeart/2005/8/layout/pyramid2"/>
    <dgm:cxn modelId="{0275624F-4ECE-43B5-AF7F-70A3B63F7BBC}" type="presParOf" srcId="{76950992-0694-4FE7-A0C1-05993F4AD170}" destId="{D246E30B-582D-4F3C-888F-FC89AC5F5D4D}" srcOrd="1" destOrd="0" presId="urn:microsoft.com/office/officeart/2005/8/layout/pyramid2"/>
    <dgm:cxn modelId="{6B0CD409-A33F-40B8-BCAA-E370FFF4B9B5}" type="presParOf" srcId="{D246E30B-582D-4F3C-888F-FC89AC5F5D4D}" destId="{17257270-C51C-4EF7-96FC-718A3AE99DDB}" srcOrd="0" destOrd="0" presId="urn:microsoft.com/office/officeart/2005/8/layout/pyramid2"/>
    <dgm:cxn modelId="{48A5CACF-0BB0-499C-839D-B7D6D43741D7}" type="presParOf" srcId="{D246E30B-582D-4F3C-888F-FC89AC5F5D4D}" destId="{DE042F58-3DF8-41C5-8F02-3289EFFF2AAB}" srcOrd="1" destOrd="0" presId="urn:microsoft.com/office/officeart/2005/8/layout/pyramid2"/>
    <dgm:cxn modelId="{2B9D284E-0EF9-4056-8EB3-6994293E6A8A}" type="presParOf" srcId="{D246E30B-582D-4F3C-888F-FC89AC5F5D4D}" destId="{E5EB7A37-CEB0-483A-8C19-6225244C0DB0}" srcOrd="2" destOrd="0" presId="urn:microsoft.com/office/officeart/2005/8/layout/pyramid2"/>
    <dgm:cxn modelId="{F41ED76B-6FE7-496A-8362-DDC8BCA5F68B}" type="presParOf" srcId="{D246E30B-582D-4F3C-888F-FC89AC5F5D4D}" destId="{BEA55A0D-64DF-4B53-B373-DB6587F66B93}" srcOrd="3" destOrd="0" presId="urn:microsoft.com/office/officeart/2005/8/layout/pyramid2"/>
    <dgm:cxn modelId="{75F5AD68-8BC4-4658-B056-9220D988F597}" type="presParOf" srcId="{D246E30B-582D-4F3C-888F-FC89AC5F5D4D}" destId="{FB3117F9-1B4F-49CC-93A5-1A9089CBF699}" srcOrd="4" destOrd="0" presId="urn:microsoft.com/office/officeart/2005/8/layout/pyramid2"/>
    <dgm:cxn modelId="{DF9A3C20-EBA2-4EC9-8C6A-939105FEE952}" type="presParOf" srcId="{D246E30B-582D-4F3C-888F-FC89AC5F5D4D}" destId="{AB8DA4D4-AD11-44CA-B522-23B87CFE1C3F}"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67CD72-7803-442D-974E-24D780C1C80D}"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C12F307B-752A-47C9-A2B0-895104740051}">
      <dgm:prSet phldrT="[Text]"/>
      <dgm:spPr/>
      <dgm:t>
        <a:bodyPr/>
        <a:lstStyle/>
        <a:p>
          <a:r>
            <a:rPr lang="en-US" dirty="0"/>
            <a:t>Model</a:t>
          </a:r>
          <a:r>
            <a:rPr lang="en-US" baseline="0" dirty="0"/>
            <a:t> Evaluation</a:t>
          </a:r>
          <a:endParaRPr lang="en-US" dirty="0"/>
        </a:p>
      </dgm:t>
    </dgm:pt>
    <dgm:pt modelId="{F007B229-0238-4134-98F1-A9D019B88278}" type="parTrans" cxnId="{9950B6A3-4B55-48FC-BE08-EDB8A886D913}">
      <dgm:prSet/>
      <dgm:spPr/>
      <dgm:t>
        <a:bodyPr/>
        <a:lstStyle/>
        <a:p>
          <a:endParaRPr lang="en-US"/>
        </a:p>
      </dgm:t>
    </dgm:pt>
    <dgm:pt modelId="{1582D3DD-6852-4CFE-9C2B-8BC99094C951}" type="sibTrans" cxnId="{9950B6A3-4B55-48FC-BE08-EDB8A886D913}">
      <dgm:prSet/>
      <dgm:spPr/>
      <dgm:t>
        <a:bodyPr/>
        <a:lstStyle/>
        <a:p>
          <a:endParaRPr lang="en-US"/>
        </a:p>
      </dgm:t>
    </dgm:pt>
    <dgm:pt modelId="{A5C10648-7F09-4710-948C-02EF77D6301C}">
      <dgm:prSet/>
      <dgm:spPr/>
      <dgm:t>
        <a:bodyPr/>
        <a:lstStyle/>
        <a:p>
          <a:r>
            <a:rPr lang="en-US" dirty="0"/>
            <a:t>Data Preparation</a:t>
          </a:r>
        </a:p>
      </dgm:t>
    </dgm:pt>
    <dgm:pt modelId="{C7A895BE-7692-4A7C-BC0B-329A1638B09A}" type="parTrans" cxnId="{9D10CAD8-2BB3-49F9-ACDF-DB86DB632D47}">
      <dgm:prSet/>
      <dgm:spPr/>
      <dgm:t>
        <a:bodyPr/>
        <a:lstStyle/>
        <a:p>
          <a:endParaRPr lang="en-US"/>
        </a:p>
      </dgm:t>
    </dgm:pt>
    <dgm:pt modelId="{F1DE8115-A4C4-42D1-B5C8-E3A008AEAAEE}" type="sibTrans" cxnId="{9D10CAD8-2BB3-49F9-ACDF-DB86DB632D47}">
      <dgm:prSet/>
      <dgm:spPr/>
      <dgm:t>
        <a:bodyPr/>
        <a:lstStyle/>
        <a:p>
          <a:endParaRPr lang="en-US"/>
        </a:p>
      </dgm:t>
    </dgm:pt>
    <dgm:pt modelId="{3C56E260-C1E4-4674-B2A5-925304A64188}">
      <dgm:prSet/>
      <dgm:spPr/>
      <dgm:t>
        <a:bodyPr/>
        <a:lstStyle/>
        <a:p>
          <a:r>
            <a:rPr lang="en-US" dirty="0"/>
            <a:t>Model Building</a:t>
          </a:r>
        </a:p>
      </dgm:t>
    </dgm:pt>
    <dgm:pt modelId="{C689C4E8-715B-4E2E-A8B3-88D681BE5CD9}" type="parTrans" cxnId="{817D54F9-3E48-45F1-8A36-E7E5D8FC6DDB}">
      <dgm:prSet/>
      <dgm:spPr/>
      <dgm:t>
        <a:bodyPr/>
        <a:lstStyle/>
        <a:p>
          <a:endParaRPr lang="en-US"/>
        </a:p>
      </dgm:t>
    </dgm:pt>
    <dgm:pt modelId="{BF73F14E-F97D-4BE3-AA95-521C47EBCB78}" type="sibTrans" cxnId="{817D54F9-3E48-45F1-8A36-E7E5D8FC6DDB}">
      <dgm:prSet/>
      <dgm:spPr/>
      <dgm:t>
        <a:bodyPr/>
        <a:lstStyle/>
        <a:p>
          <a:endParaRPr lang="en-US"/>
        </a:p>
      </dgm:t>
    </dgm:pt>
    <dgm:pt modelId="{448B5CEA-B392-4D59-B3C4-20B88196A50A}">
      <dgm:prSet phldrT="[Text]"/>
      <dgm:spPr/>
      <dgm:t>
        <a:bodyPr/>
        <a:lstStyle/>
        <a:p>
          <a:r>
            <a:rPr lang="en-US" dirty="0"/>
            <a:t>Data Understanding</a:t>
          </a:r>
        </a:p>
      </dgm:t>
    </dgm:pt>
    <dgm:pt modelId="{11F8DD8A-AF9D-445F-9722-965FD1F29A6A}" type="sibTrans" cxnId="{9BBCC607-79D0-48AF-A6DA-CA370999E756}">
      <dgm:prSet/>
      <dgm:spPr/>
      <dgm:t>
        <a:bodyPr/>
        <a:lstStyle/>
        <a:p>
          <a:endParaRPr lang="en-US"/>
        </a:p>
      </dgm:t>
    </dgm:pt>
    <dgm:pt modelId="{4434D44B-525E-4135-BA68-BC86A8C0C593}" type="parTrans" cxnId="{9BBCC607-79D0-48AF-A6DA-CA370999E756}">
      <dgm:prSet/>
      <dgm:spPr/>
      <dgm:t>
        <a:bodyPr/>
        <a:lstStyle/>
        <a:p>
          <a:endParaRPr lang="en-US"/>
        </a:p>
      </dgm:t>
    </dgm:pt>
    <dgm:pt modelId="{A52AFA57-4146-4045-9A2B-38A3211FF669}">
      <dgm:prSet phldrT="[Text]"/>
      <dgm:spPr/>
      <dgm:t>
        <a:bodyPr/>
        <a:lstStyle/>
        <a:p>
          <a:r>
            <a:rPr lang="en-US" dirty="0"/>
            <a:t>Business Understanding</a:t>
          </a:r>
        </a:p>
      </dgm:t>
    </dgm:pt>
    <dgm:pt modelId="{361EB5DA-2616-4181-ABC2-14F2F3291D31}" type="sibTrans" cxnId="{D8682811-4D16-442A-BDEC-D72D58C87720}">
      <dgm:prSet/>
      <dgm:spPr/>
      <dgm:t>
        <a:bodyPr/>
        <a:lstStyle/>
        <a:p>
          <a:endParaRPr lang="en-US"/>
        </a:p>
      </dgm:t>
    </dgm:pt>
    <dgm:pt modelId="{D17013FA-02FD-44CE-B12B-17DD7A7773BD}" type="parTrans" cxnId="{D8682811-4D16-442A-BDEC-D72D58C87720}">
      <dgm:prSet/>
      <dgm:spPr/>
      <dgm:t>
        <a:bodyPr/>
        <a:lstStyle/>
        <a:p>
          <a:endParaRPr lang="en-US"/>
        </a:p>
      </dgm:t>
    </dgm:pt>
    <dgm:pt modelId="{1F7F17F6-3D90-45F1-BD54-992759C44271}">
      <dgm:prSet/>
      <dgm:spPr/>
      <dgm:t>
        <a:bodyPr/>
        <a:lstStyle/>
        <a:p>
          <a:r>
            <a:rPr lang="en-US" dirty="0"/>
            <a:t>Result Interpretation</a:t>
          </a:r>
        </a:p>
      </dgm:t>
    </dgm:pt>
    <dgm:pt modelId="{28671E85-AD46-4072-8638-7503F7830B6F}" type="parTrans" cxnId="{6FBC48FB-0319-42B5-A5C3-EC83DA68698A}">
      <dgm:prSet/>
      <dgm:spPr/>
      <dgm:t>
        <a:bodyPr/>
        <a:lstStyle/>
        <a:p>
          <a:endParaRPr lang="en-US"/>
        </a:p>
      </dgm:t>
    </dgm:pt>
    <dgm:pt modelId="{3887167F-55F5-49C5-88BA-226BF1C653D0}" type="sibTrans" cxnId="{6FBC48FB-0319-42B5-A5C3-EC83DA68698A}">
      <dgm:prSet/>
      <dgm:spPr/>
      <dgm:t>
        <a:bodyPr/>
        <a:lstStyle/>
        <a:p>
          <a:endParaRPr lang="en-US"/>
        </a:p>
      </dgm:t>
    </dgm:pt>
    <dgm:pt modelId="{7DA22B44-CFD4-4646-B75E-5B7C044B6878}" type="pres">
      <dgm:prSet presAssocID="{C967CD72-7803-442D-974E-24D780C1C80D}" presName="linear" presStyleCnt="0">
        <dgm:presLayoutVars>
          <dgm:dir/>
          <dgm:animLvl val="lvl"/>
          <dgm:resizeHandles val="exact"/>
        </dgm:presLayoutVars>
      </dgm:prSet>
      <dgm:spPr/>
    </dgm:pt>
    <dgm:pt modelId="{83980122-9645-44AF-8991-8F7F777B0FE2}" type="pres">
      <dgm:prSet presAssocID="{A52AFA57-4146-4045-9A2B-38A3211FF669}" presName="parentLin" presStyleCnt="0"/>
      <dgm:spPr/>
    </dgm:pt>
    <dgm:pt modelId="{20CDA007-F97B-4B92-A8F0-4136DC189A3A}" type="pres">
      <dgm:prSet presAssocID="{A52AFA57-4146-4045-9A2B-38A3211FF669}" presName="parentLeftMargin" presStyleLbl="node1" presStyleIdx="0" presStyleCnt="6"/>
      <dgm:spPr/>
    </dgm:pt>
    <dgm:pt modelId="{7A1DB733-3BD0-412A-9C8E-E4EFC56B13ED}" type="pres">
      <dgm:prSet presAssocID="{A52AFA57-4146-4045-9A2B-38A3211FF669}" presName="parentText" presStyleLbl="node1" presStyleIdx="0" presStyleCnt="6">
        <dgm:presLayoutVars>
          <dgm:chMax val="0"/>
          <dgm:bulletEnabled val="1"/>
        </dgm:presLayoutVars>
      </dgm:prSet>
      <dgm:spPr/>
    </dgm:pt>
    <dgm:pt modelId="{ADB29C9E-9942-4AF2-8D1B-F67DEC2D5B25}" type="pres">
      <dgm:prSet presAssocID="{A52AFA57-4146-4045-9A2B-38A3211FF669}" presName="negativeSpace" presStyleCnt="0"/>
      <dgm:spPr/>
    </dgm:pt>
    <dgm:pt modelId="{44EA55F6-C132-4B3D-AF4A-10CCB1341B0A}" type="pres">
      <dgm:prSet presAssocID="{A52AFA57-4146-4045-9A2B-38A3211FF669}" presName="childText" presStyleLbl="conFgAcc1" presStyleIdx="0" presStyleCnt="6">
        <dgm:presLayoutVars>
          <dgm:bulletEnabled val="1"/>
        </dgm:presLayoutVars>
      </dgm:prSet>
      <dgm:spPr/>
    </dgm:pt>
    <dgm:pt modelId="{87DD196F-CA94-44BF-9FB4-1389BCE9FF68}" type="pres">
      <dgm:prSet presAssocID="{361EB5DA-2616-4181-ABC2-14F2F3291D31}" presName="spaceBetweenRectangles" presStyleCnt="0"/>
      <dgm:spPr/>
    </dgm:pt>
    <dgm:pt modelId="{71FB40D0-128E-40F4-A5C6-4BC88E0A5361}" type="pres">
      <dgm:prSet presAssocID="{448B5CEA-B392-4D59-B3C4-20B88196A50A}" presName="parentLin" presStyleCnt="0"/>
      <dgm:spPr/>
    </dgm:pt>
    <dgm:pt modelId="{F34E4720-8F26-413C-8681-52308C75C940}" type="pres">
      <dgm:prSet presAssocID="{448B5CEA-B392-4D59-B3C4-20B88196A50A}" presName="parentLeftMargin" presStyleLbl="node1" presStyleIdx="0" presStyleCnt="6"/>
      <dgm:spPr/>
    </dgm:pt>
    <dgm:pt modelId="{8FC0276D-8EDE-44AD-ACB9-9E03B1D67EC9}" type="pres">
      <dgm:prSet presAssocID="{448B5CEA-B392-4D59-B3C4-20B88196A50A}" presName="parentText" presStyleLbl="node1" presStyleIdx="1" presStyleCnt="6">
        <dgm:presLayoutVars>
          <dgm:chMax val="0"/>
          <dgm:bulletEnabled val="1"/>
        </dgm:presLayoutVars>
      </dgm:prSet>
      <dgm:spPr/>
    </dgm:pt>
    <dgm:pt modelId="{DB962046-7C60-402E-A3A0-4454BFBF62EB}" type="pres">
      <dgm:prSet presAssocID="{448B5CEA-B392-4D59-B3C4-20B88196A50A}" presName="negativeSpace" presStyleCnt="0"/>
      <dgm:spPr/>
    </dgm:pt>
    <dgm:pt modelId="{78DF2FF7-6669-401C-822B-EC10E320879A}" type="pres">
      <dgm:prSet presAssocID="{448B5CEA-B392-4D59-B3C4-20B88196A50A}" presName="childText" presStyleLbl="conFgAcc1" presStyleIdx="1" presStyleCnt="6">
        <dgm:presLayoutVars>
          <dgm:bulletEnabled val="1"/>
        </dgm:presLayoutVars>
      </dgm:prSet>
      <dgm:spPr/>
    </dgm:pt>
    <dgm:pt modelId="{3DA50C30-5171-48EC-AC46-B99D6303DB1A}" type="pres">
      <dgm:prSet presAssocID="{11F8DD8A-AF9D-445F-9722-965FD1F29A6A}" presName="spaceBetweenRectangles" presStyleCnt="0"/>
      <dgm:spPr/>
    </dgm:pt>
    <dgm:pt modelId="{0C5230E5-770B-43BA-AFB0-CB3673F68338}" type="pres">
      <dgm:prSet presAssocID="{A5C10648-7F09-4710-948C-02EF77D6301C}" presName="parentLin" presStyleCnt="0"/>
      <dgm:spPr/>
    </dgm:pt>
    <dgm:pt modelId="{CA4658D1-5A9F-4F37-8EDA-11A4C7CBB4DA}" type="pres">
      <dgm:prSet presAssocID="{A5C10648-7F09-4710-948C-02EF77D6301C}" presName="parentLeftMargin" presStyleLbl="node1" presStyleIdx="1" presStyleCnt="6"/>
      <dgm:spPr/>
    </dgm:pt>
    <dgm:pt modelId="{E9E72054-B474-424D-89BE-34C8D4A5D239}" type="pres">
      <dgm:prSet presAssocID="{A5C10648-7F09-4710-948C-02EF77D6301C}" presName="parentText" presStyleLbl="node1" presStyleIdx="2" presStyleCnt="6">
        <dgm:presLayoutVars>
          <dgm:chMax val="0"/>
          <dgm:bulletEnabled val="1"/>
        </dgm:presLayoutVars>
      </dgm:prSet>
      <dgm:spPr/>
    </dgm:pt>
    <dgm:pt modelId="{50ACB4CF-C036-4920-BB1C-031E883949EB}" type="pres">
      <dgm:prSet presAssocID="{A5C10648-7F09-4710-948C-02EF77D6301C}" presName="negativeSpace" presStyleCnt="0"/>
      <dgm:spPr/>
    </dgm:pt>
    <dgm:pt modelId="{0D2AF56B-6BE4-41E5-8612-8FAA5792C5A4}" type="pres">
      <dgm:prSet presAssocID="{A5C10648-7F09-4710-948C-02EF77D6301C}" presName="childText" presStyleLbl="conFgAcc1" presStyleIdx="2" presStyleCnt="6">
        <dgm:presLayoutVars>
          <dgm:bulletEnabled val="1"/>
        </dgm:presLayoutVars>
      </dgm:prSet>
      <dgm:spPr/>
    </dgm:pt>
    <dgm:pt modelId="{6EE30273-05F4-4973-B12A-8492A555F11F}" type="pres">
      <dgm:prSet presAssocID="{F1DE8115-A4C4-42D1-B5C8-E3A008AEAAEE}" presName="spaceBetweenRectangles" presStyleCnt="0"/>
      <dgm:spPr/>
    </dgm:pt>
    <dgm:pt modelId="{04E0F011-5F0B-493B-B095-EC1D602FFE73}" type="pres">
      <dgm:prSet presAssocID="{3C56E260-C1E4-4674-B2A5-925304A64188}" presName="parentLin" presStyleCnt="0"/>
      <dgm:spPr/>
    </dgm:pt>
    <dgm:pt modelId="{4F09F63F-BEC3-4618-85C0-96F57AB7EEB0}" type="pres">
      <dgm:prSet presAssocID="{3C56E260-C1E4-4674-B2A5-925304A64188}" presName="parentLeftMargin" presStyleLbl="node1" presStyleIdx="2" presStyleCnt="6"/>
      <dgm:spPr/>
    </dgm:pt>
    <dgm:pt modelId="{AA87FD98-ECFE-4DB4-8DF3-C7D35CB535B8}" type="pres">
      <dgm:prSet presAssocID="{3C56E260-C1E4-4674-B2A5-925304A64188}" presName="parentText" presStyleLbl="node1" presStyleIdx="3" presStyleCnt="6">
        <dgm:presLayoutVars>
          <dgm:chMax val="0"/>
          <dgm:bulletEnabled val="1"/>
        </dgm:presLayoutVars>
      </dgm:prSet>
      <dgm:spPr/>
    </dgm:pt>
    <dgm:pt modelId="{964856DB-CADB-4F01-A969-A844867AAA15}" type="pres">
      <dgm:prSet presAssocID="{3C56E260-C1E4-4674-B2A5-925304A64188}" presName="negativeSpace" presStyleCnt="0"/>
      <dgm:spPr/>
    </dgm:pt>
    <dgm:pt modelId="{97524FFB-6471-40E6-B4F8-32C0FACA3614}" type="pres">
      <dgm:prSet presAssocID="{3C56E260-C1E4-4674-B2A5-925304A64188}" presName="childText" presStyleLbl="conFgAcc1" presStyleIdx="3" presStyleCnt="6">
        <dgm:presLayoutVars>
          <dgm:bulletEnabled val="1"/>
        </dgm:presLayoutVars>
      </dgm:prSet>
      <dgm:spPr/>
    </dgm:pt>
    <dgm:pt modelId="{478CFBBA-C56C-4048-A1B2-91687180C4BA}" type="pres">
      <dgm:prSet presAssocID="{BF73F14E-F97D-4BE3-AA95-521C47EBCB78}" presName="spaceBetweenRectangles" presStyleCnt="0"/>
      <dgm:spPr/>
    </dgm:pt>
    <dgm:pt modelId="{DFA34CE2-55FF-46CD-B637-8C2D3DF731CA}" type="pres">
      <dgm:prSet presAssocID="{C12F307B-752A-47C9-A2B0-895104740051}" presName="parentLin" presStyleCnt="0"/>
      <dgm:spPr/>
    </dgm:pt>
    <dgm:pt modelId="{B5C549BB-B686-41D0-9B11-9DB785EAAAC2}" type="pres">
      <dgm:prSet presAssocID="{C12F307B-752A-47C9-A2B0-895104740051}" presName="parentLeftMargin" presStyleLbl="node1" presStyleIdx="3" presStyleCnt="6"/>
      <dgm:spPr/>
    </dgm:pt>
    <dgm:pt modelId="{FCD70757-8EBD-4569-9A99-F6936C0AF4B4}" type="pres">
      <dgm:prSet presAssocID="{C12F307B-752A-47C9-A2B0-895104740051}" presName="parentText" presStyleLbl="node1" presStyleIdx="4" presStyleCnt="6">
        <dgm:presLayoutVars>
          <dgm:chMax val="0"/>
          <dgm:bulletEnabled val="1"/>
        </dgm:presLayoutVars>
      </dgm:prSet>
      <dgm:spPr/>
    </dgm:pt>
    <dgm:pt modelId="{46A6CB16-3833-4362-BC3B-82D6B9877B3D}" type="pres">
      <dgm:prSet presAssocID="{C12F307B-752A-47C9-A2B0-895104740051}" presName="negativeSpace" presStyleCnt="0"/>
      <dgm:spPr/>
    </dgm:pt>
    <dgm:pt modelId="{304E428A-49DB-489D-AC5F-5F269B206849}" type="pres">
      <dgm:prSet presAssocID="{C12F307B-752A-47C9-A2B0-895104740051}" presName="childText" presStyleLbl="conFgAcc1" presStyleIdx="4" presStyleCnt="6">
        <dgm:presLayoutVars>
          <dgm:bulletEnabled val="1"/>
        </dgm:presLayoutVars>
      </dgm:prSet>
      <dgm:spPr/>
    </dgm:pt>
    <dgm:pt modelId="{0E9C1019-CB4C-4F72-8399-F3D9DB82296A}" type="pres">
      <dgm:prSet presAssocID="{1582D3DD-6852-4CFE-9C2B-8BC99094C951}" presName="spaceBetweenRectangles" presStyleCnt="0"/>
      <dgm:spPr/>
    </dgm:pt>
    <dgm:pt modelId="{05A6DAF6-0EC1-4667-AC07-4017F803B275}" type="pres">
      <dgm:prSet presAssocID="{1F7F17F6-3D90-45F1-BD54-992759C44271}" presName="parentLin" presStyleCnt="0"/>
      <dgm:spPr/>
    </dgm:pt>
    <dgm:pt modelId="{4DDDA511-0754-47BB-940E-10907804EDAC}" type="pres">
      <dgm:prSet presAssocID="{1F7F17F6-3D90-45F1-BD54-992759C44271}" presName="parentLeftMargin" presStyleLbl="node1" presStyleIdx="4" presStyleCnt="6"/>
      <dgm:spPr/>
    </dgm:pt>
    <dgm:pt modelId="{2C368CF8-218C-4D90-BBA6-5F7864B05A58}" type="pres">
      <dgm:prSet presAssocID="{1F7F17F6-3D90-45F1-BD54-992759C44271}" presName="parentText" presStyleLbl="node1" presStyleIdx="5" presStyleCnt="6">
        <dgm:presLayoutVars>
          <dgm:chMax val="0"/>
          <dgm:bulletEnabled val="1"/>
        </dgm:presLayoutVars>
      </dgm:prSet>
      <dgm:spPr/>
    </dgm:pt>
    <dgm:pt modelId="{FC2CDBCB-5351-4FFA-983B-39E81DF1506E}" type="pres">
      <dgm:prSet presAssocID="{1F7F17F6-3D90-45F1-BD54-992759C44271}" presName="negativeSpace" presStyleCnt="0"/>
      <dgm:spPr/>
    </dgm:pt>
    <dgm:pt modelId="{DF0E26B3-393E-4BD4-B1C2-E5B066A5427B}" type="pres">
      <dgm:prSet presAssocID="{1F7F17F6-3D90-45F1-BD54-992759C44271}" presName="childText" presStyleLbl="conFgAcc1" presStyleIdx="5" presStyleCnt="6">
        <dgm:presLayoutVars>
          <dgm:bulletEnabled val="1"/>
        </dgm:presLayoutVars>
      </dgm:prSet>
      <dgm:spPr/>
    </dgm:pt>
  </dgm:ptLst>
  <dgm:cxnLst>
    <dgm:cxn modelId="{EBFE3D62-7F9A-4B9F-B385-5B4ED155EDBB}" type="presOf" srcId="{1F7F17F6-3D90-45F1-BD54-992759C44271}" destId="{2C368CF8-218C-4D90-BBA6-5F7864B05A58}" srcOrd="1" destOrd="0" presId="urn:microsoft.com/office/officeart/2005/8/layout/list1"/>
    <dgm:cxn modelId="{E4A5DDD2-A9D7-4219-8B96-0B36BDE8C623}" type="presOf" srcId="{3C56E260-C1E4-4674-B2A5-925304A64188}" destId="{4F09F63F-BEC3-4618-85C0-96F57AB7EEB0}" srcOrd="0" destOrd="0" presId="urn:microsoft.com/office/officeart/2005/8/layout/list1"/>
    <dgm:cxn modelId="{817D54F9-3E48-45F1-8A36-E7E5D8FC6DDB}" srcId="{C967CD72-7803-442D-974E-24D780C1C80D}" destId="{3C56E260-C1E4-4674-B2A5-925304A64188}" srcOrd="3" destOrd="0" parTransId="{C689C4E8-715B-4E2E-A8B3-88D681BE5CD9}" sibTransId="{BF73F14E-F97D-4BE3-AA95-521C47EBCB78}"/>
    <dgm:cxn modelId="{1C8E1213-633A-44F6-892A-229F9B044AF1}" type="presOf" srcId="{A52AFA57-4146-4045-9A2B-38A3211FF669}" destId="{7A1DB733-3BD0-412A-9C8E-E4EFC56B13ED}" srcOrd="1" destOrd="0" presId="urn:microsoft.com/office/officeart/2005/8/layout/list1"/>
    <dgm:cxn modelId="{1D762667-A02A-47BC-9038-427C0520D414}" type="presOf" srcId="{C967CD72-7803-442D-974E-24D780C1C80D}" destId="{7DA22B44-CFD4-4646-B75E-5B7C044B6878}" srcOrd="0" destOrd="0" presId="urn:microsoft.com/office/officeart/2005/8/layout/list1"/>
    <dgm:cxn modelId="{F4FAE0BB-D05D-44BE-BC00-F78899FB405A}" type="presOf" srcId="{A5C10648-7F09-4710-948C-02EF77D6301C}" destId="{E9E72054-B474-424D-89BE-34C8D4A5D239}" srcOrd="1" destOrd="0" presId="urn:microsoft.com/office/officeart/2005/8/layout/list1"/>
    <dgm:cxn modelId="{5AEF7C26-A592-4CCB-93E4-80F1CDC9DB0F}" type="presOf" srcId="{448B5CEA-B392-4D59-B3C4-20B88196A50A}" destId="{F34E4720-8F26-413C-8681-52308C75C940}" srcOrd="0" destOrd="0" presId="urn:microsoft.com/office/officeart/2005/8/layout/list1"/>
    <dgm:cxn modelId="{D8682811-4D16-442A-BDEC-D72D58C87720}" srcId="{C967CD72-7803-442D-974E-24D780C1C80D}" destId="{A52AFA57-4146-4045-9A2B-38A3211FF669}" srcOrd="0" destOrd="0" parTransId="{D17013FA-02FD-44CE-B12B-17DD7A7773BD}" sibTransId="{361EB5DA-2616-4181-ABC2-14F2F3291D31}"/>
    <dgm:cxn modelId="{9D10CAD8-2BB3-49F9-ACDF-DB86DB632D47}" srcId="{C967CD72-7803-442D-974E-24D780C1C80D}" destId="{A5C10648-7F09-4710-948C-02EF77D6301C}" srcOrd="2" destOrd="0" parTransId="{C7A895BE-7692-4A7C-BC0B-329A1638B09A}" sibTransId="{F1DE8115-A4C4-42D1-B5C8-E3A008AEAAEE}"/>
    <dgm:cxn modelId="{34E3F6EC-F55D-4C94-AE85-382B4C67EDEC}" type="presOf" srcId="{A52AFA57-4146-4045-9A2B-38A3211FF669}" destId="{20CDA007-F97B-4B92-A8F0-4136DC189A3A}" srcOrd="0" destOrd="0" presId="urn:microsoft.com/office/officeart/2005/8/layout/list1"/>
    <dgm:cxn modelId="{44D8E3A4-553E-4C2E-A892-DA010B695AF4}" type="presOf" srcId="{C12F307B-752A-47C9-A2B0-895104740051}" destId="{B5C549BB-B686-41D0-9B11-9DB785EAAAC2}" srcOrd="0" destOrd="0" presId="urn:microsoft.com/office/officeart/2005/8/layout/list1"/>
    <dgm:cxn modelId="{4E28B028-FA83-47EE-AE97-82DC463DCE1C}" type="presOf" srcId="{3C56E260-C1E4-4674-B2A5-925304A64188}" destId="{AA87FD98-ECFE-4DB4-8DF3-C7D35CB535B8}" srcOrd="1" destOrd="0" presId="urn:microsoft.com/office/officeart/2005/8/layout/list1"/>
    <dgm:cxn modelId="{9BBCC607-79D0-48AF-A6DA-CA370999E756}" srcId="{C967CD72-7803-442D-974E-24D780C1C80D}" destId="{448B5CEA-B392-4D59-B3C4-20B88196A50A}" srcOrd="1" destOrd="0" parTransId="{4434D44B-525E-4135-BA68-BC86A8C0C593}" sibTransId="{11F8DD8A-AF9D-445F-9722-965FD1F29A6A}"/>
    <dgm:cxn modelId="{4BE2593E-03F3-4FEF-9A38-DE6757B7427D}" type="presOf" srcId="{C12F307B-752A-47C9-A2B0-895104740051}" destId="{FCD70757-8EBD-4569-9A99-F6936C0AF4B4}" srcOrd="1" destOrd="0" presId="urn:microsoft.com/office/officeart/2005/8/layout/list1"/>
    <dgm:cxn modelId="{32799AF2-1E91-47EB-A851-534B1F8FDADC}" type="presOf" srcId="{A5C10648-7F09-4710-948C-02EF77D6301C}" destId="{CA4658D1-5A9F-4F37-8EDA-11A4C7CBB4DA}" srcOrd="0" destOrd="0" presId="urn:microsoft.com/office/officeart/2005/8/layout/list1"/>
    <dgm:cxn modelId="{916CCC0D-6F93-48BF-9F88-BE0AF657684D}" type="presOf" srcId="{448B5CEA-B392-4D59-B3C4-20B88196A50A}" destId="{8FC0276D-8EDE-44AD-ACB9-9E03B1D67EC9}" srcOrd="1" destOrd="0" presId="urn:microsoft.com/office/officeart/2005/8/layout/list1"/>
    <dgm:cxn modelId="{6FBC48FB-0319-42B5-A5C3-EC83DA68698A}" srcId="{C967CD72-7803-442D-974E-24D780C1C80D}" destId="{1F7F17F6-3D90-45F1-BD54-992759C44271}" srcOrd="5" destOrd="0" parTransId="{28671E85-AD46-4072-8638-7503F7830B6F}" sibTransId="{3887167F-55F5-49C5-88BA-226BF1C653D0}"/>
    <dgm:cxn modelId="{11BFBEC9-3477-4BE7-84F0-720D9C72AF14}" type="presOf" srcId="{1F7F17F6-3D90-45F1-BD54-992759C44271}" destId="{4DDDA511-0754-47BB-940E-10907804EDAC}" srcOrd="0" destOrd="0" presId="urn:microsoft.com/office/officeart/2005/8/layout/list1"/>
    <dgm:cxn modelId="{9950B6A3-4B55-48FC-BE08-EDB8A886D913}" srcId="{C967CD72-7803-442D-974E-24D780C1C80D}" destId="{C12F307B-752A-47C9-A2B0-895104740051}" srcOrd="4" destOrd="0" parTransId="{F007B229-0238-4134-98F1-A9D019B88278}" sibTransId="{1582D3DD-6852-4CFE-9C2B-8BC99094C951}"/>
    <dgm:cxn modelId="{D4C09517-FF7E-42EF-AF9D-3C0643A403DE}" type="presParOf" srcId="{7DA22B44-CFD4-4646-B75E-5B7C044B6878}" destId="{83980122-9645-44AF-8991-8F7F777B0FE2}" srcOrd="0" destOrd="0" presId="urn:microsoft.com/office/officeart/2005/8/layout/list1"/>
    <dgm:cxn modelId="{419B0A43-E7D0-4E62-BF78-DBDDD919D311}" type="presParOf" srcId="{83980122-9645-44AF-8991-8F7F777B0FE2}" destId="{20CDA007-F97B-4B92-A8F0-4136DC189A3A}" srcOrd="0" destOrd="0" presId="urn:microsoft.com/office/officeart/2005/8/layout/list1"/>
    <dgm:cxn modelId="{67A7B45F-CFEC-48A6-A086-2CC9FEA5F69F}" type="presParOf" srcId="{83980122-9645-44AF-8991-8F7F777B0FE2}" destId="{7A1DB733-3BD0-412A-9C8E-E4EFC56B13ED}" srcOrd="1" destOrd="0" presId="urn:microsoft.com/office/officeart/2005/8/layout/list1"/>
    <dgm:cxn modelId="{9B41DD0E-DB39-4105-9AC5-B26A3E32CA4E}" type="presParOf" srcId="{7DA22B44-CFD4-4646-B75E-5B7C044B6878}" destId="{ADB29C9E-9942-4AF2-8D1B-F67DEC2D5B25}" srcOrd="1" destOrd="0" presId="urn:microsoft.com/office/officeart/2005/8/layout/list1"/>
    <dgm:cxn modelId="{8A46D030-B8BA-42A8-8F6F-1493A5795449}" type="presParOf" srcId="{7DA22B44-CFD4-4646-B75E-5B7C044B6878}" destId="{44EA55F6-C132-4B3D-AF4A-10CCB1341B0A}" srcOrd="2" destOrd="0" presId="urn:microsoft.com/office/officeart/2005/8/layout/list1"/>
    <dgm:cxn modelId="{451EC70E-1D3C-4FD1-949F-1AFA2880A51B}" type="presParOf" srcId="{7DA22B44-CFD4-4646-B75E-5B7C044B6878}" destId="{87DD196F-CA94-44BF-9FB4-1389BCE9FF68}" srcOrd="3" destOrd="0" presId="urn:microsoft.com/office/officeart/2005/8/layout/list1"/>
    <dgm:cxn modelId="{ADD6E0D7-068A-499C-8F3E-6655FEAB53FA}" type="presParOf" srcId="{7DA22B44-CFD4-4646-B75E-5B7C044B6878}" destId="{71FB40D0-128E-40F4-A5C6-4BC88E0A5361}" srcOrd="4" destOrd="0" presId="urn:microsoft.com/office/officeart/2005/8/layout/list1"/>
    <dgm:cxn modelId="{F1D323B7-B076-4A95-BA28-2453991DACDB}" type="presParOf" srcId="{71FB40D0-128E-40F4-A5C6-4BC88E0A5361}" destId="{F34E4720-8F26-413C-8681-52308C75C940}" srcOrd="0" destOrd="0" presId="urn:microsoft.com/office/officeart/2005/8/layout/list1"/>
    <dgm:cxn modelId="{3F002CC9-C84E-4B23-B485-F26849601525}" type="presParOf" srcId="{71FB40D0-128E-40F4-A5C6-4BC88E0A5361}" destId="{8FC0276D-8EDE-44AD-ACB9-9E03B1D67EC9}" srcOrd="1" destOrd="0" presId="urn:microsoft.com/office/officeart/2005/8/layout/list1"/>
    <dgm:cxn modelId="{D78A0109-EE8C-44A3-AB4A-FAEF635CE45C}" type="presParOf" srcId="{7DA22B44-CFD4-4646-B75E-5B7C044B6878}" destId="{DB962046-7C60-402E-A3A0-4454BFBF62EB}" srcOrd="5" destOrd="0" presId="urn:microsoft.com/office/officeart/2005/8/layout/list1"/>
    <dgm:cxn modelId="{E211C4C0-A41C-4BB6-9BC9-E36CF419CC06}" type="presParOf" srcId="{7DA22B44-CFD4-4646-B75E-5B7C044B6878}" destId="{78DF2FF7-6669-401C-822B-EC10E320879A}" srcOrd="6" destOrd="0" presId="urn:microsoft.com/office/officeart/2005/8/layout/list1"/>
    <dgm:cxn modelId="{D169EE27-8950-4828-A65B-160392DAFA4D}" type="presParOf" srcId="{7DA22B44-CFD4-4646-B75E-5B7C044B6878}" destId="{3DA50C30-5171-48EC-AC46-B99D6303DB1A}" srcOrd="7" destOrd="0" presId="urn:microsoft.com/office/officeart/2005/8/layout/list1"/>
    <dgm:cxn modelId="{18149D6A-BC79-4151-9901-9109A23E7C97}" type="presParOf" srcId="{7DA22B44-CFD4-4646-B75E-5B7C044B6878}" destId="{0C5230E5-770B-43BA-AFB0-CB3673F68338}" srcOrd="8" destOrd="0" presId="urn:microsoft.com/office/officeart/2005/8/layout/list1"/>
    <dgm:cxn modelId="{B8086A42-5FE2-463A-A451-6EEA3AFB9177}" type="presParOf" srcId="{0C5230E5-770B-43BA-AFB0-CB3673F68338}" destId="{CA4658D1-5A9F-4F37-8EDA-11A4C7CBB4DA}" srcOrd="0" destOrd="0" presId="urn:microsoft.com/office/officeart/2005/8/layout/list1"/>
    <dgm:cxn modelId="{D47CC930-792E-4199-B4CD-7E124DE77E3D}" type="presParOf" srcId="{0C5230E5-770B-43BA-AFB0-CB3673F68338}" destId="{E9E72054-B474-424D-89BE-34C8D4A5D239}" srcOrd="1" destOrd="0" presId="urn:microsoft.com/office/officeart/2005/8/layout/list1"/>
    <dgm:cxn modelId="{E1211C30-05BE-4923-B9D1-7380D7442ADE}" type="presParOf" srcId="{7DA22B44-CFD4-4646-B75E-5B7C044B6878}" destId="{50ACB4CF-C036-4920-BB1C-031E883949EB}" srcOrd="9" destOrd="0" presId="urn:microsoft.com/office/officeart/2005/8/layout/list1"/>
    <dgm:cxn modelId="{35740BBB-33FC-4BED-A974-EFE19C1838A4}" type="presParOf" srcId="{7DA22B44-CFD4-4646-B75E-5B7C044B6878}" destId="{0D2AF56B-6BE4-41E5-8612-8FAA5792C5A4}" srcOrd="10" destOrd="0" presId="urn:microsoft.com/office/officeart/2005/8/layout/list1"/>
    <dgm:cxn modelId="{80D9FF25-5D97-4FE8-B207-3F468D951BD7}" type="presParOf" srcId="{7DA22B44-CFD4-4646-B75E-5B7C044B6878}" destId="{6EE30273-05F4-4973-B12A-8492A555F11F}" srcOrd="11" destOrd="0" presId="urn:microsoft.com/office/officeart/2005/8/layout/list1"/>
    <dgm:cxn modelId="{90037D69-796C-4312-93FE-97E4EA9F7EF1}" type="presParOf" srcId="{7DA22B44-CFD4-4646-B75E-5B7C044B6878}" destId="{04E0F011-5F0B-493B-B095-EC1D602FFE73}" srcOrd="12" destOrd="0" presId="urn:microsoft.com/office/officeart/2005/8/layout/list1"/>
    <dgm:cxn modelId="{B1D903FE-A771-4DBC-AC57-48A95DA3DC0E}" type="presParOf" srcId="{04E0F011-5F0B-493B-B095-EC1D602FFE73}" destId="{4F09F63F-BEC3-4618-85C0-96F57AB7EEB0}" srcOrd="0" destOrd="0" presId="urn:microsoft.com/office/officeart/2005/8/layout/list1"/>
    <dgm:cxn modelId="{23FA0012-BDF9-4682-BC8A-142C031C6728}" type="presParOf" srcId="{04E0F011-5F0B-493B-B095-EC1D602FFE73}" destId="{AA87FD98-ECFE-4DB4-8DF3-C7D35CB535B8}" srcOrd="1" destOrd="0" presId="urn:microsoft.com/office/officeart/2005/8/layout/list1"/>
    <dgm:cxn modelId="{697A07C6-8A4C-45CC-AED6-5D141FAD5FC4}" type="presParOf" srcId="{7DA22B44-CFD4-4646-B75E-5B7C044B6878}" destId="{964856DB-CADB-4F01-A969-A844867AAA15}" srcOrd="13" destOrd="0" presId="urn:microsoft.com/office/officeart/2005/8/layout/list1"/>
    <dgm:cxn modelId="{1C817401-58F1-4FDC-8D54-9914224B019B}" type="presParOf" srcId="{7DA22B44-CFD4-4646-B75E-5B7C044B6878}" destId="{97524FFB-6471-40E6-B4F8-32C0FACA3614}" srcOrd="14" destOrd="0" presId="urn:microsoft.com/office/officeart/2005/8/layout/list1"/>
    <dgm:cxn modelId="{B10E62D0-F470-474B-A2E9-E42D30AC0667}" type="presParOf" srcId="{7DA22B44-CFD4-4646-B75E-5B7C044B6878}" destId="{478CFBBA-C56C-4048-A1B2-91687180C4BA}" srcOrd="15" destOrd="0" presId="urn:microsoft.com/office/officeart/2005/8/layout/list1"/>
    <dgm:cxn modelId="{E8458837-60B0-428C-BDD8-52A9636F30B3}" type="presParOf" srcId="{7DA22B44-CFD4-4646-B75E-5B7C044B6878}" destId="{DFA34CE2-55FF-46CD-B637-8C2D3DF731CA}" srcOrd="16" destOrd="0" presId="urn:microsoft.com/office/officeart/2005/8/layout/list1"/>
    <dgm:cxn modelId="{9A181B07-B163-4249-AB79-A5A5316B514B}" type="presParOf" srcId="{DFA34CE2-55FF-46CD-B637-8C2D3DF731CA}" destId="{B5C549BB-B686-41D0-9B11-9DB785EAAAC2}" srcOrd="0" destOrd="0" presId="urn:microsoft.com/office/officeart/2005/8/layout/list1"/>
    <dgm:cxn modelId="{BED15026-68A9-41FB-9C8B-6D036FA4AEE6}" type="presParOf" srcId="{DFA34CE2-55FF-46CD-B637-8C2D3DF731CA}" destId="{FCD70757-8EBD-4569-9A99-F6936C0AF4B4}" srcOrd="1" destOrd="0" presId="urn:microsoft.com/office/officeart/2005/8/layout/list1"/>
    <dgm:cxn modelId="{9E1AC667-99E0-46DA-9CDE-B259EA1359E5}" type="presParOf" srcId="{7DA22B44-CFD4-4646-B75E-5B7C044B6878}" destId="{46A6CB16-3833-4362-BC3B-82D6B9877B3D}" srcOrd="17" destOrd="0" presId="urn:microsoft.com/office/officeart/2005/8/layout/list1"/>
    <dgm:cxn modelId="{9ADC19DB-DAC7-421D-BEA7-75475E84A1B0}" type="presParOf" srcId="{7DA22B44-CFD4-4646-B75E-5B7C044B6878}" destId="{304E428A-49DB-489D-AC5F-5F269B206849}" srcOrd="18" destOrd="0" presId="urn:microsoft.com/office/officeart/2005/8/layout/list1"/>
    <dgm:cxn modelId="{273B0E1D-A49F-4496-9CA9-5CEF09E193E0}" type="presParOf" srcId="{7DA22B44-CFD4-4646-B75E-5B7C044B6878}" destId="{0E9C1019-CB4C-4F72-8399-F3D9DB82296A}" srcOrd="19" destOrd="0" presId="urn:microsoft.com/office/officeart/2005/8/layout/list1"/>
    <dgm:cxn modelId="{75B5B766-B210-42CF-994F-29F943B9C92F}" type="presParOf" srcId="{7DA22B44-CFD4-4646-B75E-5B7C044B6878}" destId="{05A6DAF6-0EC1-4667-AC07-4017F803B275}" srcOrd="20" destOrd="0" presId="urn:microsoft.com/office/officeart/2005/8/layout/list1"/>
    <dgm:cxn modelId="{853B5CA3-D8AF-4A3B-90FF-0B50C375A7AA}" type="presParOf" srcId="{05A6DAF6-0EC1-4667-AC07-4017F803B275}" destId="{4DDDA511-0754-47BB-940E-10907804EDAC}" srcOrd="0" destOrd="0" presId="urn:microsoft.com/office/officeart/2005/8/layout/list1"/>
    <dgm:cxn modelId="{98594567-C657-49E6-97FB-E4159E5E6452}" type="presParOf" srcId="{05A6DAF6-0EC1-4667-AC07-4017F803B275}" destId="{2C368CF8-218C-4D90-BBA6-5F7864B05A58}" srcOrd="1" destOrd="0" presId="urn:microsoft.com/office/officeart/2005/8/layout/list1"/>
    <dgm:cxn modelId="{DFBB7062-B53B-4B71-A153-16BE4A0A8B64}" type="presParOf" srcId="{7DA22B44-CFD4-4646-B75E-5B7C044B6878}" destId="{FC2CDBCB-5351-4FFA-983B-39E81DF1506E}" srcOrd="21" destOrd="0" presId="urn:microsoft.com/office/officeart/2005/8/layout/list1"/>
    <dgm:cxn modelId="{8AE8CE8C-EE8D-457D-AC73-B23FA6567857}" type="presParOf" srcId="{7DA22B44-CFD4-4646-B75E-5B7C044B6878}" destId="{DF0E26B3-393E-4BD4-B1C2-E5B066A5427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6CE05-7677-4AAB-83CE-F98AA05FCD2C}">
      <dsp:nvSpPr>
        <dsp:cNvPr id="0" name=""/>
        <dsp:cNvSpPr/>
      </dsp:nvSpPr>
      <dsp:spPr>
        <a:xfrm>
          <a:off x="0" y="0"/>
          <a:ext cx="3487899" cy="469106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57270-C51C-4EF7-96FC-718A3AE99DDB}">
      <dsp:nvSpPr>
        <dsp:cNvPr id="0" name=""/>
        <dsp:cNvSpPr/>
      </dsp:nvSpPr>
      <dsp:spPr>
        <a:xfrm>
          <a:off x="1743949" y="471625"/>
          <a:ext cx="2267134" cy="1110462"/>
        </a:xfrm>
        <a:prstGeom prst="roundRect">
          <a:avLst/>
        </a:prstGeom>
        <a:solidFill>
          <a:schemeClr val="accent2"/>
        </a:solidFill>
        <a:ln w="38100" cap="flat" cmpd="sng" algn="ctr">
          <a:solidFill>
            <a:schemeClr val="lt1"/>
          </a:solidFill>
          <a:prstDash val="solid"/>
        </a:ln>
        <a:effectLst>
          <a:outerShdw blurRad="57150" dist="38100" dir="5400000" algn="ctr" rotWithShape="0">
            <a:schemeClr val="accent2">
              <a:shade val="9000"/>
              <a:satMod val="105000"/>
              <a:alpha val="48000"/>
            </a:scheme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Company background</a:t>
          </a:r>
        </a:p>
      </dsp:txBody>
      <dsp:txXfrm>
        <a:off x="1798157" y="525833"/>
        <a:ext cx="2158718" cy="1002046"/>
      </dsp:txXfrm>
    </dsp:sp>
    <dsp:sp modelId="{E5EB7A37-CEB0-483A-8C19-6225244C0DB0}">
      <dsp:nvSpPr>
        <dsp:cNvPr id="0" name=""/>
        <dsp:cNvSpPr/>
      </dsp:nvSpPr>
      <dsp:spPr>
        <a:xfrm>
          <a:off x="1743949" y="1720896"/>
          <a:ext cx="2267134" cy="1110462"/>
        </a:xfrm>
        <a:prstGeom prst="roundRect">
          <a:avLst/>
        </a:prstGeom>
        <a:gradFill rotWithShape="1">
          <a:gsLst>
            <a:gs pos="0">
              <a:schemeClr val="accent5">
                <a:tint val="70000"/>
                <a:satMod val="130000"/>
              </a:schemeClr>
            </a:gs>
            <a:gs pos="43000">
              <a:schemeClr val="accent5">
                <a:tint val="44000"/>
                <a:satMod val="165000"/>
              </a:schemeClr>
            </a:gs>
            <a:gs pos="93000">
              <a:schemeClr val="accent5">
                <a:tint val="15000"/>
                <a:satMod val="165000"/>
              </a:schemeClr>
            </a:gs>
            <a:gs pos="100000">
              <a:schemeClr val="accent5">
                <a:tint val="5000"/>
                <a:satMod val="250000"/>
              </a:schemeClr>
            </a:gs>
          </a:gsLst>
          <a:path path="circle">
            <a:fillToRect l="50000" t="130000" r="50000" b="-30000"/>
          </a:path>
        </a:gradFill>
        <a:ln w="9525" cap="flat" cmpd="sng" algn="ctr">
          <a:solidFill>
            <a:schemeClr val="accent5">
              <a:shade val="50000"/>
              <a:satMod val="103000"/>
            </a:schemeClr>
          </a:solidFill>
          <a:prstDash val="solid"/>
        </a:ln>
        <a:effectLst>
          <a:outerShdw blurRad="57150" dist="38100" dir="5400000" algn="ctr" rotWithShape="0">
            <a:schemeClr val="accent5">
              <a:shade val="9000"/>
              <a:satMod val="105000"/>
              <a:alpha val="48000"/>
            </a:scheme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Company business objective</a:t>
          </a:r>
        </a:p>
      </dsp:txBody>
      <dsp:txXfrm>
        <a:off x="1798157" y="1775104"/>
        <a:ext cx="2158718" cy="1002046"/>
      </dsp:txXfrm>
    </dsp:sp>
    <dsp:sp modelId="{FB3117F9-1B4F-49CC-93A5-1A9089CBF699}">
      <dsp:nvSpPr>
        <dsp:cNvPr id="0" name=""/>
        <dsp:cNvSpPr/>
      </dsp:nvSpPr>
      <dsp:spPr>
        <a:xfrm>
          <a:off x="1743949" y="2970166"/>
          <a:ext cx="2267134" cy="1110462"/>
        </a:xfrm>
        <a:prstGeom prst="roundRect">
          <a:avLst/>
        </a:prstGeom>
        <a:gradFill rotWithShape="1">
          <a:gsLst>
            <a:gs pos="0">
              <a:schemeClr val="accent3">
                <a:tint val="98000"/>
                <a:shade val="25000"/>
                <a:satMod val="250000"/>
              </a:schemeClr>
            </a:gs>
            <a:gs pos="68000">
              <a:schemeClr val="accent3">
                <a:tint val="86000"/>
                <a:satMod val="115000"/>
              </a:schemeClr>
            </a:gs>
            <a:gs pos="100000">
              <a:schemeClr val="accent3">
                <a:tint val="50000"/>
                <a:satMod val="150000"/>
              </a:schemeClr>
            </a:gs>
          </a:gsLst>
          <a:path path="circle">
            <a:fillToRect l="50000" t="130000" r="50000" b="-30000"/>
          </a:path>
        </a:gradFill>
        <a:ln w="9525" cap="flat" cmpd="sng" algn="ctr">
          <a:solidFill>
            <a:schemeClr val="accent3">
              <a:shade val="50000"/>
              <a:satMod val="103000"/>
            </a:schemeClr>
          </a:solidFill>
          <a:prstDash val="solid"/>
        </a:ln>
        <a:effectLst>
          <a:outerShdw blurRad="57150" dist="38100" dir="5400000" algn="ctr" rotWithShape="0">
            <a:schemeClr val="accent3">
              <a:shade val="9000"/>
              <a:satMod val="105000"/>
              <a:alpha val="48000"/>
            </a:scheme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Problem Statement</a:t>
          </a:r>
        </a:p>
      </dsp:txBody>
      <dsp:txXfrm>
        <a:off x="1798157" y="3024374"/>
        <a:ext cx="2158718" cy="10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A55F6-C132-4B3D-AF4A-10CCB1341B0A}">
      <dsp:nvSpPr>
        <dsp:cNvPr id="0" name=""/>
        <dsp:cNvSpPr/>
      </dsp:nvSpPr>
      <dsp:spPr>
        <a:xfrm>
          <a:off x="0" y="365061"/>
          <a:ext cx="10972800" cy="403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1DB733-3BD0-412A-9C8E-E4EFC56B13ED}">
      <dsp:nvSpPr>
        <dsp:cNvPr id="0" name=""/>
        <dsp:cNvSpPr/>
      </dsp:nvSpPr>
      <dsp:spPr>
        <a:xfrm>
          <a:off x="548640" y="128901"/>
          <a:ext cx="7680960" cy="4723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711200">
            <a:lnSpc>
              <a:spcPct val="90000"/>
            </a:lnSpc>
            <a:spcBef>
              <a:spcPct val="0"/>
            </a:spcBef>
            <a:spcAft>
              <a:spcPct val="35000"/>
            </a:spcAft>
            <a:buNone/>
          </a:pPr>
          <a:r>
            <a:rPr lang="en-US" sz="1600" kern="1200" dirty="0"/>
            <a:t>Business Understanding</a:t>
          </a:r>
        </a:p>
      </dsp:txBody>
      <dsp:txXfrm>
        <a:off x="571697" y="151958"/>
        <a:ext cx="7634846" cy="426206"/>
      </dsp:txXfrm>
    </dsp:sp>
    <dsp:sp modelId="{78DF2FF7-6669-401C-822B-EC10E320879A}">
      <dsp:nvSpPr>
        <dsp:cNvPr id="0" name=""/>
        <dsp:cNvSpPr/>
      </dsp:nvSpPr>
      <dsp:spPr>
        <a:xfrm>
          <a:off x="0" y="1090821"/>
          <a:ext cx="10972800" cy="403200"/>
        </a:xfrm>
        <a:prstGeom prst="rect">
          <a:avLst/>
        </a:prstGeom>
        <a:solidFill>
          <a:schemeClr val="lt1">
            <a:alpha val="90000"/>
            <a:hueOff val="0"/>
            <a:satOff val="0"/>
            <a:lumOff val="0"/>
            <a:alphaOff val="0"/>
          </a:schemeClr>
        </a:solidFill>
        <a:ln w="25400" cap="flat" cmpd="sng" algn="ctr">
          <a:solidFill>
            <a:schemeClr val="accent3">
              <a:hueOff val="-227471"/>
              <a:satOff val="-938"/>
              <a:lumOff val="-197"/>
              <a:alphaOff val="0"/>
            </a:schemeClr>
          </a:solidFill>
          <a:prstDash val="solid"/>
        </a:ln>
        <a:effectLst/>
      </dsp:spPr>
      <dsp:style>
        <a:lnRef idx="2">
          <a:scrgbClr r="0" g="0" b="0"/>
        </a:lnRef>
        <a:fillRef idx="1">
          <a:scrgbClr r="0" g="0" b="0"/>
        </a:fillRef>
        <a:effectRef idx="0">
          <a:scrgbClr r="0" g="0" b="0"/>
        </a:effectRef>
        <a:fontRef idx="minor"/>
      </dsp:style>
    </dsp:sp>
    <dsp:sp modelId="{8FC0276D-8EDE-44AD-ACB9-9E03B1D67EC9}">
      <dsp:nvSpPr>
        <dsp:cNvPr id="0" name=""/>
        <dsp:cNvSpPr/>
      </dsp:nvSpPr>
      <dsp:spPr>
        <a:xfrm>
          <a:off x="548640" y="854661"/>
          <a:ext cx="7680960" cy="472320"/>
        </a:xfrm>
        <a:prstGeom prst="roundRect">
          <a:avLst/>
        </a:prstGeom>
        <a:solidFill>
          <a:schemeClr val="accent3">
            <a:hueOff val="-227471"/>
            <a:satOff val="-938"/>
            <a:lumOff val="-1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711200">
            <a:lnSpc>
              <a:spcPct val="90000"/>
            </a:lnSpc>
            <a:spcBef>
              <a:spcPct val="0"/>
            </a:spcBef>
            <a:spcAft>
              <a:spcPct val="35000"/>
            </a:spcAft>
            <a:buNone/>
          </a:pPr>
          <a:r>
            <a:rPr lang="en-US" sz="1600" kern="1200" dirty="0"/>
            <a:t>Data Understanding</a:t>
          </a:r>
        </a:p>
      </dsp:txBody>
      <dsp:txXfrm>
        <a:off x="571697" y="877718"/>
        <a:ext cx="7634846" cy="426206"/>
      </dsp:txXfrm>
    </dsp:sp>
    <dsp:sp modelId="{0D2AF56B-6BE4-41E5-8612-8FAA5792C5A4}">
      <dsp:nvSpPr>
        <dsp:cNvPr id="0" name=""/>
        <dsp:cNvSpPr/>
      </dsp:nvSpPr>
      <dsp:spPr>
        <a:xfrm>
          <a:off x="0" y="1816581"/>
          <a:ext cx="10972800" cy="403200"/>
        </a:xfrm>
        <a:prstGeom prst="rect">
          <a:avLst/>
        </a:prstGeom>
        <a:solidFill>
          <a:schemeClr val="lt1">
            <a:alpha val="90000"/>
            <a:hueOff val="0"/>
            <a:satOff val="0"/>
            <a:lumOff val="0"/>
            <a:alphaOff val="0"/>
          </a:schemeClr>
        </a:solidFill>
        <a:ln w="25400" cap="flat" cmpd="sng" algn="ctr">
          <a:solidFill>
            <a:schemeClr val="accent3">
              <a:hueOff val="-454943"/>
              <a:satOff val="-1876"/>
              <a:lumOff val="-393"/>
              <a:alphaOff val="0"/>
            </a:schemeClr>
          </a:solidFill>
          <a:prstDash val="solid"/>
        </a:ln>
        <a:effectLst/>
      </dsp:spPr>
      <dsp:style>
        <a:lnRef idx="2">
          <a:scrgbClr r="0" g="0" b="0"/>
        </a:lnRef>
        <a:fillRef idx="1">
          <a:scrgbClr r="0" g="0" b="0"/>
        </a:fillRef>
        <a:effectRef idx="0">
          <a:scrgbClr r="0" g="0" b="0"/>
        </a:effectRef>
        <a:fontRef idx="minor"/>
      </dsp:style>
    </dsp:sp>
    <dsp:sp modelId="{E9E72054-B474-424D-89BE-34C8D4A5D239}">
      <dsp:nvSpPr>
        <dsp:cNvPr id="0" name=""/>
        <dsp:cNvSpPr/>
      </dsp:nvSpPr>
      <dsp:spPr>
        <a:xfrm>
          <a:off x="548640" y="1580421"/>
          <a:ext cx="7680960" cy="472320"/>
        </a:xfrm>
        <a:prstGeom prst="roundRect">
          <a:avLst/>
        </a:prstGeom>
        <a:solidFill>
          <a:schemeClr val="accent3">
            <a:hueOff val="-454943"/>
            <a:satOff val="-1876"/>
            <a:lumOff val="-39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711200">
            <a:lnSpc>
              <a:spcPct val="90000"/>
            </a:lnSpc>
            <a:spcBef>
              <a:spcPct val="0"/>
            </a:spcBef>
            <a:spcAft>
              <a:spcPct val="35000"/>
            </a:spcAft>
            <a:buNone/>
          </a:pPr>
          <a:r>
            <a:rPr lang="en-US" sz="1600" kern="1200" dirty="0"/>
            <a:t>Data Preparation</a:t>
          </a:r>
        </a:p>
      </dsp:txBody>
      <dsp:txXfrm>
        <a:off x="571697" y="1603478"/>
        <a:ext cx="7634846" cy="426206"/>
      </dsp:txXfrm>
    </dsp:sp>
    <dsp:sp modelId="{97524FFB-6471-40E6-B4F8-32C0FACA3614}">
      <dsp:nvSpPr>
        <dsp:cNvPr id="0" name=""/>
        <dsp:cNvSpPr/>
      </dsp:nvSpPr>
      <dsp:spPr>
        <a:xfrm>
          <a:off x="0" y="2542341"/>
          <a:ext cx="10972800" cy="403200"/>
        </a:xfrm>
        <a:prstGeom prst="rect">
          <a:avLst/>
        </a:prstGeom>
        <a:solidFill>
          <a:schemeClr val="lt1">
            <a:alpha val="90000"/>
            <a:hueOff val="0"/>
            <a:satOff val="0"/>
            <a:lumOff val="0"/>
            <a:alphaOff val="0"/>
          </a:schemeClr>
        </a:solidFill>
        <a:ln w="25400" cap="flat" cmpd="sng" algn="ctr">
          <a:solidFill>
            <a:schemeClr val="accent3">
              <a:hueOff val="-682414"/>
              <a:satOff val="-2813"/>
              <a:lumOff val="-590"/>
              <a:alphaOff val="0"/>
            </a:schemeClr>
          </a:solidFill>
          <a:prstDash val="solid"/>
        </a:ln>
        <a:effectLst/>
      </dsp:spPr>
      <dsp:style>
        <a:lnRef idx="2">
          <a:scrgbClr r="0" g="0" b="0"/>
        </a:lnRef>
        <a:fillRef idx="1">
          <a:scrgbClr r="0" g="0" b="0"/>
        </a:fillRef>
        <a:effectRef idx="0">
          <a:scrgbClr r="0" g="0" b="0"/>
        </a:effectRef>
        <a:fontRef idx="minor"/>
      </dsp:style>
    </dsp:sp>
    <dsp:sp modelId="{AA87FD98-ECFE-4DB4-8DF3-C7D35CB535B8}">
      <dsp:nvSpPr>
        <dsp:cNvPr id="0" name=""/>
        <dsp:cNvSpPr/>
      </dsp:nvSpPr>
      <dsp:spPr>
        <a:xfrm>
          <a:off x="548640" y="2306181"/>
          <a:ext cx="7680960" cy="472320"/>
        </a:xfrm>
        <a:prstGeom prst="roundRect">
          <a:avLst/>
        </a:prstGeom>
        <a:solidFill>
          <a:schemeClr val="accent3">
            <a:hueOff val="-682414"/>
            <a:satOff val="-2813"/>
            <a:lumOff val="-5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571697" y="2329238"/>
        <a:ext cx="7634846" cy="426206"/>
      </dsp:txXfrm>
    </dsp:sp>
    <dsp:sp modelId="{304E428A-49DB-489D-AC5F-5F269B206849}">
      <dsp:nvSpPr>
        <dsp:cNvPr id="0" name=""/>
        <dsp:cNvSpPr/>
      </dsp:nvSpPr>
      <dsp:spPr>
        <a:xfrm>
          <a:off x="0" y="3268101"/>
          <a:ext cx="10972800" cy="403200"/>
        </a:xfrm>
        <a:prstGeom prst="rect">
          <a:avLst/>
        </a:prstGeom>
        <a:solidFill>
          <a:schemeClr val="lt1">
            <a:alpha val="90000"/>
            <a:hueOff val="0"/>
            <a:satOff val="0"/>
            <a:lumOff val="0"/>
            <a:alphaOff val="0"/>
          </a:schemeClr>
        </a:solidFill>
        <a:ln w="25400" cap="flat" cmpd="sng" algn="ctr">
          <a:solidFill>
            <a:schemeClr val="accent3">
              <a:hueOff val="-909886"/>
              <a:satOff val="-3751"/>
              <a:lumOff val="-786"/>
              <a:alphaOff val="0"/>
            </a:schemeClr>
          </a:solidFill>
          <a:prstDash val="solid"/>
        </a:ln>
        <a:effectLst/>
      </dsp:spPr>
      <dsp:style>
        <a:lnRef idx="2">
          <a:scrgbClr r="0" g="0" b="0"/>
        </a:lnRef>
        <a:fillRef idx="1">
          <a:scrgbClr r="0" g="0" b="0"/>
        </a:fillRef>
        <a:effectRef idx="0">
          <a:scrgbClr r="0" g="0" b="0"/>
        </a:effectRef>
        <a:fontRef idx="minor"/>
      </dsp:style>
    </dsp:sp>
    <dsp:sp modelId="{FCD70757-8EBD-4569-9A99-F6936C0AF4B4}">
      <dsp:nvSpPr>
        <dsp:cNvPr id="0" name=""/>
        <dsp:cNvSpPr/>
      </dsp:nvSpPr>
      <dsp:spPr>
        <a:xfrm>
          <a:off x="548640" y="3031941"/>
          <a:ext cx="7680960" cy="472320"/>
        </a:xfrm>
        <a:prstGeom prst="roundRect">
          <a:avLst/>
        </a:prstGeom>
        <a:solidFill>
          <a:schemeClr val="accent3">
            <a:hueOff val="-909886"/>
            <a:satOff val="-3751"/>
            <a:lumOff val="-7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711200">
            <a:lnSpc>
              <a:spcPct val="90000"/>
            </a:lnSpc>
            <a:spcBef>
              <a:spcPct val="0"/>
            </a:spcBef>
            <a:spcAft>
              <a:spcPct val="35000"/>
            </a:spcAft>
            <a:buNone/>
          </a:pPr>
          <a:r>
            <a:rPr lang="en-US" sz="1600" kern="1200" dirty="0"/>
            <a:t>Model</a:t>
          </a:r>
          <a:r>
            <a:rPr lang="en-US" sz="1600" kern="1200" baseline="0" dirty="0"/>
            <a:t> Evaluation</a:t>
          </a:r>
          <a:endParaRPr lang="en-US" sz="1600" kern="1200" dirty="0"/>
        </a:p>
      </dsp:txBody>
      <dsp:txXfrm>
        <a:off x="571697" y="3054998"/>
        <a:ext cx="7634846" cy="426206"/>
      </dsp:txXfrm>
    </dsp:sp>
    <dsp:sp modelId="{DF0E26B3-393E-4BD4-B1C2-E5B066A5427B}">
      <dsp:nvSpPr>
        <dsp:cNvPr id="0" name=""/>
        <dsp:cNvSpPr/>
      </dsp:nvSpPr>
      <dsp:spPr>
        <a:xfrm>
          <a:off x="0" y="3993861"/>
          <a:ext cx="10972800" cy="403200"/>
        </a:xfrm>
        <a:prstGeom prst="rect">
          <a:avLst/>
        </a:prstGeom>
        <a:solidFill>
          <a:schemeClr val="lt1">
            <a:alpha val="90000"/>
            <a:hueOff val="0"/>
            <a:satOff val="0"/>
            <a:lumOff val="0"/>
            <a:alphaOff val="0"/>
          </a:schemeClr>
        </a:solidFill>
        <a:ln w="25400" cap="flat" cmpd="sng" algn="ctr">
          <a:solidFill>
            <a:schemeClr val="accent3">
              <a:hueOff val="-1137357"/>
              <a:satOff val="-4689"/>
              <a:lumOff val="-983"/>
              <a:alphaOff val="0"/>
            </a:schemeClr>
          </a:solidFill>
          <a:prstDash val="solid"/>
        </a:ln>
        <a:effectLst/>
      </dsp:spPr>
      <dsp:style>
        <a:lnRef idx="2">
          <a:scrgbClr r="0" g="0" b="0"/>
        </a:lnRef>
        <a:fillRef idx="1">
          <a:scrgbClr r="0" g="0" b="0"/>
        </a:fillRef>
        <a:effectRef idx="0">
          <a:scrgbClr r="0" g="0" b="0"/>
        </a:effectRef>
        <a:fontRef idx="minor"/>
      </dsp:style>
    </dsp:sp>
    <dsp:sp modelId="{2C368CF8-218C-4D90-BBA6-5F7864B05A58}">
      <dsp:nvSpPr>
        <dsp:cNvPr id="0" name=""/>
        <dsp:cNvSpPr/>
      </dsp:nvSpPr>
      <dsp:spPr>
        <a:xfrm>
          <a:off x="548640" y="3757701"/>
          <a:ext cx="7680960" cy="472320"/>
        </a:xfrm>
        <a:prstGeom prst="roundRect">
          <a:avLst/>
        </a:prstGeom>
        <a:solidFill>
          <a:schemeClr val="accent3">
            <a:hueOff val="-1137357"/>
            <a:satOff val="-4689"/>
            <a:lumOff val="-98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711200">
            <a:lnSpc>
              <a:spcPct val="90000"/>
            </a:lnSpc>
            <a:spcBef>
              <a:spcPct val="0"/>
            </a:spcBef>
            <a:spcAft>
              <a:spcPct val="35000"/>
            </a:spcAft>
            <a:buNone/>
          </a:pPr>
          <a:r>
            <a:rPr lang="en-US" sz="1600" kern="1200" dirty="0"/>
            <a:t>Result Interpretation</a:t>
          </a:r>
        </a:p>
      </dsp:txBody>
      <dsp:txXfrm>
        <a:off x="571697" y="3780758"/>
        <a:ext cx="7634846"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BE35D6-EDD7-4118-9369-FD87CB811CDE}" type="datetimeFigureOut">
              <a:rPr lang="en-US" smtClean="0"/>
              <a:pPr/>
              <a:t>5/6/2017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Continued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ED554F-73C3-40A6-A9AC-9134587194AC}" type="slidenum">
              <a:rPr lang="en-US" smtClean="0"/>
              <a:pPr/>
              <a:t>‹#›</a:t>
            </a:fld>
            <a:endParaRPr lang="en-US"/>
          </a:p>
        </p:txBody>
      </p:sp>
    </p:spTree>
    <p:extLst>
      <p:ext uri="{BB962C8B-B14F-4D97-AF65-F5344CB8AC3E}">
        <p14:creationId xmlns:p14="http://schemas.microsoft.com/office/powerpoint/2010/main" val="37708695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06-05-2017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Continued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54517F-9C19-4E9A-AB98-AA89BD9F1D1D}" type="slidenum">
              <a:rPr lang="en-IN" smtClean="0"/>
              <a:pPr/>
              <a:t>5</a:t>
            </a:fld>
            <a:endParaRPr lang="en-IN"/>
          </a:p>
        </p:txBody>
      </p:sp>
      <p:sp>
        <p:nvSpPr>
          <p:cNvPr id="5" name="Footer Placeholder 4"/>
          <p:cNvSpPr>
            <a:spLocks noGrp="1"/>
          </p:cNvSpPr>
          <p:nvPr>
            <p:ph type="ftr" sz="quarter" idx="11"/>
          </p:nvPr>
        </p:nvSpPr>
        <p:spPr/>
        <p:txBody>
          <a:bodyPr/>
          <a:lstStyle/>
          <a:p>
            <a:r>
              <a:rPr lang="en-IN"/>
              <a:t>Continued</a:t>
            </a:r>
          </a:p>
        </p:txBody>
      </p:sp>
    </p:spTree>
    <p:extLst>
      <p:ext uri="{BB962C8B-B14F-4D97-AF65-F5344CB8AC3E}">
        <p14:creationId xmlns:p14="http://schemas.microsoft.com/office/powerpoint/2010/main" val="367030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2" y="1859764"/>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72"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9"/>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7"/>
            <a:ext cx="812800" cy="365125"/>
          </a:xfrm>
        </p:spPr>
        <p:txBody>
          <a:bodyPr/>
          <a:lstStyle/>
          <a:p>
            <a:fld id="{B4FB9132-D0D3-4182-9F3A-A2B393A6FF16}"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32"/>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B4FB9132-D0D3-4182-9F3A-A2B393A6FF16}"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4" y="185976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74"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9"/>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06-05-2017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61"/>
            <a:ext cx="812800" cy="365125"/>
          </a:xfrm>
        </p:spPr>
        <p:txBody>
          <a:bodyPr/>
          <a:lstStyle/>
          <a:p>
            <a:fld id="{B4FB9132-D0D3-4182-9F3A-A2B393A6FF16}"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3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6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C018FE-C8D6-4A9C-A702-41F1E0C1C452}" type="datetimeFigureOut">
              <a:rPr lang="en-IN" smtClean="0"/>
              <a:pPr/>
              <a:t>06-05-2017</a:t>
            </a:fld>
            <a:endParaRPr lang="en-IN" dirty="0"/>
          </a:p>
        </p:txBody>
      </p:sp>
      <p:sp>
        <p:nvSpPr>
          <p:cNvPr id="22" name="Footer Placeholder 21"/>
          <p:cNvSpPr>
            <a:spLocks noGrp="1"/>
          </p:cNvSpPr>
          <p:nvPr>
            <p:ph type="ftr" sz="quarter" idx="3"/>
          </p:nvPr>
        </p:nvSpPr>
        <p:spPr>
          <a:xfrm>
            <a:off x="3556000" y="635636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a:t>Investment Case Study</a:t>
            </a:r>
            <a:endParaRPr lang="en-IN" dirty="0"/>
          </a:p>
        </p:txBody>
      </p:sp>
      <p:sp>
        <p:nvSpPr>
          <p:cNvPr id="18" name="Slide Number Placeholder 17"/>
          <p:cNvSpPr>
            <a:spLocks noGrp="1"/>
          </p:cNvSpPr>
          <p:nvPr>
            <p:ph type="sldNum" sz="quarter" idx="4"/>
          </p:nvPr>
        </p:nvSpPr>
        <p:spPr>
          <a:xfrm>
            <a:off x="10566400" y="635636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r>
              <a:rPr lang="en-IN"/>
              <a:t>1</a:t>
            </a:r>
            <a:endParaRPr lang="en-IN"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7" cy="379864"/>
          </a:xfrm>
          <a:prstGeom prst="rect">
            <a:avLst/>
          </a:prstGeom>
        </p:spPr>
      </p:pic>
      <p:pic>
        <p:nvPicPr>
          <p:cNvPr id="15" name="Picture 14"/>
          <p:cNvPicPr>
            <a:picLocks noChangeAspect="1"/>
          </p:cNvPicPr>
          <p:nvPr userDrawn="1"/>
        </p:nvPicPr>
        <p:blipFill>
          <a:blip r:embed="rId14">
            <a:extLst>
              <a:ext uri="{BEBA8EAE-BF5A-486C-A8C5-ECC9F3942E4B}">
                <a14:imgProps xmlns:a14="http://schemas.microsoft.com/office/drawing/2010/main">
                  <a14:imgLayer>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26" y="177804"/>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7"/>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C018FE-C8D6-4A9C-A702-41F1E0C1C452}" type="datetimeFigureOut">
              <a:rPr lang="en-IN" smtClean="0"/>
              <a:pPr/>
              <a:t>06-05-2017</a:t>
            </a:fld>
            <a:endParaRPr lang="en-IN" dirty="0"/>
          </a:p>
        </p:txBody>
      </p:sp>
      <p:sp>
        <p:nvSpPr>
          <p:cNvPr id="22" name="Footer Placeholder 21"/>
          <p:cNvSpPr>
            <a:spLocks noGrp="1"/>
          </p:cNvSpPr>
          <p:nvPr>
            <p:ph type="ftr" sz="quarter" idx="3"/>
          </p:nvPr>
        </p:nvSpPr>
        <p:spPr>
          <a:xfrm>
            <a:off x="3556000" y="6356357"/>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a:t>Investment Case Study</a:t>
            </a:r>
            <a:endParaRPr lang="en-IN" dirty="0"/>
          </a:p>
        </p:txBody>
      </p:sp>
      <p:sp>
        <p:nvSpPr>
          <p:cNvPr id="18" name="Slide Number Placeholder 17"/>
          <p:cNvSpPr>
            <a:spLocks noGrp="1"/>
          </p:cNvSpPr>
          <p:nvPr>
            <p:ph type="sldNum" sz="quarter" idx="4"/>
          </p:nvPr>
        </p:nvSpPr>
        <p:spPr>
          <a:xfrm>
            <a:off x="10566400" y="6356357"/>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r>
              <a:rPr lang="en-IN"/>
              <a:t>1</a:t>
            </a:r>
            <a:endParaRPr lang="en-IN"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7" cy="379864"/>
          </a:xfrm>
          <a:prstGeom prst="rect">
            <a:avLst/>
          </a:prstGeom>
        </p:spPr>
      </p:pic>
      <p:pic>
        <p:nvPicPr>
          <p:cNvPr id="15" name="Picture 14"/>
          <p:cNvPicPr>
            <a:picLocks noChangeAspect="1"/>
          </p:cNvPicPr>
          <p:nvPr userDrawn="1"/>
        </p:nvPicPr>
        <p:blipFill>
          <a:blip r:embed="rId14">
            <a:extLst>
              <a:ext uri="{BEBA8EAE-BF5A-486C-A8C5-ECC9F3942E4B}">
                <a14:imgProps xmlns:a14="http://schemas.microsoft.com/office/drawing/2010/main">
                  <a14:imgLayer>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26" y="177804"/>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C018FE-C8D6-4A9C-A702-41F1E0C1C452}" type="datetimeFigureOut">
              <a:rPr lang="en-IN" smtClean="0"/>
              <a:pPr/>
              <a:t>06-05-2017</a:t>
            </a:fld>
            <a:endParaRPr lang="en-IN"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a:t>Investment Case Study</a:t>
            </a:r>
            <a:endParaRPr lang="en-IN"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r>
              <a:rPr lang="en-IN"/>
              <a:t>1</a:t>
            </a:r>
            <a:endParaRPr lang="en-IN"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7" cy="379864"/>
          </a:xfrm>
          <a:prstGeom prst="rect">
            <a:avLst/>
          </a:prstGeom>
        </p:spPr>
      </p:pic>
      <p:pic>
        <p:nvPicPr>
          <p:cNvPr id="15" name="Picture 14"/>
          <p:cNvPicPr>
            <a:picLocks noChangeAspect="1"/>
          </p:cNvPicPr>
          <p:nvPr userDrawn="1"/>
        </p:nvPicPr>
        <p:blipFill>
          <a:blip r:embed="rId14">
            <a:extLst>
              <a:ext uri="{BEBA8EAE-BF5A-486C-A8C5-ECC9F3942E4B}">
                <a14:imgProps xmlns:a14="http://schemas.microsoft.com/office/drawing/2010/main">
                  <a14:imgLayer>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26" y="177804"/>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9" y="344589"/>
            <a:ext cx="9144000" cy="1930013"/>
          </a:xfrm>
        </p:spPr>
        <p:txBody>
          <a:bodyPr>
            <a:normAutofit/>
          </a:bodyPr>
          <a:lstStyle/>
          <a:p>
            <a:pPr algn="ctr"/>
            <a:r>
              <a:rPr lang="en-IN" sz="2800" dirty="0"/>
              <a:t>Retail-Giant Sales Forecasting Time Series Statistical Model  </a:t>
            </a:r>
          </a:p>
        </p:txBody>
      </p:sp>
      <p:sp>
        <p:nvSpPr>
          <p:cNvPr id="3" name="Subtitle 2"/>
          <p:cNvSpPr>
            <a:spLocks noGrp="1"/>
          </p:cNvSpPr>
          <p:nvPr>
            <p:ph type="subTitle" idx="1"/>
          </p:nvPr>
        </p:nvSpPr>
        <p:spPr>
          <a:xfrm>
            <a:off x="548643" y="3646170"/>
            <a:ext cx="11087100" cy="2846070"/>
          </a:xfrm>
          <a:noFill/>
          <a:ln>
            <a:noFill/>
          </a:ln>
        </p:spPr>
        <p:txBody>
          <a:bodyPr>
            <a:normAutofit/>
          </a:bodyPr>
          <a:lstStyle/>
          <a:p>
            <a:pPr algn="l"/>
            <a:r>
              <a:rPr lang="en-IN" sz="1200" b="1" dirty="0"/>
              <a:t> </a:t>
            </a:r>
          </a:p>
          <a:p>
            <a:pPr algn="l"/>
            <a:endParaRPr lang="en-IN" sz="1800" b="1" dirty="0">
              <a:latin typeface="Arial Rounded MT Bold" charset="0"/>
              <a:ea typeface="Arial Rounded MT Bold" charset="0"/>
              <a:cs typeface="Arial Rounded MT Bold" charset="0"/>
            </a:endParaRPr>
          </a:p>
          <a:p>
            <a:pPr algn="l"/>
            <a:endParaRPr lang="en-IN" sz="1800" b="1" dirty="0">
              <a:latin typeface="Arial Rounded MT Bold" charset="0"/>
              <a:ea typeface="Arial Rounded MT Bold" charset="0"/>
              <a:cs typeface="Arial Rounded MT Bold" charset="0"/>
            </a:endParaRPr>
          </a:p>
          <a:p>
            <a:pPr algn="l">
              <a:buClrTx/>
            </a:pPr>
            <a:endParaRPr lang="en-IN" sz="1800" b="1" dirty="0">
              <a:latin typeface="Arial Rounded MT Bold" charset="0"/>
              <a:ea typeface="Arial Rounded MT Bold" charset="0"/>
              <a:cs typeface="Arial Rounded MT Bold" charset="0"/>
            </a:endParaRPr>
          </a:p>
          <a:p>
            <a:pPr marL="379476" indent="-342900" algn="l">
              <a:buClrTx/>
              <a:buFont typeface="+mj-lt"/>
              <a:buAutoNum type="arabicParenR"/>
            </a:pPr>
            <a:endParaRPr lang="en-IN" sz="1800" b="1" dirty="0">
              <a:latin typeface="Arial Rounded MT Bold" charset="0"/>
              <a:ea typeface="Arial Rounded MT Bold" charset="0"/>
              <a:cs typeface="Arial Rounded MT Bold" charset="0"/>
            </a:endParaRPr>
          </a:p>
          <a:p>
            <a:pPr marL="379476" indent="-342900" algn="l">
              <a:buFont typeface="+mj-lt"/>
              <a:buAutoNum type="arabicParenR"/>
            </a:pPr>
            <a:endParaRPr lang="en-IN" sz="1800" b="1" dirty="0">
              <a:latin typeface="Arial Rounded MT Bold" charset="0"/>
              <a:ea typeface="Arial Rounded MT Bold" charset="0"/>
              <a:cs typeface="Arial Rounded MT Bold"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931920"/>
            <a:ext cx="2143125" cy="747236"/>
          </a:xfrm>
          <a:prstGeom prst="rect">
            <a:avLst/>
          </a:prstGeom>
        </p:spPr>
      </p:pic>
      <p:sp>
        <p:nvSpPr>
          <p:cNvPr id="5" name="TextBox 4"/>
          <p:cNvSpPr txBox="1"/>
          <p:nvPr/>
        </p:nvSpPr>
        <p:spPr>
          <a:xfrm>
            <a:off x="6096000" y="4679156"/>
            <a:ext cx="2143125" cy="369332"/>
          </a:xfrm>
          <a:prstGeom prst="rect">
            <a:avLst/>
          </a:prstGeom>
          <a:noFill/>
        </p:spPr>
        <p:txBody>
          <a:bodyPr wrap="square" rtlCol="0">
            <a:spAutoFit/>
          </a:bodyPr>
          <a:lstStyle/>
          <a:p>
            <a:pPr algn="ctr"/>
            <a:r>
              <a:rPr lang="en-US" dirty="0"/>
              <a:t>  </a:t>
            </a:r>
            <a:r>
              <a:rPr lang="en-US" dirty="0">
                <a:solidFill>
                  <a:schemeClr val="bg2">
                    <a:shade val="25000"/>
                  </a:schemeClr>
                </a:solidFill>
                <a:latin typeface="Bauhaus 93" panose="04030905020B02020C02" pitchFamily="82" charset="0"/>
                <a:ea typeface="Arial Rounded MT Bold" charset="0"/>
                <a:cs typeface="Arial Rounded MT Bold" charset="0"/>
              </a:rPr>
              <a:t>Think</a:t>
            </a:r>
            <a:r>
              <a:rPr lang="en-US" dirty="0"/>
              <a:t> </a:t>
            </a:r>
            <a:r>
              <a:rPr lang="en-US" dirty="0">
                <a:solidFill>
                  <a:schemeClr val="bg2">
                    <a:shade val="25000"/>
                  </a:schemeClr>
                </a:solidFill>
                <a:latin typeface="Bauhaus 93" panose="04030905020B02020C02" pitchFamily="82" charset="0"/>
                <a:ea typeface="Arial Rounded MT Bold" charset="0"/>
                <a:cs typeface="Arial Rounded MT Bold" charset="0"/>
              </a:rPr>
              <a:t>Data </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2"/>
          </p:nvPr>
        </p:nvSpPr>
        <p:spPr/>
        <p:txBody>
          <a:bodyPr/>
          <a:lstStyle/>
          <a:p>
            <a:endParaRPr lang="en-US" dirty="0"/>
          </a:p>
          <a:p>
            <a:r>
              <a:rPr lang="en-US" dirty="0"/>
              <a:t>Calculate MAPE and other performance metrics. Plot  the ACF graph</a:t>
            </a:r>
          </a:p>
          <a:p>
            <a:endParaRPr lang="en-US" dirty="0"/>
          </a:p>
          <a:p>
            <a:r>
              <a:rPr lang="en-US" dirty="0"/>
              <a:t>Model the Auto Regressive component and plot it </a:t>
            </a:r>
            <a:endParaRPr lang="en-IN" dirty="0"/>
          </a:p>
        </p:txBody>
      </p:sp>
      <p:pic>
        <p:nvPicPr>
          <p:cNvPr id="5122" name="Picture 2"/>
          <p:cNvPicPr>
            <a:picLocks noGrp="1" noChangeAspect="1" noChangeArrowheads="1"/>
          </p:cNvPicPr>
          <p:nvPr>
            <p:ph sz="half" idx="1"/>
          </p:nvPr>
        </p:nvPicPr>
        <p:blipFill>
          <a:blip r:embed="rId2"/>
          <a:srcRect/>
          <a:stretch>
            <a:fillRect/>
          </a:stretch>
        </p:blipFill>
        <p:spPr bwMode="auto">
          <a:xfrm>
            <a:off x="5366317" y="1676400"/>
            <a:ext cx="5617029" cy="182118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532120" y="3931920"/>
            <a:ext cx="5657850" cy="252412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2"/>
          </p:nvPr>
        </p:nvSpPr>
        <p:spPr/>
        <p:txBody>
          <a:bodyPr/>
          <a:lstStyle/>
          <a:p>
            <a:r>
              <a:rPr lang="en-US" dirty="0"/>
              <a:t>Once manual regression is carried out , try creating auto ARIMA model to see if it is better</a:t>
            </a:r>
          </a:p>
          <a:p>
            <a:endParaRPr lang="en-US" dirty="0"/>
          </a:p>
          <a:p>
            <a:r>
              <a:rPr lang="en-US" dirty="0"/>
              <a:t>Select the model which has a better MAPE value</a:t>
            </a:r>
            <a:endParaRPr lang="en-IN" dirty="0"/>
          </a:p>
        </p:txBody>
      </p:sp>
      <p:pic>
        <p:nvPicPr>
          <p:cNvPr id="6146" name="Picture 2"/>
          <p:cNvPicPr>
            <a:picLocks noGrp="1" noChangeAspect="1" noChangeArrowheads="1"/>
          </p:cNvPicPr>
          <p:nvPr>
            <p:ph sz="half" idx="1"/>
          </p:nvPr>
        </p:nvPicPr>
        <p:blipFill>
          <a:blip r:embed="rId2"/>
          <a:srcRect/>
          <a:stretch>
            <a:fillRect/>
          </a:stretch>
        </p:blipFill>
        <p:spPr bwMode="auto">
          <a:xfrm>
            <a:off x="5642166" y="1676400"/>
            <a:ext cx="5065331" cy="4572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2"/>
          </p:nvPr>
        </p:nvSpPr>
        <p:spPr/>
        <p:txBody>
          <a:bodyPr/>
          <a:lstStyle/>
          <a:p>
            <a:r>
              <a:rPr lang="en-US" dirty="0"/>
              <a:t>Step 4 : </a:t>
            </a:r>
            <a:r>
              <a:rPr lang="en-IN" dirty="0"/>
              <a:t>Predict the values of the series using this model and build a new series from the difference between the original and the predicted series.</a:t>
            </a:r>
          </a:p>
          <a:p>
            <a:endParaRPr lang="en-US" dirty="0"/>
          </a:p>
          <a:p>
            <a:r>
              <a:rPr lang="en-US" dirty="0"/>
              <a:t>Step 5 :</a:t>
            </a:r>
            <a:r>
              <a:rPr lang="en-IN" dirty="0"/>
              <a:t> Residual series should be close to pure noise. Carried out </a:t>
            </a:r>
            <a:r>
              <a:rPr lang="en-IN" dirty="0" err="1"/>
              <a:t>auto.arima</a:t>
            </a:r>
            <a:r>
              <a:rPr lang="en-IN" dirty="0"/>
              <a:t> fit to confirm this</a:t>
            </a:r>
          </a:p>
          <a:p>
            <a:endParaRPr lang="en-US" dirty="0"/>
          </a:p>
          <a:p>
            <a:r>
              <a:rPr lang="en-US" dirty="0"/>
              <a:t>Same procedure is applied to all the 10 time series. </a:t>
            </a:r>
          </a:p>
          <a:p>
            <a:endParaRPr lang="en-US" dirty="0"/>
          </a:p>
          <a:p>
            <a:r>
              <a:rPr lang="en-US" dirty="0"/>
              <a:t>Next slide shows the results of the prediction.</a:t>
            </a:r>
            <a:endParaRPr lang="en-IN" dirty="0"/>
          </a:p>
        </p:txBody>
      </p:sp>
      <p:pic>
        <p:nvPicPr>
          <p:cNvPr id="7170" name="Picture 2"/>
          <p:cNvPicPr>
            <a:picLocks noGrp="1" noChangeAspect="1" noChangeArrowheads="1"/>
          </p:cNvPicPr>
          <p:nvPr>
            <p:ph sz="half" idx="1"/>
          </p:nvPr>
        </p:nvPicPr>
        <p:blipFill>
          <a:blip r:embed="rId2"/>
          <a:srcRect/>
          <a:stretch>
            <a:fillRect/>
          </a:stretch>
        </p:blipFill>
        <p:spPr bwMode="auto">
          <a:xfrm>
            <a:off x="5618859" y="1676400"/>
            <a:ext cx="5111945" cy="4572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u="sng" dirty="0">
                <a:latin typeface="+mn-lt"/>
              </a:rPr>
              <a:t>Model Evaluation</a:t>
            </a:r>
          </a:p>
        </p:txBody>
      </p:sp>
      <p:sp>
        <p:nvSpPr>
          <p:cNvPr id="8" name="Text Placeholder 7"/>
          <p:cNvSpPr>
            <a:spLocks noGrp="1"/>
          </p:cNvSpPr>
          <p:nvPr>
            <p:ph type="body" idx="2"/>
          </p:nvPr>
        </p:nvSpPr>
        <p:spPr/>
        <p:txBody>
          <a:bodyPr>
            <a:normAutofit/>
          </a:bodyPr>
          <a:lstStyle/>
          <a:p>
            <a:pPr marL="285750" indent="-285750">
              <a:buFont typeface="Wingdings" panose="05000000000000000000" pitchFamily="2" charset="2"/>
              <a:buChar char="Ø"/>
            </a:pPr>
            <a:r>
              <a:rPr lang="en-US" sz="1600" dirty="0"/>
              <a:t>In Model name, name before _ represents</a:t>
            </a:r>
            <a:r>
              <a:rPr lang="en-US" sz="1600" b="1" dirty="0"/>
              <a:t> market </a:t>
            </a:r>
            <a:r>
              <a:rPr lang="en-US" sz="1600" dirty="0"/>
              <a:t>and name after _ represents </a:t>
            </a:r>
            <a:r>
              <a:rPr lang="en-US" sz="1600" b="1" dirty="0"/>
              <a:t>segments</a:t>
            </a:r>
          </a:p>
          <a:p>
            <a:pPr marL="285750" indent="-285750">
              <a:buFont typeface="Wingdings" panose="05000000000000000000" pitchFamily="2" charset="2"/>
              <a:buChar char="Ø"/>
            </a:pPr>
            <a:r>
              <a:rPr lang="en-US" sz="1600" dirty="0"/>
              <a:t>If model name ends with </a:t>
            </a:r>
            <a:r>
              <a:rPr lang="en-US" sz="1600" b="1" dirty="0"/>
              <a:t>sales</a:t>
            </a:r>
            <a:r>
              <a:rPr lang="en-US" sz="1600" dirty="0"/>
              <a:t> then it is related to </a:t>
            </a:r>
            <a:r>
              <a:rPr lang="en-US" sz="1600" b="1" dirty="0"/>
              <a:t>forecasting of sales</a:t>
            </a:r>
            <a:r>
              <a:rPr lang="en-US" sz="1600" dirty="0"/>
              <a:t>, if it ends with </a:t>
            </a:r>
            <a:r>
              <a:rPr lang="en-US" sz="1600" b="1" dirty="0"/>
              <a:t>quantity</a:t>
            </a:r>
            <a:r>
              <a:rPr lang="en-US" sz="1600" dirty="0"/>
              <a:t> then it is related to </a:t>
            </a:r>
            <a:r>
              <a:rPr lang="en-US" sz="1600" b="1" dirty="0"/>
              <a:t>forecasting of quantity</a:t>
            </a:r>
          </a:p>
          <a:p>
            <a:pPr marL="285750" indent="-285750">
              <a:buFont typeface="Wingdings" panose="05000000000000000000" pitchFamily="2" charset="2"/>
              <a:buChar char="Ø"/>
            </a:pPr>
            <a:r>
              <a:rPr lang="en-US" sz="1600" dirty="0"/>
              <a:t>All these MAPE values are on test data.</a:t>
            </a:r>
          </a:p>
          <a:p>
            <a:pPr marL="285750" indent="-285750">
              <a:buFont typeface="Wingdings" panose="05000000000000000000" pitchFamily="2" charset="2"/>
              <a:buChar char="Ø"/>
            </a:pPr>
            <a:r>
              <a:rPr lang="en-US" sz="1600" dirty="0"/>
              <a:t>Depending upon which model MAPE value is lower, we should select that model for Prod deployment</a:t>
            </a:r>
          </a:p>
          <a:p>
            <a:pPr marL="285750" indent="-285750">
              <a:buFont typeface="Wingdings" panose="05000000000000000000" pitchFamily="2" charset="2"/>
              <a:buChar char="Ø"/>
            </a:pPr>
            <a:r>
              <a:rPr lang="en-US" sz="1600" dirty="0"/>
              <a:t>By looking at MAPE for all the models we can say all the models are behaving fine</a:t>
            </a:r>
          </a:p>
          <a:p>
            <a:pPr marL="285750" indent="-285750">
              <a:buFont typeface="Wingdings" panose="05000000000000000000" pitchFamily="2" charset="2"/>
              <a:buChar char="Ø"/>
            </a:pPr>
            <a:endParaRPr lang="en-US" sz="1600" dirty="0"/>
          </a:p>
        </p:txBody>
      </p:sp>
      <p:graphicFrame>
        <p:nvGraphicFramePr>
          <p:cNvPr id="2" name="Content Placeholder 1"/>
          <p:cNvGraphicFramePr>
            <a:graphicFrameLocks noGrp="1"/>
          </p:cNvGraphicFramePr>
          <p:nvPr>
            <p:ph sz="half" idx="1"/>
            <p:extLst>
              <p:ext uri="{D42A27DB-BD31-4B8C-83A1-F6EECF244321}">
                <p14:modId xmlns:p14="http://schemas.microsoft.com/office/powerpoint/2010/main" val="2756011647"/>
              </p:ext>
            </p:extLst>
          </p:nvPr>
        </p:nvGraphicFramePr>
        <p:xfrm>
          <a:off x="4542804" y="800104"/>
          <a:ext cx="6452873" cy="4629216"/>
        </p:xfrm>
        <a:graphic>
          <a:graphicData uri="http://schemas.openxmlformats.org/drawingml/2006/table">
            <a:tbl>
              <a:tblPr firstRow="1" bandRow="1">
                <a:tableStyleId>{5C22544A-7EE6-4342-B048-85BDC9FD1C3A}</a:tableStyleId>
              </a:tblPr>
              <a:tblGrid>
                <a:gridCol w="3092451">
                  <a:extLst>
                    <a:ext uri="{9D8B030D-6E8A-4147-A177-3AD203B41FA5}">
                      <a16:colId xmlns:a16="http://schemas.microsoft.com/office/drawing/2014/main" val="20000"/>
                    </a:ext>
                  </a:extLst>
                </a:gridCol>
                <a:gridCol w="1863091">
                  <a:extLst>
                    <a:ext uri="{9D8B030D-6E8A-4147-A177-3AD203B41FA5}">
                      <a16:colId xmlns:a16="http://schemas.microsoft.com/office/drawing/2014/main" val="20001"/>
                    </a:ext>
                  </a:extLst>
                </a:gridCol>
                <a:gridCol w="1497331">
                  <a:extLst>
                    <a:ext uri="{9D8B030D-6E8A-4147-A177-3AD203B41FA5}">
                      <a16:colId xmlns:a16="http://schemas.microsoft.com/office/drawing/2014/main" val="20002"/>
                    </a:ext>
                  </a:extLst>
                </a:gridCol>
              </a:tblGrid>
              <a:tr h="924506">
                <a:tc>
                  <a:txBody>
                    <a:bodyPr/>
                    <a:lstStyle/>
                    <a:p>
                      <a:r>
                        <a:rPr lang="en-US" dirty="0"/>
                        <a:t>Model</a:t>
                      </a:r>
                      <a:r>
                        <a:rPr lang="en-US" baseline="0" dirty="0"/>
                        <a:t> Name</a:t>
                      </a:r>
                      <a:endParaRPr lang="en-US" dirty="0"/>
                    </a:p>
                  </a:txBody>
                  <a:tcPr marL="67963" marR="67963"/>
                </a:tc>
                <a:tc>
                  <a:txBody>
                    <a:bodyPr/>
                    <a:lstStyle/>
                    <a:p>
                      <a:r>
                        <a:rPr lang="en-US" dirty="0"/>
                        <a:t>MAPE (Regression)</a:t>
                      </a:r>
                    </a:p>
                  </a:txBody>
                  <a:tcPr marL="67963" marR="67963"/>
                </a:tc>
                <a:tc>
                  <a:txBody>
                    <a:bodyPr/>
                    <a:lstStyle/>
                    <a:p>
                      <a:r>
                        <a:rPr lang="en-US" dirty="0"/>
                        <a:t>MAPE</a:t>
                      </a:r>
                      <a:r>
                        <a:rPr lang="en-US" baseline="0" dirty="0"/>
                        <a:t> (ARIMA)</a:t>
                      </a:r>
                      <a:endParaRPr lang="en-US" dirty="0"/>
                    </a:p>
                  </a:txBody>
                  <a:tcPr marL="67963" marR="67963"/>
                </a:tc>
                <a:extLst>
                  <a:ext uri="{0D108BD9-81ED-4DB2-BD59-A6C34878D82A}">
                    <a16:rowId xmlns:a16="http://schemas.microsoft.com/office/drawing/2014/main" val="10000"/>
                  </a:ext>
                </a:extLst>
              </a:tr>
              <a:tr h="367084">
                <a:tc>
                  <a:txBody>
                    <a:bodyPr/>
                    <a:lstStyle/>
                    <a:p>
                      <a:r>
                        <a:rPr lang="en-US" dirty="0" err="1"/>
                        <a:t>EU_consumer_sales</a:t>
                      </a:r>
                      <a:endParaRPr lang="en-US" dirty="0"/>
                    </a:p>
                  </a:txBody>
                  <a:tcPr marL="67963" marR="67963"/>
                </a:tc>
                <a:tc>
                  <a:txBody>
                    <a:bodyPr/>
                    <a:lstStyle/>
                    <a:p>
                      <a:r>
                        <a:rPr lang="en-US" dirty="0"/>
                        <a:t>12.22</a:t>
                      </a:r>
                    </a:p>
                  </a:txBody>
                  <a:tcPr marL="67963" marR="67963"/>
                </a:tc>
                <a:tc>
                  <a:txBody>
                    <a:bodyPr/>
                    <a:lstStyle/>
                    <a:p>
                      <a:r>
                        <a:rPr lang="en-US" dirty="0"/>
                        <a:t>10.45</a:t>
                      </a:r>
                    </a:p>
                  </a:txBody>
                  <a:tcPr marL="67963" marR="67963"/>
                </a:tc>
                <a:extLst>
                  <a:ext uri="{0D108BD9-81ED-4DB2-BD59-A6C34878D82A}">
                    <a16:rowId xmlns:a16="http://schemas.microsoft.com/office/drawing/2014/main" val="10001"/>
                  </a:ext>
                </a:extLst>
              </a:tr>
              <a:tr h="308610">
                <a:tc>
                  <a:txBody>
                    <a:bodyPr/>
                    <a:lstStyle/>
                    <a:p>
                      <a:r>
                        <a:rPr lang="en-US" dirty="0" err="1"/>
                        <a:t>EU_consumer_quantity</a:t>
                      </a:r>
                      <a:endParaRPr lang="en-US" dirty="0"/>
                    </a:p>
                  </a:txBody>
                  <a:tcPr marL="67963" marR="67963"/>
                </a:tc>
                <a:tc>
                  <a:txBody>
                    <a:bodyPr/>
                    <a:lstStyle/>
                    <a:p>
                      <a:r>
                        <a:rPr lang="en-US" dirty="0"/>
                        <a:t>16.77</a:t>
                      </a:r>
                    </a:p>
                  </a:txBody>
                  <a:tcPr marL="67963" marR="67963"/>
                </a:tc>
                <a:tc>
                  <a:txBody>
                    <a:bodyPr/>
                    <a:lstStyle/>
                    <a:p>
                      <a:r>
                        <a:rPr lang="en-US" dirty="0"/>
                        <a:t>19.28</a:t>
                      </a:r>
                    </a:p>
                  </a:txBody>
                  <a:tcPr marL="67963" marR="67963"/>
                </a:tc>
                <a:extLst>
                  <a:ext uri="{0D108BD9-81ED-4DB2-BD59-A6C34878D82A}">
                    <a16:rowId xmlns:a16="http://schemas.microsoft.com/office/drawing/2014/main" val="10002"/>
                  </a:ext>
                </a:extLst>
              </a:tr>
              <a:tr h="0">
                <a:tc>
                  <a:txBody>
                    <a:bodyPr/>
                    <a:lstStyle/>
                    <a:p>
                      <a:r>
                        <a:rPr lang="en-US" dirty="0" err="1"/>
                        <a:t>APAC_consumer_sales</a:t>
                      </a:r>
                      <a:endParaRPr lang="en-US" dirty="0"/>
                    </a:p>
                  </a:txBody>
                  <a:tcPr marL="67963" marR="67963"/>
                </a:tc>
                <a:tc>
                  <a:txBody>
                    <a:bodyPr/>
                    <a:lstStyle/>
                    <a:p>
                      <a:r>
                        <a:rPr lang="en-US" dirty="0"/>
                        <a:t>10.37</a:t>
                      </a:r>
                    </a:p>
                  </a:txBody>
                  <a:tcPr marL="67963" marR="67963"/>
                </a:tc>
                <a:tc>
                  <a:txBody>
                    <a:bodyPr/>
                    <a:lstStyle/>
                    <a:p>
                      <a:r>
                        <a:rPr lang="en-US" dirty="0"/>
                        <a:t>25.37</a:t>
                      </a:r>
                    </a:p>
                  </a:txBody>
                  <a:tcPr marL="67963" marR="67963"/>
                </a:tc>
                <a:extLst>
                  <a:ext uri="{0D108BD9-81ED-4DB2-BD59-A6C34878D82A}">
                    <a16:rowId xmlns:a16="http://schemas.microsoft.com/office/drawing/2014/main" val="10003"/>
                  </a:ext>
                </a:extLst>
              </a:tr>
              <a:tr h="320040">
                <a:tc>
                  <a:txBody>
                    <a:bodyPr/>
                    <a:lstStyle/>
                    <a:p>
                      <a:pPr marL="0" algn="l" rtl="0" eaLnBrk="1" latinLnBrk="0" hangingPunct="1"/>
                      <a:r>
                        <a:rPr kumimoji="0" lang="en-US" kern="1200" dirty="0" err="1">
                          <a:solidFill>
                            <a:schemeClr val="dk1"/>
                          </a:solidFill>
                          <a:latin typeface="+mn-lt"/>
                          <a:ea typeface="+mn-ea"/>
                          <a:cs typeface="+mn-cs"/>
                        </a:rPr>
                        <a:t>APAC_consumer_quantity</a:t>
                      </a:r>
                      <a:endParaRPr kumimoji="0" lang="en-US" kern="1200" dirty="0">
                        <a:solidFill>
                          <a:schemeClr val="dk1"/>
                        </a:solidFill>
                        <a:latin typeface="+mn-lt"/>
                        <a:ea typeface="+mn-ea"/>
                        <a:cs typeface="+mn-cs"/>
                      </a:endParaRPr>
                    </a:p>
                  </a:txBody>
                  <a:tcPr marL="67963" marR="67963"/>
                </a:tc>
                <a:tc>
                  <a:txBody>
                    <a:bodyPr/>
                    <a:lstStyle/>
                    <a:p>
                      <a:pPr marL="0" algn="l" rtl="0" eaLnBrk="1" latinLnBrk="0" hangingPunct="1"/>
                      <a:r>
                        <a:rPr kumimoji="0" lang="en-US" kern="1200" dirty="0">
                          <a:solidFill>
                            <a:schemeClr val="dk1"/>
                          </a:solidFill>
                          <a:latin typeface="+mn-lt"/>
                          <a:ea typeface="+mn-ea"/>
                          <a:cs typeface="+mn-cs"/>
                        </a:rPr>
                        <a:t>16</a:t>
                      </a:r>
                    </a:p>
                  </a:txBody>
                  <a:tcPr marL="67963" marR="67963"/>
                </a:tc>
                <a:tc>
                  <a:txBody>
                    <a:bodyPr/>
                    <a:lstStyle/>
                    <a:p>
                      <a:pPr marL="0" algn="l" rtl="0" eaLnBrk="1" latinLnBrk="0" hangingPunct="1"/>
                      <a:r>
                        <a:rPr kumimoji="0" lang="en-US" kern="1200" dirty="0">
                          <a:solidFill>
                            <a:schemeClr val="dk1"/>
                          </a:solidFill>
                          <a:latin typeface="+mn-lt"/>
                          <a:ea typeface="+mn-ea"/>
                          <a:cs typeface="+mn-cs"/>
                        </a:rPr>
                        <a:t>16.78</a:t>
                      </a:r>
                    </a:p>
                  </a:txBody>
                  <a:tcPr marL="67963" marR="67963"/>
                </a:tc>
                <a:extLst>
                  <a:ext uri="{0D108BD9-81ED-4DB2-BD59-A6C34878D82A}">
                    <a16:rowId xmlns:a16="http://schemas.microsoft.com/office/drawing/2014/main" val="10004"/>
                  </a:ext>
                </a:extLst>
              </a:tr>
              <a:tr h="373391">
                <a:tc>
                  <a:txBody>
                    <a:bodyPr/>
                    <a:lstStyle/>
                    <a:p>
                      <a:pPr marL="0" algn="l" rtl="0" eaLnBrk="1" latinLnBrk="0" hangingPunct="1"/>
                      <a:r>
                        <a:rPr kumimoji="0" lang="en-US" kern="1200" dirty="0" err="1">
                          <a:solidFill>
                            <a:schemeClr val="dk1"/>
                          </a:solidFill>
                          <a:latin typeface="+mn-lt"/>
                          <a:ea typeface="+mn-ea"/>
                          <a:cs typeface="+mn-cs"/>
                        </a:rPr>
                        <a:t>APAC_corporate_sales</a:t>
                      </a:r>
                      <a:endParaRPr kumimoji="0" lang="en-US" kern="1200" dirty="0">
                        <a:solidFill>
                          <a:schemeClr val="dk1"/>
                        </a:solidFill>
                        <a:latin typeface="+mn-lt"/>
                        <a:ea typeface="+mn-ea"/>
                        <a:cs typeface="+mn-cs"/>
                      </a:endParaRPr>
                    </a:p>
                  </a:txBody>
                  <a:tcPr marL="67963" marR="67963"/>
                </a:tc>
                <a:tc>
                  <a:txBody>
                    <a:bodyPr/>
                    <a:lstStyle/>
                    <a:p>
                      <a:pPr marL="0" algn="l" rtl="0" eaLnBrk="1" latinLnBrk="0" hangingPunct="1"/>
                      <a:r>
                        <a:rPr kumimoji="0" lang="en-US" kern="1200" dirty="0">
                          <a:solidFill>
                            <a:schemeClr val="dk1"/>
                          </a:solidFill>
                          <a:latin typeface="+mn-lt"/>
                          <a:ea typeface="+mn-ea"/>
                          <a:cs typeface="+mn-cs"/>
                        </a:rPr>
                        <a:t>7.93</a:t>
                      </a:r>
                    </a:p>
                  </a:txBody>
                  <a:tcPr marL="67963" marR="67963"/>
                </a:tc>
                <a:tc>
                  <a:txBody>
                    <a:bodyPr/>
                    <a:lstStyle/>
                    <a:p>
                      <a:pPr marL="0" algn="l" rtl="0" eaLnBrk="1" latinLnBrk="0" hangingPunct="1"/>
                      <a:r>
                        <a:rPr kumimoji="0" lang="en-US" kern="1200" dirty="0">
                          <a:solidFill>
                            <a:schemeClr val="dk1"/>
                          </a:solidFill>
                          <a:latin typeface="+mn-lt"/>
                          <a:ea typeface="+mn-ea"/>
                          <a:cs typeface="+mn-cs"/>
                        </a:rPr>
                        <a:t>15.68</a:t>
                      </a:r>
                    </a:p>
                  </a:txBody>
                  <a:tcPr marL="67963" marR="67963"/>
                </a:tc>
                <a:extLst>
                  <a:ext uri="{0D108BD9-81ED-4DB2-BD59-A6C34878D82A}">
                    <a16:rowId xmlns:a16="http://schemas.microsoft.com/office/drawing/2014/main" val="10005"/>
                  </a:ext>
                </a:extLst>
              </a:tr>
              <a:tr h="373391">
                <a:tc>
                  <a:txBody>
                    <a:bodyPr/>
                    <a:lstStyle/>
                    <a:p>
                      <a:pPr marL="0" algn="l" rtl="0" eaLnBrk="1" latinLnBrk="0" hangingPunct="1"/>
                      <a:r>
                        <a:rPr kumimoji="0" lang="en-US" kern="1200" dirty="0" err="1">
                          <a:solidFill>
                            <a:schemeClr val="dk1"/>
                          </a:solidFill>
                          <a:latin typeface="+mn-lt"/>
                          <a:ea typeface="+mn-ea"/>
                          <a:cs typeface="+mn-cs"/>
                        </a:rPr>
                        <a:t>APAC_corporate_quantity</a:t>
                      </a:r>
                      <a:endParaRPr kumimoji="0" lang="en-US" kern="1200" dirty="0">
                        <a:solidFill>
                          <a:schemeClr val="dk1"/>
                        </a:solidFill>
                        <a:latin typeface="+mn-lt"/>
                        <a:ea typeface="+mn-ea"/>
                        <a:cs typeface="+mn-cs"/>
                      </a:endParaRPr>
                    </a:p>
                  </a:txBody>
                  <a:tcPr marL="67963" marR="67963"/>
                </a:tc>
                <a:tc>
                  <a:txBody>
                    <a:bodyPr/>
                    <a:lstStyle/>
                    <a:p>
                      <a:pPr marL="0" algn="l" rtl="0" eaLnBrk="1" latinLnBrk="0" hangingPunct="1"/>
                      <a:r>
                        <a:rPr kumimoji="0" lang="en-US" kern="1200" dirty="0">
                          <a:solidFill>
                            <a:schemeClr val="dk1"/>
                          </a:solidFill>
                          <a:latin typeface="+mn-lt"/>
                          <a:ea typeface="+mn-ea"/>
                          <a:cs typeface="+mn-cs"/>
                        </a:rPr>
                        <a:t>13.01</a:t>
                      </a:r>
                    </a:p>
                  </a:txBody>
                  <a:tcPr marL="67963" marR="67963"/>
                </a:tc>
                <a:tc>
                  <a:txBody>
                    <a:bodyPr/>
                    <a:lstStyle/>
                    <a:p>
                      <a:pPr marL="0" algn="l" rtl="0" eaLnBrk="1" latinLnBrk="0" hangingPunct="1"/>
                      <a:r>
                        <a:rPr kumimoji="0" lang="en-US" kern="1200" dirty="0">
                          <a:solidFill>
                            <a:schemeClr val="dk1"/>
                          </a:solidFill>
                          <a:latin typeface="+mn-lt"/>
                          <a:ea typeface="+mn-ea"/>
                          <a:cs typeface="+mn-cs"/>
                        </a:rPr>
                        <a:t>10.74</a:t>
                      </a:r>
                    </a:p>
                  </a:txBody>
                  <a:tcPr marL="67963" marR="67963"/>
                </a:tc>
                <a:extLst>
                  <a:ext uri="{0D108BD9-81ED-4DB2-BD59-A6C34878D82A}">
                    <a16:rowId xmlns:a16="http://schemas.microsoft.com/office/drawing/2014/main" val="10006"/>
                  </a:ext>
                </a:extLst>
              </a:tr>
              <a:tr h="373391">
                <a:tc>
                  <a:txBody>
                    <a:bodyPr/>
                    <a:lstStyle/>
                    <a:p>
                      <a:pPr marL="0" algn="l" rtl="0" eaLnBrk="1" latinLnBrk="0" hangingPunct="1"/>
                      <a:r>
                        <a:rPr kumimoji="0" lang="en-US" kern="1200" dirty="0" err="1">
                          <a:solidFill>
                            <a:schemeClr val="dk1"/>
                          </a:solidFill>
                          <a:latin typeface="+mn-lt"/>
                          <a:ea typeface="+mn-ea"/>
                          <a:cs typeface="+mn-cs"/>
                        </a:rPr>
                        <a:t>LATAM_consumer_sales</a:t>
                      </a:r>
                      <a:endParaRPr kumimoji="0" lang="en-US" kern="1200" dirty="0">
                        <a:solidFill>
                          <a:schemeClr val="dk1"/>
                        </a:solidFill>
                        <a:latin typeface="+mn-lt"/>
                        <a:ea typeface="+mn-ea"/>
                        <a:cs typeface="+mn-cs"/>
                      </a:endParaRPr>
                    </a:p>
                  </a:txBody>
                  <a:tcPr marL="67963" marR="67963"/>
                </a:tc>
                <a:tc>
                  <a:txBody>
                    <a:bodyPr/>
                    <a:lstStyle/>
                    <a:p>
                      <a:pPr marL="0" algn="l" rtl="0" eaLnBrk="1" latinLnBrk="0" hangingPunct="1"/>
                      <a:r>
                        <a:rPr kumimoji="0" lang="en-US" kern="1200" dirty="0">
                          <a:solidFill>
                            <a:schemeClr val="dk1"/>
                          </a:solidFill>
                          <a:latin typeface="+mn-lt"/>
                          <a:ea typeface="+mn-ea"/>
                          <a:cs typeface="+mn-cs"/>
                        </a:rPr>
                        <a:t>20.86</a:t>
                      </a:r>
                    </a:p>
                  </a:txBody>
                  <a:tcPr marL="67963" marR="67963"/>
                </a:tc>
                <a:tc>
                  <a:txBody>
                    <a:bodyPr/>
                    <a:lstStyle/>
                    <a:p>
                      <a:pPr marL="0" algn="l" rtl="0" eaLnBrk="1" latinLnBrk="0" hangingPunct="1"/>
                      <a:r>
                        <a:rPr kumimoji="0" lang="en-US" kern="1200" dirty="0">
                          <a:solidFill>
                            <a:schemeClr val="dk1"/>
                          </a:solidFill>
                          <a:latin typeface="+mn-lt"/>
                          <a:ea typeface="+mn-ea"/>
                          <a:cs typeface="+mn-cs"/>
                        </a:rPr>
                        <a:t>22.93</a:t>
                      </a:r>
                    </a:p>
                  </a:txBody>
                  <a:tcPr marL="67963" marR="67963"/>
                </a:tc>
                <a:extLst>
                  <a:ext uri="{0D108BD9-81ED-4DB2-BD59-A6C34878D82A}">
                    <a16:rowId xmlns:a16="http://schemas.microsoft.com/office/drawing/2014/main" val="10007"/>
                  </a:ext>
                </a:extLst>
              </a:tr>
              <a:tr h="373391">
                <a:tc>
                  <a:txBody>
                    <a:bodyPr/>
                    <a:lstStyle/>
                    <a:p>
                      <a:pPr marL="0" algn="l" rtl="0" eaLnBrk="1" latinLnBrk="0" hangingPunct="1"/>
                      <a:r>
                        <a:rPr kumimoji="0" lang="en-US" kern="1200" dirty="0" err="1">
                          <a:solidFill>
                            <a:schemeClr val="dk1"/>
                          </a:solidFill>
                          <a:latin typeface="+mn-lt"/>
                          <a:ea typeface="+mn-ea"/>
                          <a:cs typeface="+mn-cs"/>
                        </a:rPr>
                        <a:t>LATAM_consumer_quantity</a:t>
                      </a:r>
                      <a:endParaRPr kumimoji="0" lang="en-US" kern="1200" dirty="0">
                        <a:solidFill>
                          <a:schemeClr val="dk1"/>
                        </a:solidFill>
                        <a:latin typeface="+mn-lt"/>
                        <a:ea typeface="+mn-ea"/>
                        <a:cs typeface="+mn-cs"/>
                      </a:endParaRPr>
                    </a:p>
                  </a:txBody>
                  <a:tcPr marL="67963" marR="67963"/>
                </a:tc>
                <a:tc>
                  <a:txBody>
                    <a:bodyPr/>
                    <a:lstStyle/>
                    <a:p>
                      <a:pPr marL="0" algn="l" rtl="0" eaLnBrk="1" latinLnBrk="0" hangingPunct="1"/>
                      <a:r>
                        <a:rPr kumimoji="0" lang="en-US" kern="1200" dirty="0">
                          <a:solidFill>
                            <a:schemeClr val="dk1"/>
                          </a:solidFill>
                          <a:latin typeface="+mn-lt"/>
                          <a:ea typeface="+mn-ea"/>
                          <a:cs typeface="+mn-cs"/>
                        </a:rPr>
                        <a:t>14.07</a:t>
                      </a:r>
                    </a:p>
                  </a:txBody>
                  <a:tcPr marL="67963" marR="67963"/>
                </a:tc>
                <a:tc>
                  <a:txBody>
                    <a:bodyPr/>
                    <a:lstStyle/>
                    <a:p>
                      <a:pPr marL="0" algn="l" rtl="0" eaLnBrk="1" latinLnBrk="0" hangingPunct="1"/>
                      <a:r>
                        <a:rPr kumimoji="0" lang="en-US" kern="1200" dirty="0">
                          <a:solidFill>
                            <a:schemeClr val="dk1"/>
                          </a:solidFill>
                          <a:latin typeface="+mn-lt"/>
                          <a:ea typeface="+mn-ea"/>
                          <a:cs typeface="+mn-cs"/>
                        </a:rPr>
                        <a:t>9.74</a:t>
                      </a:r>
                    </a:p>
                  </a:txBody>
                  <a:tcPr marL="67963" marR="67963"/>
                </a:tc>
                <a:extLst>
                  <a:ext uri="{0D108BD9-81ED-4DB2-BD59-A6C34878D82A}">
                    <a16:rowId xmlns:a16="http://schemas.microsoft.com/office/drawing/2014/main" val="10008"/>
                  </a:ext>
                </a:extLst>
              </a:tr>
              <a:tr h="373391">
                <a:tc>
                  <a:txBody>
                    <a:bodyPr/>
                    <a:lstStyle/>
                    <a:p>
                      <a:pPr marL="0" algn="l" rtl="0" eaLnBrk="1" latinLnBrk="0" hangingPunct="1"/>
                      <a:r>
                        <a:rPr kumimoji="0" lang="en-US" kern="1200" dirty="0" err="1">
                          <a:solidFill>
                            <a:schemeClr val="dk1"/>
                          </a:solidFill>
                          <a:latin typeface="+mn-lt"/>
                          <a:ea typeface="+mn-ea"/>
                          <a:cs typeface="+mn-cs"/>
                        </a:rPr>
                        <a:t>EU_corporate_sales</a:t>
                      </a:r>
                      <a:endParaRPr kumimoji="0" lang="en-US" kern="1200" dirty="0">
                        <a:solidFill>
                          <a:schemeClr val="dk1"/>
                        </a:solidFill>
                        <a:latin typeface="+mn-lt"/>
                        <a:ea typeface="+mn-ea"/>
                        <a:cs typeface="+mn-cs"/>
                      </a:endParaRPr>
                    </a:p>
                  </a:txBody>
                  <a:tcPr marL="67963" marR="67963"/>
                </a:tc>
                <a:tc>
                  <a:txBody>
                    <a:bodyPr/>
                    <a:lstStyle/>
                    <a:p>
                      <a:pPr marL="0" algn="l" rtl="0" eaLnBrk="1" latinLnBrk="0" hangingPunct="1"/>
                      <a:r>
                        <a:rPr kumimoji="0" lang="en-US" kern="1200" dirty="0">
                          <a:solidFill>
                            <a:schemeClr val="dk1"/>
                          </a:solidFill>
                          <a:latin typeface="+mn-lt"/>
                          <a:ea typeface="+mn-ea"/>
                          <a:cs typeface="+mn-cs"/>
                        </a:rPr>
                        <a:t>21.33</a:t>
                      </a:r>
                    </a:p>
                  </a:txBody>
                  <a:tcPr marL="67963" marR="67963"/>
                </a:tc>
                <a:tc>
                  <a:txBody>
                    <a:bodyPr/>
                    <a:lstStyle/>
                    <a:p>
                      <a:pPr marL="0" algn="l" rtl="0" eaLnBrk="1" latinLnBrk="0" hangingPunct="1"/>
                      <a:r>
                        <a:rPr kumimoji="0" lang="en-US" kern="1200" dirty="0">
                          <a:solidFill>
                            <a:schemeClr val="dk1"/>
                          </a:solidFill>
                          <a:latin typeface="+mn-lt"/>
                          <a:ea typeface="+mn-ea"/>
                          <a:cs typeface="+mn-cs"/>
                        </a:rPr>
                        <a:t>18.57</a:t>
                      </a:r>
                    </a:p>
                  </a:txBody>
                  <a:tcPr marL="67963" marR="67963"/>
                </a:tc>
                <a:extLst>
                  <a:ext uri="{0D108BD9-81ED-4DB2-BD59-A6C34878D82A}">
                    <a16:rowId xmlns:a16="http://schemas.microsoft.com/office/drawing/2014/main" val="10009"/>
                  </a:ext>
                </a:extLst>
              </a:tr>
              <a:tr h="373391">
                <a:tc>
                  <a:txBody>
                    <a:bodyPr/>
                    <a:lstStyle/>
                    <a:p>
                      <a:pPr marL="0" algn="l" rtl="0" eaLnBrk="1" latinLnBrk="0" hangingPunct="1"/>
                      <a:r>
                        <a:rPr kumimoji="0" lang="en-US" kern="1200" dirty="0" err="1">
                          <a:solidFill>
                            <a:schemeClr val="dk1"/>
                          </a:solidFill>
                          <a:latin typeface="+mn-lt"/>
                          <a:ea typeface="+mn-ea"/>
                          <a:cs typeface="+mn-cs"/>
                        </a:rPr>
                        <a:t>EU_corporate_quantity</a:t>
                      </a:r>
                      <a:endParaRPr kumimoji="0" lang="en-US" kern="1200" dirty="0">
                        <a:solidFill>
                          <a:schemeClr val="dk1"/>
                        </a:solidFill>
                        <a:latin typeface="+mn-lt"/>
                        <a:ea typeface="+mn-ea"/>
                        <a:cs typeface="+mn-cs"/>
                      </a:endParaRPr>
                    </a:p>
                  </a:txBody>
                  <a:tcPr marL="67963" marR="67963"/>
                </a:tc>
                <a:tc>
                  <a:txBody>
                    <a:bodyPr/>
                    <a:lstStyle/>
                    <a:p>
                      <a:pPr marL="0" algn="l" rtl="0" eaLnBrk="1" latinLnBrk="0" hangingPunct="1"/>
                      <a:r>
                        <a:rPr kumimoji="0" lang="en-US" kern="1200" dirty="0">
                          <a:solidFill>
                            <a:schemeClr val="dk1"/>
                          </a:solidFill>
                          <a:latin typeface="+mn-lt"/>
                          <a:ea typeface="+mn-ea"/>
                          <a:cs typeface="+mn-cs"/>
                        </a:rPr>
                        <a:t>19.64</a:t>
                      </a:r>
                    </a:p>
                  </a:txBody>
                  <a:tcPr marL="67963" marR="67963"/>
                </a:tc>
                <a:tc>
                  <a:txBody>
                    <a:bodyPr/>
                    <a:lstStyle/>
                    <a:p>
                      <a:pPr marL="0" algn="l" rtl="0" eaLnBrk="1" latinLnBrk="0" hangingPunct="1"/>
                      <a:r>
                        <a:rPr kumimoji="0" lang="en-US" kern="1200" dirty="0">
                          <a:solidFill>
                            <a:schemeClr val="dk1"/>
                          </a:solidFill>
                          <a:latin typeface="+mn-lt"/>
                          <a:ea typeface="+mn-ea"/>
                          <a:cs typeface="+mn-cs"/>
                        </a:rPr>
                        <a:t>12.13</a:t>
                      </a:r>
                    </a:p>
                  </a:txBody>
                  <a:tcPr marL="67963" marR="67963"/>
                </a:tc>
                <a:extLst>
                  <a:ext uri="{0D108BD9-81ED-4DB2-BD59-A6C34878D82A}">
                    <a16:rowId xmlns:a16="http://schemas.microsoft.com/office/drawing/2014/main" val="10010"/>
                  </a:ext>
                </a:extLst>
              </a:tr>
            </a:tbl>
          </a:graphicData>
        </a:graphic>
      </p:graphicFrame>
      <p:sp>
        <p:nvSpPr>
          <p:cNvPr id="5" name="Title 1"/>
          <p:cNvSpPr txBox="1">
            <a:spLocks/>
          </p:cNvSpPr>
          <p:nvPr/>
        </p:nvSpPr>
        <p:spPr>
          <a:xfrm>
            <a:off x="3829051" y="194310"/>
            <a:ext cx="4937760" cy="70866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2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2800" b="1" u="sng" dirty="0">
              <a:solidFill>
                <a:srgbClr val="FFFFFF"/>
              </a:solidFill>
            </a:endParaRPr>
          </a:p>
        </p:txBody>
      </p:sp>
    </p:spTree>
    <p:extLst>
      <p:ext uri="{BB962C8B-B14F-4D97-AF65-F5344CB8AC3E}">
        <p14:creationId xmlns:p14="http://schemas.microsoft.com/office/powerpoint/2010/main" val="392728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341375" y="250190"/>
            <a:ext cx="4011084" cy="1162050"/>
          </a:xfrm>
        </p:spPr>
        <p:txBody>
          <a:bodyPr>
            <a:normAutofit/>
          </a:bodyPr>
          <a:lstStyle/>
          <a:p>
            <a:pPr algn="ctr"/>
            <a:r>
              <a:rPr lang="en-US" sz="2400" u="sng" dirty="0">
                <a:latin typeface="+mn-lt"/>
              </a:rPr>
              <a:t>Result Interpretation</a:t>
            </a:r>
          </a:p>
        </p:txBody>
      </p:sp>
      <p:sp>
        <p:nvSpPr>
          <p:cNvPr id="6" name="Text Placeholder 5"/>
          <p:cNvSpPr>
            <a:spLocks noGrp="1"/>
          </p:cNvSpPr>
          <p:nvPr>
            <p:ph type="body" idx="2"/>
          </p:nvPr>
        </p:nvSpPr>
        <p:spPr>
          <a:xfrm>
            <a:off x="506732" y="1778007"/>
            <a:ext cx="4556757" cy="4691063"/>
          </a:xfrm>
        </p:spPr>
        <p:txBody>
          <a:bodyPr/>
          <a:lstStyle/>
          <a:p>
            <a:pPr marL="285750" indent="-285750">
              <a:buFont typeface="Wingdings" panose="05000000000000000000" pitchFamily="2" charset="2"/>
              <a:buChar char="Ø"/>
            </a:pPr>
            <a:r>
              <a:rPr lang="en-US" dirty="0"/>
              <a:t>By looking at most profitable segment, recommendation is company should focus on</a:t>
            </a:r>
            <a:r>
              <a:rPr lang="en-US" b="1" dirty="0"/>
              <a:t> consumer </a:t>
            </a:r>
            <a:r>
              <a:rPr lang="en-US" dirty="0"/>
              <a:t>market segments followed by </a:t>
            </a:r>
            <a:r>
              <a:rPr lang="en-US" b="1" dirty="0"/>
              <a:t>corporate </a:t>
            </a:r>
            <a:r>
              <a:rPr lang="en-US" dirty="0"/>
              <a:t>from demand and customer retention perspective as these two are the most profitable segments</a:t>
            </a:r>
          </a:p>
          <a:p>
            <a:pPr marL="285750" indent="-285750">
              <a:buFont typeface="Wingdings" panose="05000000000000000000" pitchFamily="2" charset="2"/>
              <a:buChar char="Ø"/>
            </a:pPr>
            <a:r>
              <a:rPr lang="en-US" dirty="0"/>
              <a:t>As </a:t>
            </a:r>
            <a:r>
              <a:rPr lang="en-US" b="1" dirty="0"/>
              <a:t>home office </a:t>
            </a:r>
            <a:r>
              <a:rPr lang="en-US" dirty="0"/>
              <a:t>is not at all present in the 5 most profitable segments – It is very important to revise marketing strategy to increase demand in these segments</a:t>
            </a:r>
          </a:p>
          <a:p>
            <a:pPr marL="285750" indent="-285750">
              <a:buFont typeface="Wingdings" panose="05000000000000000000" pitchFamily="2" charset="2"/>
              <a:buChar char="Ø"/>
            </a:pPr>
            <a:r>
              <a:rPr lang="en-US" dirty="0"/>
              <a:t>From market wise – Out of 7 markets only 3 came in the five most profitable segments which is</a:t>
            </a:r>
            <a:r>
              <a:rPr lang="en-US" b="1" dirty="0"/>
              <a:t> EU, APAC,  LATAM</a:t>
            </a:r>
          </a:p>
          <a:p>
            <a:pPr marL="285750" indent="-285750">
              <a:buFont typeface="Wingdings" panose="05000000000000000000" pitchFamily="2" charset="2"/>
              <a:buChar char="Ø"/>
            </a:pPr>
            <a:r>
              <a:rPr lang="en-US" dirty="0"/>
              <a:t>From logistics and manpower wise company should focus on these markets but at the same time company needs to ascertain where other markets are lacking and what sort of strategy they should have in place to make even this markets as much profitable as other three.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7" name="Content Placeholder 6"/>
          <p:cNvSpPr>
            <a:spLocks noGrp="1"/>
          </p:cNvSpPr>
          <p:nvPr>
            <p:ph sz="half" idx="1"/>
          </p:nvPr>
        </p:nvSpPr>
        <p:spPr/>
        <p:txBody>
          <a:bodyPr>
            <a:normAutofit/>
          </a:bodyPr>
          <a:lstStyle/>
          <a:p>
            <a:pPr marL="0" lvl="0" indent="0">
              <a:buNone/>
            </a:pPr>
            <a:endParaRPr lang="en-US" sz="2000" b="1" dirty="0"/>
          </a:p>
          <a:p>
            <a:pPr marL="0" lvl="0" indent="0">
              <a:buNone/>
            </a:pPr>
            <a:endParaRPr lang="en-US" sz="2000" b="1" dirty="0"/>
          </a:p>
        </p:txBody>
      </p:sp>
      <p:graphicFrame>
        <p:nvGraphicFramePr>
          <p:cNvPr id="10" name="Table 9"/>
          <p:cNvGraphicFramePr>
            <a:graphicFrameLocks noGrp="1"/>
          </p:cNvGraphicFramePr>
          <p:nvPr>
            <p:extLst>
              <p:ext uri="{D42A27DB-BD31-4B8C-83A1-F6EECF244321}">
                <p14:modId xmlns:p14="http://schemas.microsoft.com/office/powerpoint/2010/main" val="3323230776"/>
              </p:ext>
            </p:extLst>
          </p:nvPr>
        </p:nvGraphicFramePr>
        <p:xfrm>
          <a:off x="5621023" y="2228426"/>
          <a:ext cx="4528820" cy="2225040"/>
        </p:xfrm>
        <a:graphic>
          <a:graphicData uri="http://schemas.openxmlformats.org/drawingml/2006/table">
            <a:tbl>
              <a:tblPr firstRow="1" bandRow="1">
                <a:tableStyleId>{5C22544A-7EE6-4342-B048-85BDC9FD1C3A}</a:tableStyleId>
              </a:tblPr>
              <a:tblGrid>
                <a:gridCol w="4528820">
                  <a:extLst>
                    <a:ext uri="{9D8B030D-6E8A-4147-A177-3AD203B41FA5}">
                      <a16:colId xmlns:a16="http://schemas.microsoft.com/office/drawing/2014/main" val="20000"/>
                    </a:ext>
                  </a:extLst>
                </a:gridCol>
              </a:tblGrid>
              <a:tr h="370840">
                <a:tc>
                  <a:txBody>
                    <a:bodyPr/>
                    <a:lstStyle/>
                    <a:p>
                      <a:pPr algn="ctr"/>
                      <a:r>
                        <a:rPr lang="en-US" dirty="0"/>
                        <a:t>Five</a:t>
                      </a:r>
                      <a:r>
                        <a:rPr lang="en-US" baseline="0" dirty="0"/>
                        <a:t> Most Profitable Segments</a:t>
                      </a:r>
                      <a:endParaRPr lang="en-US" dirty="0"/>
                    </a:p>
                  </a:txBody>
                  <a:tcPr/>
                </a:tc>
                <a:extLst>
                  <a:ext uri="{0D108BD9-81ED-4DB2-BD59-A6C34878D82A}">
                    <a16:rowId xmlns:a16="http://schemas.microsoft.com/office/drawing/2014/main" val="10000"/>
                  </a:ext>
                </a:extLst>
              </a:tr>
              <a:tr h="370840">
                <a:tc>
                  <a:txBody>
                    <a:bodyPr/>
                    <a:lstStyle/>
                    <a:p>
                      <a:pPr algn="ctr"/>
                      <a:r>
                        <a:rPr lang="en-US" dirty="0" err="1"/>
                        <a:t>EU_consumer</a:t>
                      </a:r>
                      <a:endParaRPr lang="en-US" dirty="0"/>
                    </a:p>
                  </a:txBody>
                  <a:tcPr/>
                </a:tc>
                <a:extLst>
                  <a:ext uri="{0D108BD9-81ED-4DB2-BD59-A6C34878D82A}">
                    <a16:rowId xmlns:a16="http://schemas.microsoft.com/office/drawing/2014/main" val="10001"/>
                  </a:ext>
                </a:extLst>
              </a:tr>
              <a:tr h="370840">
                <a:tc>
                  <a:txBody>
                    <a:bodyPr/>
                    <a:lstStyle/>
                    <a:p>
                      <a:pPr algn="ctr"/>
                      <a:r>
                        <a:rPr lang="en-US" dirty="0" err="1"/>
                        <a:t>APAC_consumer</a:t>
                      </a:r>
                      <a:endParaRPr lang="en-US" dirty="0"/>
                    </a:p>
                  </a:txBody>
                  <a:tcPr/>
                </a:tc>
                <a:extLst>
                  <a:ext uri="{0D108BD9-81ED-4DB2-BD59-A6C34878D82A}">
                    <a16:rowId xmlns:a16="http://schemas.microsoft.com/office/drawing/2014/main" val="10002"/>
                  </a:ext>
                </a:extLst>
              </a:tr>
              <a:tr h="370840">
                <a:tc>
                  <a:txBody>
                    <a:bodyPr/>
                    <a:lstStyle/>
                    <a:p>
                      <a:pPr algn="ctr"/>
                      <a:r>
                        <a:rPr lang="en-US" dirty="0" err="1"/>
                        <a:t>APAC_corporate</a:t>
                      </a:r>
                      <a:endParaRPr lang="en-US" dirty="0"/>
                    </a:p>
                  </a:txBody>
                  <a:tcPr/>
                </a:tc>
                <a:extLst>
                  <a:ext uri="{0D108BD9-81ED-4DB2-BD59-A6C34878D82A}">
                    <a16:rowId xmlns:a16="http://schemas.microsoft.com/office/drawing/2014/main" val="10003"/>
                  </a:ext>
                </a:extLst>
              </a:tr>
              <a:tr h="370840">
                <a:tc>
                  <a:txBody>
                    <a:bodyPr/>
                    <a:lstStyle/>
                    <a:p>
                      <a:pPr algn="ctr"/>
                      <a:r>
                        <a:rPr lang="en-US" dirty="0" err="1"/>
                        <a:t>LATAM_consumer</a:t>
                      </a:r>
                      <a:endParaRPr lang="en-US" dirty="0"/>
                    </a:p>
                  </a:txBody>
                  <a:tcPr/>
                </a:tc>
                <a:extLst>
                  <a:ext uri="{0D108BD9-81ED-4DB2-BD59-A6C34878D82A}">
                    <a16:rowId xmlns:a16="http://schemas.microsoft.com/office/drawing/2014/main" val="10004"/>
                  </a:ext>
                </a:extLst>
              </a:tr>
              <a:tr h="370840">
                <a:tc>
                  <a:txBody>
                    <a:bodyPr/>
                    <a:lstStyle/>
                    <a:p>
                      <a:pPr algn="ctr"/>
                      <a:r>
                        <a:rPr lang="en-US" dirty="0" err="1"/>
                        <a:t>EU_corporate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91920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66733" y="1463040"/>
            <a:ext cx="6815667" cy="5086350"/>
          </a:xfrm>
        </p:spPr>
        <p:txBody>
          <a:bodyPr>
            <a:normAutofit/>
          </a:bodyPr>
          <a:lstStyle/>
          <a:p>
            <a:pPr marL="0" indent="0">
              <a:buNone/>
            </a:pPr>
            <a:endParaRPr lang="en-IN" sz="1800" b="1" u="sng" dirty="0"/>
          </a:p>
          <a:p>
            <a:pPr marL="0" indent="0">
              <a:buNone/>
            </a:pPr>
            <a:r>
              <a:rPr lang="en-IN" sz="1800" b="1" u="sng" dirty="0"/>
              <a:t>Company Background</a:t>
            </a:r>
          </a:p>
          <a:p>
            <a:pPr marL="0" indent="0">
              <a:buNone/>
            </a:pPr>
            <a:endParaRPr lang="en-IN" sz="1400" b="1" dirty="0"/>
          </a:p>
          <a:p>
            <a:pPr marL="0" indent="0">
              <a:buNone/>
            </a:pPr>
            <a:r>
              <a:rPr lang="en-US" sz="1400" b="1" dirty="0"/>
              <a:t>‘Global Mart’</a:t>
            </a:r>
            <a:r>
              <a:rPr lang="en-US" sz="1400" dirty="0"/>
              <a:t> is an online store super giant having worldwide operations. It takes orders and delivers across the globe and deals with all the major product categories - </a:t>
            </a:r>
            <a:r>
              <a:rPr lang="en-US" sz="1400" b="1" dirty="0"/>
              <a:t>Consumer, Corporate &amp; Home Office.</a:t>
            </a:r>
            <a:endParaRPr lang="en-IN" sz="1400" b="1" dirty="0"/>
          </a:p>
          <a:p>
            <a:pPr marL="0" indent="0">
              <a:buNone/>
            </a:pPr>
            <a:endParaRPr lang="en-IN" sz="1600" b="1" u="sng" dirty="0"/>
          </a:p>
          <a:p>
            <a:pPr marL="0" indent="0">
              <a:buNone/>
            </a:pPr>
            <a:r>
              <a:rPr lang="en-IN" sz="1800" b="1" u="sng" dirty="0"/>
              <a:t>Company Business Objectives</a:t>
            </a:r>
          </a:p>
          <a:p>
            <a:pPr marL="0" indent="0">
              <a:buNone/>
            </a:pPr>
            <a:endParaRPr lang="en-IN" sz="1400" b="1" u="sng" dirty="0"/>
          </a:p>
          <a:p>
            <a:pPr>
              <a:buFont typeface="Wingdings" panose="05000000000000000000" pitchFamily="2" charset="2"/>
              <a:buChar char="Ø"/>
            </a:pPr>
            <a:r>
              <a:rPr lang="en-IN" sz="1400" dirty="0"/>
              <a:t>To forecast sales and demand for the next 6 months</a:t>
            </a:r>
          </a:p>
          <a:p>
            <a:pPr>
              <a:buFont typeface="Wingdings" panose="05000000000000000000" pitchFamily="2" charset="2"/>
              <a:buChar char="Ø"/>
            </a:pPr>
            <a:r>
              <a:rPr lang="en-IN" sz="1400" dirty="0"/>
              <a:t>Per demand, they need to manage their inventory</a:t>
            </a:r>
            <a:endParaRPr lang="en-IN" sz="1600" dirty="0"/>
          </a:p>
          <a:p>
            <a:pPr marL="0" indent="0">
              <a:buNone/>
            </a:pPr>
            <a:endParaRPr lang="en-IN" sz="1600" b="1" u="sng" dirty="0"/>
          </a:p>
          <a:p>
            <a:pPr marL="0" indent="0">
              <a:buNone/>
            </a:pPr>
            <a:r>
              <a:rPr lang="en-IN" sz="1800" b="1" u="sng" dirty="0"/>
              <a:t>Problem Statement </a:t>
            </a:r>
          </a:p>
          <a:p>
            <a:pPr>
              <a:buFont typeface="Wingdings" panose="05000000000000000000" pitchFamily="2" charset="2"/>
              <a:buChar char="Ø"/>
            </a:pPr>
            <a:endParaRPr lang="en-IN" sz="1400" dirty="0"/>
          </a:p>
          <a:p>
            <a:pPr>
              <a:buFont typeface="Wingdings" panose="05000000000000000000" pitchFamily="2" charset="2"/>
              <a:buChar char="Ø"/>
            </a:pPr>
            <a:r>
              <a:rPr lang="en-IN" sz="1400" dirty="0"/>
              <a:t>Company deals in </a:t>
            </a:r>
            <a:r>
              <a:rPr lang="en-IN" sz="1400" b="1" dirty="0"/>
              <a:t>7 different market segments </a:t>
            </a:r>
            <a:r>
              <a:rPr lang="en-IN" sz="1400" dirty="0"/>
              <a:t>and </a:t>
            </a:r>
            <a:r>
              <a:rPr lang="en-IN" sz="1400" b="1" dirty="0"/>
              <a:t>3 major categories</a:t>
            </a:r>
          </a:p>
          <a:p>
            <a:pPr>
              <a:buFont typeface="Wingdings" panose="05000000000000000000" pitchFamily="2" charset="2"/>
              <a:buChar char="Ø"/>
            </a:pPr>
            <a:r>
              <a:rPr lang="en-IN" sz="1400" dirty="0"/>
              <a:t>Given dataset needs to get divided into 21 subset of main data based on different market segments and category</a:t>
            </a:r>
          </a:p>
          <a:p>
            <a:pPr>
              <a:buFont typeface="Wingdings" panose="05000000000000000000" pitchFamily="2" charset="2"/>
              <a:buChar char="Ø"/>
            </a:pPr>
            <a:r>
              <a:rPr lang="en-IN" sz="1400" dirty="0"/>
              <a:t>Need to find out 5 most profitable segments out of these 21 and forecasting for sales and demand need to be performed only for those5 segments.</a:t>
            </a:r>
          </a:p>
        </p:txBody>
      </p:sp>
      <p:graphicFrame>
        <p:nvGraphicFramePr>
          <p:cNvPr id="10" name="Diagram 9"/>
          <p:cNvGraphicFramePr/>
          <p:nvPr>
            <p:extLst>
              <p:ext uri="{D42A27DB-BD31-4B8C-83A1-F6EECF244321}">
                <p14:modId xmlns:p14="http://schemas.microsoft.com/office/powerpoint/2010/main" val="1554384726"/>
              </p:ext>
            </p:extLst>
          </p:nvPr>
        </p:nvGraphicFramePr>
        <p:xfrm>
          <a:off x="609603" y="1435103"/>
          <a:ext cx="4011084" cy="4691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b="1" dirty="0"/>
              <a:t> </a:t>
            </a:r>
            <a:r>
              <a:rPr lang="en-IN" sz="2800" b="1" u="sng" dirty="0"/>
              <a:t>Problem Solving Methodology</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706705605"/>
              </p:ext>
            </p:extLst>
          </p:nvPr>
        </p:nvGraphicFramePr>
        <p:xfrm>
          <a:off x="609600" y="1935163"/>
          <a:ext cx="109728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9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Business Understanding</a:t>
            </a:r>
            <a:endParaRPr lang="en-IN" sz="2800" b="1" u="sng" dirty="0"/>
          </a:p>
        </p:txBody>
      </p:sp>
      <p:sp>
        <p:nvSpPr>
          <p:cNvPr id="3" name="Content Placeholder 2"/>
          <p:cNvSpPr>
            <a:spLocks noGrp="1"/>
          </p:cNvSpPr>
          <p:nvPr>
            <p:ph idx="1"/>
          </p:nvPr>
        </p:nvSpPr>
        <p:spPr/>
        <p:txBody>
          <a:bodyPr/>
          <a:lstStyle/>
          <a:p>
            <a:r>
              <a:rPr lang="en-IN" sz="1600" dirty="0"/>
              <a:t>“Global Mart” is an online store super giant having worldwide operations. It takes orders and delivers across the globe and deals with all the major product categories - consumer, corporate &amp; home office.</a:t>
            </a:r>
          </a:p>
          <a:p>
            <a:pPr>
              <a:buNone/>
            </a:pPr>
            <a:r>
              <a:rPr lang="en-IN" sz="1600" dirty="0"/>
              <a:t> </a:t>
            </a:r>
          </a:p>
          <a:p>
            <a:r>
              <a:rPr lang="en-IN" sz="1600" dirty="0"/>
              <a:t>As Sales Manager of Global Mart , we want to finalise the plan for the next 6 months. Therefore we want to forecast the sales and the demand for the next 6 months, that would help us manage the revenue and inventory accordingly.</a:t>
            </a:r>
          </a:p>
          <a:p>
            <a:endParaRPr lang="en-IN" sz="1600" dirty="0"/>
          </a:p>
          <a:p>
            <a:r>
              <a:rPr lang="en-IN" sz="1600" dirty="0"/>
              <a:t>The store caters to 7 different market segments and in 3 major segments </a:t>
            </a:r>
            <a:r>
              <a:rPr lang="en-IN" sz="1600" dirty="0" err="1"/>
              <a:t>i.e</a:t>
            </a:r>
            <a:r>
              <a:rPr lang="en-IN" sz="1600" dirty="0"/>
              <a:t> in all we have 21 sets of market-segment data sets. We want to find out 5 most profitable (and consistent) market-segment from these 21 and forecast the sales and demand for these.</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Data Understanding</a:t>
            </a:r>
          </a:p>
        </p:txBody>
      </p:sp>
      <p:sp>
        <p:nvSpPr>
          <p:cNvPr id="3" name="Content Placeholder 2"/>
          <p:cNvSpPr>
            <a:spLocks noGrp="1"/>
          </p:cNvSpPr>
          <p:nvPr>
            <p:ph type="body" idx="2"/>
          </p:nvPr>
        </p:nvSpPr>
        <p:spPr/>
        <p:txBody>
          <a:bodyPr>
            <a:normAutofit/>
          </a:bodyPr>
          <a:lstStyle/>
          <a:p>
            <a:pPr>
              <a:buFont typeface="Wingdings" panose="05000000000000000000" pitchFamily="2" charset="2"/>
              <a:buChar char="Ø"/>
            </a:pPr>
            <a:endParaRPr lang="en-US" sz="1600" dirty="0"/>
          </a:p>
          <a:p>
            <a:pPr>
              <a:buFont typeface="Wingdings" panose="05000000000000000000" pitchFamily="2" charset="2"/>
              <a:buChar char="Ø"/>
            </a:pPr>
            <a:r>
              <a:rPr lang="en-US" sz="1600" dirty="0"/>
              <a:t>Identified the column for Market and Segments on which we need to perform analysis</a:t>
            </a:r>
          </a:p>
          <a:p>
            <a:pPr>
              <a:buFont typeface="Wingdings" panose="05000000000000000000" pitchFamily="2" charset="2"/>
              <a:buChar char="Ø"/>
            </a:pPr>
            <a:r>
              <a:rPr lang="en-US" sz="1600" dirty="0"/>
              <a:t>Following is the list of 7 different markets -  ‘</a:t>
            </a:r>
            <a:r>
              <a:rPr lang="en-US" sz="1600" b="1" dirty="0"/>
              <a:t>US’, ’APAC’, ’EU’, ’Africa’, ’EMEA’, ’LATAM’, ’Canada’</a:t>
            </a:r>
          </a:p>
          <a:p>
            <a:pPr>
              <a:buFont typeface="Wingdings" panose="05000000000000000000" pitchFamily="2" charset="2"/>
              <a:buChar char="Ø"/>
            </a:pPr>
            <a:r>
              <a:rPr lang="en-US" sz="1600" dirty="0"/>
              <a:t>Following is the list of 3 segments -  </a:t>
            </a:r>
            <a:r>
              <a:rPr lang="en-US" sz="1600" b="1" dirty="0"/>
              <a:t>‘Consumer’, ‘Corporate ‘,  ‘Home Office ‘</a:t>
            </a:r>
          </a:p>
          <a:p>
            <a:pPr marL="0" indent="0">
              <a:buNone/>
            </a:pPr>
            <a:endParaRPr lang="en-US" sz="1400" dirty="0"/>
          </a:p>
          <a:p>
            <a:pPr lvl="1">
              <a:buFont typeface="Wingdings" panose="05000000000000000000" pitchFamily="2" charset="2"/>
              <a:buChar char="Ø"/>
            </a:pPr>
            <a:endParaRPr lang="en-US" sz="1400" dirty="0"/>
          </a:p>
        </p:txBody>
      </p:sp>
      <p:pic>
        <p:nvPicPr>
          <p:cNvPr id="6" name="Picture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103271" y="2890837"/>
            <a:ext cx="2143125" cy="2143125"/>
          </a:xfrm>
        </p:spPr>
      </p:pic>
    </p:spTree>
    <p:extLst>
      <p:ext uri="{BB962C8B-B14F-4D97-AF65-F5344CB8AC3E}">
        <p14:creationId xmlns:p14="http://schemas.microsoft.com/office/powerpoint/2010/main" val="40336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Data Preparation</a:t>
            </a:r>
          </a:p>
        </p:txBody>
      </p:sp>
      <p:sp>
        <p:nvSpPr>
          <p:cNvPr id="6" name="Text Placeholder 5"/>
          <p:cNvSpPr>
            <a:spLocks noGrp="1"/>
          </p:cNvSpPr>
          <p:nvPr>
            <p:ph type="body" idx="2"/>
          </p:nvPr>
        </p:nvSpPr>
        <p:spPr>
          <a:xfrm>
            <a:off x="914400" y="1676400"/>
            <a:ext cx="5943600" cy="4572000"/>
          </a:xfrm>
        </p:spPr>
        <p:txBody>
          <a:bodyPr>
            <a:normAutofit/>
          </a:bodyPr>
          <a:lstStyle/>
          <a:p>
            <a:pPr>
              <a:buFont typeface="Wingdings" panose="05000000000000000000" pitchFamily="2" charset="2"/>
              <a:buChar char="Ø"/>
            </a:pPr>
            <a:r>
              <a:rPr lang="en-US" sz="1700" dirty="0"/>
              <a:t>Converted the entire data into 21 different data sets based on  7 different markets and  3 segments</a:t>
            </a:r>
          </a:p>
          <a:p>
            <a:pPr>
              <a:buFont typeface="Wingdings" panose="05000000000000000000" pitchFamily="2" charset="2"/>
              <a:buChar char="Ø"/>
            </a:pPr>
            <a:r>
              <a:rPr lang="en-US" sz="1700" dirty="0"/>
              <a:t>Calculated the coefficient of variance of each of those 21 data sets</a:t>
            </a:r>
          </a:p>
          <a:p>
            <a:pPr>
              <a:buFont typeface="Wingdings" panose="05000000000000000000" pitchFamily="2" charset="2"/>
              <a:buChar char="Ø"/>
            </a:pPr>
            <a:r>
              <a:rPr lang="en-US" sz="1700" dirty="0"/>
              <a:t>Based on the value of coefficient of variance, picked top 5 most profitable </a:t>
            </a:r>
            <a:r>
              <a:rPr lang="en-US" sz="1700" dirty="0" err="1"/>
              <a:t>maket</a:t>
            </a:r>
            <a:r>
              <a:rPr lang="en-US" sz="1700" dirty="0"/>
              <a:t>-segments  data which is stated below</a:t>
            </a:r>
          </a:p>
          <a:p>
            <a:endParaRPr lang="en-US" sz="1700" dirty="0"/>
          </a:p>
          <a:p>
            <a:pPr marL="342900" indent="-342900"/>
            <a:r>
              <a:rPr lang="en-US" sz="1600" b="1" dirty="0"/>
              <a:t>	1) </a:t>
            </a:r>
            <a:r>
              <a:rPr lang="en-US" sz="1600" b="1" dirty="0" err="1"/>
              <a:t>EU_consumer</a:t>
            </a:r>
            <a:endParaRPr lang="en-US" sz="1500" b="1" dirty="0"/>
          </a:p>
          <a:p>
            <a:pPr marL="342900" indent="-342900"/>
            <a:r>
              <a:rPr lang="en-US" sz="1500" b="1" dirty="0"/>
              <a:t>	2) </a:t>
            </a:r>
            <a:r>
              <a:rPr lang="en-US" sz="1500" b="1" dirty="0" err="1"/>
              <a:t>APAC_consumer</a:t>
            </a:r>
            <a:r>
              <a:rPr lang="en-US" sz="1500" b="1" dirty="0"/>
              <a:t> </a:t>
            </a:r>
          </a:p>
          <a:p>
            <a:pPr marL="342900" indent="-342900"/>
            <a:r>
              <a:rPr lang="en-US" sz="1500" b="1" dirty="0"/>
              <a:t>	3) </a:t>
            </a:r>
            <a:r>
              <a:rPr lang="en-US" sz="1500" b="1" dirty="0" err="1"/>
              <a:t>APAC_corporate</a:t>
            </a:r>
            <a:endParaRPr lang="en-US" sz="1500" b="1" dirty="0"/>
          </a:p>
          <a:p>
            <a:pPr marL="342900" indent="-342900"/>
            <a:r>
              <a:rPr lang="en-US" sz="1500" b="1" dirty="0"/>
              <a:t>	4) </a:t>
            </a:r>
            <a:r>
              <a:rPr lang="en-US" sz="1500" b="1" dirty="0" err="1"/>
              <a:t>LATAM_consumer</a:t>
            </a:r>
            <a:r>
              <a:rPr lang="en-US" sz="1500" b="1" dirty="0"/>
              <a:t> </a:t>
            </a:r>
          </a:p>
          <a:p>
            <a:pPr marL="342900" indent="-342900"/>
            <a:r>
              <a:rPr lang="en-US" sz="1500" b="1" dirty="0"/>
              <a:t>	5) </a:t>
            </a:r>
            <a:r>
              <a:rPr lang="en-US" sz="1500" b="1" dirty="0" err="1"/>
              <a:t>EU_corporate</a:t>
            </a:r>
            <a:endParaRPr lang="en-US" sz="1500" b="1" dirty="0"/>
          </a:p>
          <a:p>
            <a:pPr>
              <a:buFont typeface="Wingdings" panose="05000000000000000000" pitchFamily="2" charset="2"/>
              <a:buChar char="Ø"/>
            </a:pPr>
            <a:r>
              <a:rPr lang="en-US" sz="1700" dirty="0"/>
              <a:t>10 Time series is eventually built on these 5 most profitable market-segments for two variables each – </a:t>
            </a:r>
            <a:r>
              <a:rPr lang="en-US" sz="1700" b="1" dirty="0"/>
              <a:t>Sales </a:t>
            </a:r>
            <a:r>
              <a:rPr lang="en-US" sz="1700" dirty="0"/>
              <a:t>and </a:t>
            </a:r>
            <a:r>
              <a:rPr lang="en-US" sz="1700" b="1" dirty="0"/>
              <a:t>Quantity</a:t>
            </a:r>
          </a:p>
          <a:p>
            <a:endParaRPr lang="en-US" dirty="0"/>
          </a:p>
        </p:txBody>
      </p:sp>
      <p:sp>
        <p:nvSpPr>
          <p:cNvPr id="3" name="Content Placeholder 2"/>
          <p:cNvSpPr>
            <a:spLocks noGrp="1"/>
          </p:cNvSpPr>
          <p:nvPr>
            <p:ph sz="half" idx="1"/>
          </p:nvPr>
        </p:nvSpPr>
        <p:spPr>
          <a:xfrm>
            <a:off x="6789420" y="1676400"/>
            <a:ext cx="4792980" cy="4572000"/>
          </a:xfrm>
        </p:spPr>
        <p:txBody>
          <a:bodyPr>
            <a:normAutofit/>
          </a:bodyPr>
          <a:lstStyle/>
          <a:p>
            <a:pPr marL="0" indent="0">
              <a:buNone/>
            </a:pPr>
            <a:endParaRPr lang="en-US" sz="1400" dirty="0"/>
          </a:p>
          <a:p>
            <a:pPr marL="0" indent="0">
              <a:buNone/>
            </a:pPr>
            <a:endParaRPr lang="en-US"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900" y="1752600"/>
            <a:ext cx="4505328" cy="3810000"/>
          </a:xfrm>
          <a:prstGeom prst="rect">
            <a:avLst/>
          </a:prstGeom>
        </p:spPr>
      </p:pic>
    </p:spTree>
    <p:extLst>
      <p:ext uri="{BB962C8B-B14F-4D97-AF65-F5344CB8AC3E}">
        <p14:creationId xmlns:p14="http://schemas.microsoft.com/office/powerpoint/2010/main" val="389988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8892540" cy="1162050"/>
          </a:xfrm>
        </p:spPr>
        <p:txBody>
          <a:bodyPr/>
          <a:lstStyle/>
          <a:p>
            <a:pPr defTabSz="457200"/>
            <a:r>
              <a:rPr lang="en-US" sz="2800" b="1" u="sng" dirty="0"/>
              <a:t>Model building</a:t>
            </a:r>
            <a:endParaRPr lang="en-IN" sz="2800" b="1" u="sng" dirty="0"/>
          </a:p>
        </p:txBody>
      </p:sp>
      <p:sp>
        <p:nvSpPr>
          <p:cNvPr id="3" name="Text Placeholder 2"/>
          <p:cNvSpPr>
            <a:spLocks noGrp="1"/>
          </p:cNvSpPr>
          <p:nvPr>
            <p:ph type="body" idx="2"/>
          </p:nvPr>
        </p:nvSpPr>
        <p:spPr/>
        <p:txBody>
          <a:bodyPr/>
          <a:lstStyle/>
          <a:p>
            <a:endParaRPr lang="en-US" dirty="0"/>
          </a:p>
          <a:p>
            <a:pPr lvl="0"/>
            <a:r>
              <a:rPr lang="en-US" sz="1600" dirty="0"/>
              <a:t>For each of the 5 market-segments identified in the step above, follow the below model building step :</a:t>
            </a:r>
            <a:endParaRPr lang="en-IN" sz="1600" dirty="0"/>
          </a:p>
          <a:p>
            <a:endParaRPr lang="en-US" sz="1600" dirty="0"/>
          </a:p>
          <a:p>
            <a:r>
              <a:rPr lang="en-US" sz="1600" dirty="0"/>
              <a:t>Step 1 :  </a:t>
            </a:r>
            <a:r>
              <a:rPr lang="en-IN" sz="1600" dirty="0"/>
              <a:t>Plot the time series for sales/quantity.</a:t>
            </a:r>
          </a:p>
        </p:txBody>
      </p:sp>
      <p:pic>
        <p:nvPicPr>
          <p:cNvPr id="2050" name="Picture 2"/>
          <p:cNvPicPr>
            <a:picLocks noGrp="1" noChangeAspect="1" noChangeArrowheads="1"/>
          </p:cNvPicPr>
          <p:nvPr>
            <p:ph sz="half" idx="1"/>
          </p:nvPr>
        </p:nvPicPr>
        <p:blipFill>
          <a:blip r:embed="rId2"/>
          <a:srcRect/>
          <a:stretch>
            <a:fillRect/>
          </a:stretch>
        </p:blipFill>
        <p:spPr bwMode="auto">
          <a:xfrm>
            <a:off x="4720591" y="1676400"/>
            <a:ext cx="6032146" cy="4572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2"/>
          </p:nvPr>
        </p:nvSpPr>
        <p:spPr/>
        <p:txBody>
          <a:bodyPr/>
          <a:lstStyle/>
          <a:p>
            <a:endParaRPr lang="en-US" dirty="0"/>
          </a:p>
          <a:p>
            <a:r>
              <a:rPr lang="en-US" sz="1600" dirty="0"/>
              <a:t>Step 2 :  </a:t>
            </a:r>
            <a:r>
              <a:rPr lang="en-IN" sz="1600" dirty="0"/>
              <a:t>Smoothen the time series to identify the trend and seasonality component.</a:t>
            </a:r>
          </a:p>
          <a:p>
            <a:endParaRPr lang="en-US" sz="1600" dirty="0"/>
          </a:p>
          <a:p>
            <a:r>
              <a:rPr lang="en-US" sz="1600" dirty="0"/>
              <a:t>Following figure depicts the smoothen curve over the original curve</a:t>
            </a:r>
            <a:endParaRPr lang="en-IN" sz="1600" dirty="0"/>
          </a:p>
          <a:p>
            <a:endParaRPr lang="en-IN" dirty="0"/>
          </a:p>
        </p:txBody>
      </p:sp>
      <p:pic>
        <p:nvPicPr>
          <p:cNvPr id="3074" name="Picture 2"/>
          <p:cNvPicPr>
            <a:picLocks noGrp="1" noChangeAspect="1" noChangeArrowheads="1"/>
          </p:cNvPicPr>
          <p:nvPr>
            <p:ph sz="half" idx="1"/>
          </p:nvPr>
        </p:nvPicPr>
        <p:blipFill>
          <a:blip r:embed="rId2"/>
          <a:srcRect/>
          <a:stretch>
            <a:fillRect/>
          </a:stretch>
        </p:blipFill>
        <p:spPr bwMode="auto">
          <a:xfrm>
            <a:off x="5578387" y="1676400"/>
            <a:ext cx="5192889" cy="4572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2"/>
          </p:nvPr>
        </p:nvSpPr>
        <p:spPr/>
        <p:txBody>
          <a:bodyPr/>
          <a:lstStyle/>
          <a:p>
            <a:pPr lvl="0"/>
            <a:r>
              <a:rPr lang="en-US" dirty="0"/>
              <a:t>Step 3 : </a:t>
            </a:r>
            <a:r>
              <a:rPr lang="en-IN" sz="1600" dirty="0"/>
              <a:t>Create a linear regression model and plot it . This is created by looking at the graph of time series and identifying that which particular function will be suitable and thereafter using that function for performing regression</a:t>
            </a:r>
          </a:p>
          <a:p>
            <a:endParaRPr lang="en-IN" dirty="0"/>
          </a:p>
        </p:txBody>
      </p:sp>
      <p:pic>
        <p:nvPicPr>
          <p:cNvPr id="4098" name="Picture 2"/>
          <p:cNvPicPr>
            <a:picLocks noGrp="1" noChangeAspect="1" noChangeArrowheads="1"/>
          </p:cNvPicPr>
          <p:nvPr>
            <p:ph sz="half" idx="1"/>
          </p:nvPr>
        </p:nvPicPr>
        <p:blipFill>
          <a:blip r:embed="rId2"/>
          <a:srcRect/>
          <a:stretch>
            <a:fillRect/>
          </a:stretch>
        </p:blipFill>
        <p:spPr bwMode="auto">
          <a:xfrm>
            <a:off x="5578563" y="1676400"/>
            <a:ext cx="5192537" cy="4572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1974</TotalTime>
  <Words>841</Words>
  <Application>Microsoft Office PowerPoint</Application>
  <PresentationFormat>Widescreen</PresentationFormat>
  <Paragraphs>130</Paragraphs>
  <Slides>14</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 Rounded MT Bold</vt:lpstr>
      <vt:lpstr>Bauhaus 93</vt:lpstr>
      <vt:lpstr>Calibri</vt:lpstr>
      <vt:lpstr>Constantia</vt:lpstr>
      <vt:lpstr>Wingdings</vt:lpstr>
      <vt:lpstr>Wingdings 2</vt:lpstr>
      <vt:lpstr>Flow</vt:lpstr>
      <vt:lpstr>2_Flow</vt:lpstr>
      <vt:lpstr>1_Flow</vt:lpstr>
      <vt:lpstr>Retail-Giant Sales Forecasting Time Series Statistical Model  </vt:lpstr>
      <vt:lpstr>PowerPoint Presentation</vt:lpstr>
      <vt:lpstr> Problem Solving Methodology</vt:lpstr>
      <vt:lpstr>Business Understanding</vt:lpstr>
      <vt:lpstr>Data Understanding</vt:lpstr>
      <vt:lpstr>Data Preparation</vt:lpstr>
      <vt:lpstr>Model building</vt:lpstr>
      <vt:lpstr>PowerPoint Presentation</vt:lpstr>
      <vt:lpstr>PowerPoint Presentation</vt:lpstr>
      <vt:lpstr>PowerPoint Presentation</vt:lpstr>
      <vt:lpstr>PowerPoint Presentation</vt:lpstr>
      <vt:lpstr>PowerPoint Presentation</vt:lpstr>
      <vt:lpstr>Model Evaluation</vt:lpstr>
      <vt:lpstr>Result 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Thulasiram G</cp:lastModifiedBy>
  <cp:revision>135</cp:revision>
  <dcterms:created xsi:type="dcterms:W3CDTF">2016-06-09T08:16:28Z</dcterms:created>
  <dcterms:modified xsi:type="dcterms:W3CDTF">2017-05-06T16:16:05Z</dcterms:modified>
</cp:coreProperties>
</file>