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Jibiri </a:t>
            </a:r>
            <a:r>
              <a:rPr lang="es"/>
              <a:t>Software's</a:t>
            </a:r>
            <a:r>
              <a:rPr lang="es"/>
              <a:t> architecture choice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Web service architecture</a:t>
            </a:r>
            <a:endParaRPr sz="2400"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400"/>
              <a:t>A Web service is a software system designed to support interoperable machine-to-machine interaction over a network. It has an interface described in a machine-processable format (specifically WSDL). Other systems interact with the Web service in a manner prescribed by its description using SOAP messages, typically conveyed using HTTP with an XML serialization in conjunction with other Web-related standards.</a:t>
            </a:r>
            <a:endParaRPr i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657225" y="207887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CAMBIA ESTA PUTA MIERDA DARÍO MY FRIEN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//soez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000125" y="23899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Components and </a:t>
            </a:r>
            <a:r>
              <a:rPr lang="es" sz="2400"/>
              <a:t>connectors </a:t>
            </a:r>
            <a:endParaRPr sz="2400"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143150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The components our chosen </a:t>
            </a:r>
            <a:r>
              <a:rPr lang="es" sz="1400"/>
              <a:t>architecture</a:t>
            </a:r>
            <a:r>
              <a:rPr lang="es" sz="1400"/>
              <a:t> are:</a:t>
            </a:r>
            <a:endParaRPr sz="1400"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s" sz="1400"/>
              <a:t>Service provider:</a:t>
            </a:r>
            <a:r>
              <a:rPr lang="es" sz="1400"/>
              <a:t> </a:t>
            </a:r>
            <a:r>
              <a:rPr lang="es" sz="1400"/>
              <a:t>creates the web service and makes it available to the client application that want to use it.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 sz="1400"/>
              <a:t>Service requester: </a:t>
            </a:r>
            <a:r>
              <a:rPr lang="es" sz="1400"/>
              <a:t>a</a:t>
            </a:r>
            <a:r>
              <a:rPr lang="es" sz="1400"/>
              <a:t>sk the provider for the registry and contacts the registry for some data.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 sz="1400"/>
              <a:t>Service Registry:</a:t>
            </a:r>
            <a:r>
              <a:rPr lang="es" sz="1400"/>
              <a:t> validates the petition and sends a </a:t>
            </a:r>
            <a:r>
              <a:rPr lang="es" sz="1400"/>
              <a:t>response</a:t>
            </a:r>
            <a:r>
              <a:rPr lang="es" sz="1400"/>
              <a:t> with data on a XML format.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To connect this components, we will use the </a:t>
            </a:r>
            <a:r>
              <a:rPr b="1" lang="es" sz="1400"/>
              <a:t>WSDL </a:t>
            </a:r>
            <a:r>
              <a:rPr lang="es" sz="1400"/>
              <a:t>(Web Service Description Language) and the </a:t>
            </a:r>
            <a:r>
              <a:rPr b="1" lang="es" sz="1400"/>
              <a:t>SOAP </a:t>
            </a:r>
            <a:r>
              <a:rPr lang="es" sz="1400"/>
              <a:t>(Simple Object Access Protocol) protocols.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-399500" y="1263975"/>
            <a:ext cx="34707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Shape 113"/>
          <p:cNvSpPr txBox="1"/>
          <p:nvPr/>
        </p:nvSpPr>
        <p:spPr>
          <a:xfrm>
            <a:off x="6397675" y="1113900"/>
            <a:ext cx="2544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-49950" y="3648175"/>
            <a:ext cx="3000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MTC EXAMPLE:</a:t>
            </a:r>
            <a:endParaRPr b="1" sz="2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DJANGO</a:t>
            </a:r>
            <a:endParaRPr b="1" sz="4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935050" y="174775"/>
            <a:ext cx="224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Advantages</a:t>
            </a:r>
            <a:endParaRPr sz="2400"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1938225"/>
            <a:ext cx="7852200" cy="26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They provide interoperability between different applications, independently of its properties and the platforms they are installed in.</a:t>
            </a:r>
            <a:endParaRPr i="1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Web services encourage the use of standards and protocols based on text, what makes it easier to access its content and get to know how it works.</a:t>
            </a:r>
            <a:endParaRPr i="1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They allow services and software from different companies, located in different points of the globe, to be easily combined in order to provide integrated services.</a:t>
            </a:r>
            <a:endParaRPr i="1"/>
          </a:p>
          <a:p>
            <a:pPr indent="0" lvl="0" marL="0" rtl="0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Disadvantages</a:t>
            </a:r>
            <a:endParaRPr sz="2400"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In order to make transactions, its not possible to compare their grade of development with the standards of distributed computation (like CORBA, Common Object Request Broker Architecture).</a:t>
            </a:r>
            <a:endParaRPr i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Its performance is low if its compared with other distributed computational models, like Java Remote Method Invocation (RMI), CORBA or Distributed Component Object Model. It’s one of the inconvenients</a:t>
            </a:r>
            <a:endParaRPr i="1"/>
          </a:p>
          <a:p>
            <a:pPr indent="45720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i="1" lang="es"/>
              <a:t>that come from a text based format (In XML objects there is no conciseness or processing efficiency).</a:t>
            </a:r>
            <a:endParaRPr i="1"/>
          </a:p>
          <a:p>
            <a:pPr indent="-311150" lvl="0" marL="457200" rtl="0">
              <a:spcBef>
                <a:spcPts val="300"/>
              </a:spcBef>
              <a:spcAft>
                <a:spcPts val="0"/>
              </a:spcAft>
              <a:buSzPts val="1300"/>
              <a:buChar char="-"/>
            </a:pPr>
            <a:r>
              <a:rPr i="1" lang="es"/>
              <a:t>Since its supported on HTTP, security means based on firewall, which try to block the communication between programs from both sides of it, may be evaded.  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have we chosen this style?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400"/>
              <a:t>The most important reason of why have we chosen the web service architecture is because the are very useful due to the independency between the application (which use web-services) and the service itself. By this way, the changes in one of them shouldn’t affect the other; this flexibility will be more important in the future, because the popularity of building big applications from smaller distributed components is increasing.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general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 and philosophy (including a graphical representation) V 50%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components and connector sX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application  X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V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disadvantages  V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have you chosen this style X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