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60" r:id="rId6"/>
    <p:sldId id="261" r:id="rId7"/>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7" autoAdjust="0"/>
  </p:normalViewPr>
  <p:slideViewPr>
    <p:cSldViewPr>
      <p:cViewPr varScale="1">
        <p:scale>
          <a:sx n="53" d="100"/>
          <a:sy n="53" d="100"/>
        </p:scale>
        <p:origin x="396" y="78"/>
      </p:cViewPr>
      <p:guideLst>
        <p:guide orient="horz" pos="2880"/>
        <p:guide pos="21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808389"/>
            <a:ext cx="12806551" cy="9474200"/>
          </a:xfrm>
          <a:prstGeom prst="rect">
            <a:avLst/>
          </a:prstGeom>
        </p:spPr>
      </p:pic>
      <p:sp>
        <p:nvSpPr>
          <p:cNvPr id="2" name="Holder 2"/>
          <p:cNvSpPr>
            <a:spLocks noGrp="1"/>
          </p:cNvSpPr>
          <p:nvPr>
            <p:ph type="ctrTitle"/>
          </p:nvPr>
        </p:nvSpPr>
        <p:spPr>
          <a:xfrm>
            <a:off x="4075926" y="3294094"/>
            <a:ext cx="10136147" cy="406400"/>
          </a:xfrm>
          <a:prstGeom prst="rect">
            <a:avLst/>
          </a:prstGeom>
        </p:spPr>
        <p:txBody>
          <a:bodyPr wrap="square" lIns="0" tIns="0" rIns="0" bIns="0">
            <a:spAutoFit/>
          </a:bodyPr>
          <a:lstStyle>
            <a:lvl1pPr>
              <a:defRPr sz="2500" b="1" i="0">
                <a:solidFill>
                  <a:srgbClr val="1B2029"/>
                </a:solidFill>
                <a:latin typeface="Verdana" panose="020B0604030504040204"/>
                <a:cs typeface="Verdana" panose="020B060403050404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1B2029"/>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sz="3800" b="0" i="0">
                <a:solidFill>
                  <a:srgbClr val="1B2029"/>
                </a:solidFill>
                <a:latin typeface="Lucida Sans Unicode" panose="020B0602030504020204"/>
                <a:cs typeface="Lucida Sans Unicode" panose="020B0602030504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1B2029"/>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808389"/>
            <a:ext cx="12806551" cy="9474200"/>
          </a:xfrm>
          <a:prstGeom prst="rect">
            <a:avLst/>
          </a:prstGeom>
        </p:spPr>
      </p:pic>
      <p:sp>
        <p:nvSpPr>
          <p:cNvPr id="2" name="Holder 2"/>
          <p:cNvSpPr>
            <a:spLocks noGrp="1"/>
          </p:cNvSpPr>
          <p:nvPr>
            <p:ph type="title"/>
          </p:nvPr>
        </p:nvSpPr>
        <p:spPr/>
        <p:txBody>
          <a:bodyPr lIns="0" tIns="0" rIns="0" bIns="0"/>
          <a:lstStyle>
            <a:lvl1pPr>
              <a:defRPr sz="9600" b="1" i="0">
                <a:solidFill>
                  <a:srgbClr val="1B2029"/>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3"/>
            <a:ext cx="18287999" cy="10286996"/>
          </a:xfrm>
          <a:prstGeom prst="rect">
            <a:avLst/>
          </a:prstGeom>
        </p:spPr>
      </p:pic>
      <p:sp>
        <p:nvSpPr>
          <p:cNvPr id="2" name="Holder 2"/>
          <p:cNvSpPr>
            <a:spLocks noGrp="1"/>
          </p:cNvSpPr>
          <p:nvPr>
            <p:ph type="title"/>
          </p:nvPr>
        </p:nvSpPr>
        <p:spPr>
          <a:xfrm>
            <a:off x="5659963" y="4683124"/>
            <a:ext cx="6968073" cy="1488439"/>
          </a:xfrm>
          <a:prstGeom prst="rect">
            <a:avLst/>
          </a:prstGeom>
        </p:spPr>
        <p:txBody>
          <a:bodyPr wrap="square" lIns="0" tIns="0" rIns="0" bIns="0">
            <a:spAutoFit/>
          </a:bodyPr>
          <a:lstStyle>
            <a:lvl1pPr>
              <a:defRPr sz="9600" b="1" i="0">
                <a:solidFill>
                  <a:srgbClr val="1B2029"/>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1965536" y="4293983"/>
            <a:ext cx="14356926" cy="3359150"/>
          </a:xfrm>
          <a:prstGeom prst="rect">
            <a:avLst/>
          </a:prstGeom>
        </p:spPr>
        <p:txBody>
          <a:bodyPr wrap="square" lIns="0" tIns="0" rIns="0" bIns="0">
            <a:spAutoFit/>
          </a:bodyPr>
          <a:lstStyle>
            <a:lvl1pPr>
              <a:defRPr sz="3800" b="0" i="0">
                <a:solidFill>
                  <a:srgbClr val="1B2029"/>
                </a:solidFill>
                <a:latin typeface="Lucida Sans Unicode" panose="020B0602030504020204"/>
                <a:cs typeface="Lucida Sans Unicode" panose="020B060203050402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tabLst>
                <a:tab pos="2115820" algn="l"/>
                <a:tab pos="6618605" algn="l"/>
              </a:tabLst>
            </a:pPr>
            <a:r>
              <a:rPr spc="565" dirty="0"/>
              <a:t>JIBOKU	</a:t>
            </a:r>
            <a:r>
              <a:rPr spc="785" dirty="0"/>
              <a:t>OLUWATUNMISE	</a:t>
            </a:r>
            <a:r>
              <a:rPr spc="790" dirty="0"/>
              <a:t>OLANREWAJU</a:t>
            </a:r>
          </a:p>
        </p:txBody>
      </p:sp>
      <p:sp>
        <p:nvSpPr>
          <p:cNvPr id="3" name="object 3"/>
          <p:cNvSpPr txBox="1"/>
          <p:nvPr/>
        </p:nvSpPr>
        <p:spPr>
          <a:xfrm>
            <a:off x="2246363" y="3954462"/>
            <a:ext cx="13603238" cy="2857449"/>
          </a:xfrm>
          <a:prstGeom prst="rect">
            <a:avLst/>
          </a:prstGeom>
        </p:spPr>
        <p:txBody>
          <a:bodyPr vert="horz" wrap="square" lIns="0" tIns="40640" rIns="0" bIns="0" rtlCol="0">
            <a:spAutoFit/>
          </a:bodyPr>
          <a:lstStyle/>
          <a:p>
            <a:pPr marL="2047240" marR="5080" indent="-2035175" algn="ctr">
              <a:lnSpc>
                <a:spcPts val="11470"/>
              </a:lnSpc>
              <a:spcBef>
                <a:spcPts val="320"/>
              </a:spcBef>
            </a:pPr>
            <a:r>
              <a:rPr sz="8000" b="1" spc="290" dirty="0">
                <a:solidFill>
                  <a:srgbClr val="1B2029"/>
                </a:solidFill>
                <a:latin typeface="Trebuchet MS" panose="020B0603020202020204"/>
                <a:cs typeface="Trebuchet MS" panose="020B0603020202020204"/>
              </a:rPr>
              <a:t>Marketing</a:t>
            </a:r>
            <a:r>
              <a:rPr sz="8000" b="1" spc="-635" dirty="0">
                <a:solidFill>
                  <a:srgbClr val="1B2029"/>
                </a:solidFill>
                <a:latin typeface="Trebuchet MS" panose="020B0603020202020204"/>
                <a:cs typeface="Trebuchet MS" panose="020B0603020202020204"/>
              </a:rPr>
              <a:t> </a:t>
            </a:r>
            <a:r>
              <a:rPr sz="8000" b="1" spc="455" dirty="0">
                <a:solidFill>
                  <a:srgbClr val="1B2029"/>
                </a:solidFill>
                <a:latin typeface="Trebuchet MS" panose="020B0603020202020204"/>
                <a:cs typeface="Trebuchet MS" panose="020B0603020202020204"/>
              </a:rPr>
              <a:t>Assistant</a:t>
            </a:r>
            <a:r>
              <a:rPr sz="8000" b="1" spc="-635" dirty="0">
                <a:solidFill>
                  <a:srgbClr val="1B2029"/>
                </a:solidFill>
                <a:latin typeface="Trebuchet MS" panose="020B0603020202020204"/>
                <a:cs typeface="Trebuchet MS" panose="020B0603020202020204"/>
              </a:rPr>
              <a:t> </a:t>
            </a:r>
            <a:r>
              <a:rPr sz="8000" b="1" spc="-10" dirty="0" smtClean="0">
                <a:solidFill>
                  <a:srgbClr val="1B2029"/>
                </a:solidFill>
                <a:latin typeface="Trebuchet MS" panose="020B0603020202020204"/>
                <a:cs typeface="Trebuchet MS" panose="020B0603020202020204"/>
              </a:rPr>
              <a:t>for</a:t>
            </a:r>
            <a:r>
              <a:rPr lang="en-US" sz="8000" b="1" spc="-10" dirty="0" smtClean="0">
                <a:solidFill>
                  <a:srgbClr val="1B2029"/>
                </a:solidFill>
                <a:latin typeface="Trebuchet MS" panose="020B0603020202020204"/>
                <a:cs typeface="Trebuchet MS" panose="020B0603020202020204"/>
              </a:rPr>
              <a:t> </a:t>
            </a:r>
            <a:r>
              <a:rPr sz="8000" b="1" spc="229" dirty="0" smtClean="0">
                <a:solidFill>
                  <a:srgbClr val="1B2029"/>
                </a:solidFill>
                <a:latin typeface="Trebuchet MS" panose="020B0603020202020204"/>
                <a:cs typeface="Trebuchet MS" panose="020B0603020202020204"/>
              </a:rPr>
              <a:t>Banking</a:t>
            </a:r>
            <a:r>
              <a:rPr sz="8000" b="1" spc="-620" dirty="0" smtClean="0">
                <a:solidFill>
                  <a:srgbClr val="1B2029"/>
                </a:solidFill>
                <a:latin typeface="Trebuchet MS" panose="020B0603020202020204"/>
                <a:cs typeface="Trebuchet MS" panose="020B0603020202020204"/>
              </a:rPr>
              <a:t> </a:t>
            </a:r>
            <a:r>
              <a:rPr sz="8000" b="1" spc="315" dirty="0">
                <a:solidFill>
                  <a:srgbClr val="1B2029"/>
                </a:solidFill>
                <a:latin typeface="Trebuchet MS" panose="020B0603020202020204"/>
                <a:cs typeface="Trebuchet MS" panose="020B0603020202020204"/>
              </a:rPr>
              <a:t>Product</a:t>
            </a:r>
            <a:endParaRPr sz="8000" dirty="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391041" y="5389287"/>
            <a:ext cx="14718735" cy="4601260"/>
          </a:xfrm>
          <a:prstGeom prst="rect">
            <a:avLst/>
          </a:prstGeom>
          <a:noFill/>
        </p:spPr>
        <p:txBody>
          <a:bodyPr wrap="square" rtlCol="0">
            <a:spAutoFit/>
          </a:bodyPr>
          <a:lstStyle/>
          <a:p>
            <a:pPr>
              <a:lnSpc>
                <a:spcPts val="3000"/>
              </a:lnSpc>
            </a:pPr>
            <a:r>
              <a:rPr lang="en-US" sz="2000" dirty="0">
                <a:latin typeface="Arial" panose="020B0604020202020204" pitchFamily="34" charset="0"/>
                <a:cs typeface="Arial" panose="020B0604020202020204" pitchFamily="34" charset="0"/>
              </a:rPr>
              <a:t>The aim of this project is to use different machine learning algorithms to predict which customers will be the most likely to subscribe to the bank’s new product –bank term deposit. Towards this aim, the objectives were</a:t>
            </a:r>
            <a:r>
              <a:rPr lang="en-US" sz="2000" dirty="0">
                <a:latin typeface="Arial" panose="020B0604020202020204" pitchFamily="34" charset="0"/>
                <a:cs typeface="Arial" panose="020B0604020202020204" pitchFamily="34" charset="0"/>
              </a:rPr>
              <a:t>:</a:t>
            </a:r>
          </a:p>
          <a:p>
            <a:pPr>
              <a:lnSpc>
                <a:spcPts val="3000"/>
              </a:lnSpc>
            </a:pPr>
            <a:endParaRPr lang="en-US" sz="2000" dirty="0">
              <a:latin typeface="Arial" panose="020B0604020202020204" pitchFamily="34" charset="0"/>
              <a:cs typeface="Arial" panose="020B0604020202020204" pitchFamily="34" charset="0"/>
            </a:endParaRP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Exploratory Data Analysis</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Feature Engineering</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One-Hot Encoding</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Model Selection</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Model Training</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Feature Importance</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Model Accuracy, Precision and Recall</a:t>
            </a:r>
          </a:p>
          <a:p>
            <a:pPr marL="457200" indent="-457200">
              <a:lnSpc>
                <a:spcPts val="3000"/>
              </a:lnSpc>
              <a:buFont typeface="+mj-lt"/>
              <a:buAutoNum type="arabicPeriod"/>
            </a:pPr>
            <a:r>
              <a:rPr lang="en-US" sz="2000" dirty="0">
                <a:latin typeface="Arial" panose="020B0604020202020204" pitchFamily="34" charset="0"/>
                <a:cs typeface="Arial" panose="020B0604020202020204" pitchFamily="34" charset="0"/>
              </a:rPr>
              <a:t>Cross-Validation </a:t>
            </a:r>
          </a:p>
          <a:p>
            <a:endParaRPr lang="en-US" dirty="0"/>
          </a:p>
        </p:txBody>
      </p:sp>
      <p:grpSp>
        <p:nvGrpSpPr>
          <p:cNvPr id="4" name="Group 3"/>
          <p:cNvGrpSpPr/>
          <p:nvPr/>
        </p:nvGrpSpPr>
        <p:grpSpPr>
          <a:xfrm>
            <a:off x="9249496" y="1066393"/>
            <a:ext cx="732704" cy="1252141"/>
            <a:chOff x="9249496" y="1066393"/>
            <a:chExt cx="847976" cy="1690558"/>
          </a:xfrm>
        </p:grpSpPr>
        <p:pic>
          <p:nvPicPr>
            <p:cNvPr id="7" name="object 7"/>
            <p:cNvPicPr/>
            <p:nvPr/>
          </p:nvPicPr>
          <p:blipFill>
            <a:blip r:embed="rId2" cstate="print"/>
            <a:stretch>
              <a:fillRect/>
            </a:stretch>
          </p:blipFill>
          <p:spPr>
            <a:xfrm>
              <a:off x="9249496" y="1066393"/>
              <a:ext cx="847976" cy="1169726"/>
            </a:xfrm>
            <a:prstGeom prst="rect">
              <a:avLst/>
            </a:prstGeom>
          </p:spPr>
        </p:pic>
        <p:pic>
          <p:nvPicPr>
            <p:cNvPr id="8" name="object 8"/>
            <p:cNvPicPr/>
            <p:nvPr/>
          </p:nvPicPr>
          <p:blipFill>
            <a:blip r:embed="rId3" cstate="print"/>
            <a:stretch>
              <a:fillRect/>
            </a:stretch>
          </p:blipFill>
          <p:spPr>
            <a:xfrm>
              <a:off x="9372600" y="2353814"/>
              <a:ext cx="281866" cy="403137"/>
            </a:xfrm>
            <a:prstGeom prst="rect">
              <a:avLst/>
            </a:prstGeom>
          </p:spPr>
        </p:pic>
      </p:grpSp>
      <p:pic>
        <p:nvPicPr>
          <p:cNvPr id="9" name="object 9"/>
          <p:cNvPicPr/>
          <p:nvPr/>
        </p:nvPicPr>
        <p:blipFill>
          <a:blip r:embed="rId4" cstate="print"/>
          <a:stretch>
            <a:fillRect/>
          </a:stretch>
        </p:blipFill>
        <p:spPr>
          <a:xfrm flipH="1">
            <a:off x="13769034" y="6786520"/>
            <a:ext cx="3118898" cy="2996987"/>
          </a:xfrm>
          <a:prstGeom prst="rect">
            <a:avLst/>
          </a:prstGeom>
        </p:spPr>
      </p:pic>
      <p:sp>
        <p:nvSpPr>
          <p:cNvPr id="10" name="object 10"/>
          <p:cNvSpPr/>
          <p:nvPr/>
        </p:nvSpPr>
        <p:spPr>
          <a:xfrm flipH="1">
            <a:off x="13682452" y="6730808"/>
            <a:ext cx="3205480" cy="3035300"/>
          </a:xfrm>
          <a:custGeom>
            <a:avLst/>
            <a:gdLst/>
            <a:ahLst/>
            <a:cxnLst/>
            <a:rect l="l" t="t" r="r" b="b"/>
            <a:pathLst>
              <a:path w="3205480" h="3035300">
                <a:moveTo>
                  <a:pt x="1606563" y="12700"/>
                </a:moveTo>
                <a:lnTo>
                  <a:pt x="1643180" y="12700"/>
                </a:lnTo>
                <a:lnTo>
                  <a:pt x="1640639" y="0"/>
                </a:lnTo>
                <a:lnTo>
                  <a:pt x="1610987" y="0"/>
                </a:lnTo>
                <a:lnTo>
                  <a:pt x="1606563" y="12700"/>
                </a:lnTo>
                <a:close/>
              </a:path>
              <a:path w="3205480" h="3035300">
                <a:moveTo>
                  <a:pt x="1409448" y="12700"/>
                </a:moveTo>
                <a:lnTo>
                  <a:pt x="1606563" y="12700"/>
                </a:lnTo>
                <a:lnTo>
                  <a:pt x="1599220" y="0"/>
                </a:lnTo>
                <a:lnTo>
                  <a:pt x="1416979" y="0"/>
                </a:lnTo>
                <a:lnTo>
                  <a:pt x="1409448" y="12700"/>
                </a:lnTo>
                <a:close/>
              </a:path>
              <a:path w="3205480" h="3035300">
                <a:moveTo>
                  <a:pt x="1397870" y="12700"/>
                </a:moveTo>
                <a:lnTo>
                  <a:pt x="1409448" y="12700"/>
                </a:lnTo>
                <a:lnTo>
                  <a:pt x="1405213" y="0"/>
                </a:lnTo>
                <a:lnTo>
                  <a:pt x="1397870" y="12700"/>
                </a:lnTo>
                <a:close/>
              </a:path>
              <a:path w="3205480" h="3035300">
                <a:moveTo>
                  <a:pt x="1693824" y="25400"/>
                </a:moveTo>
                <a:lnTo>
                  <a:pt x="1707849" y="25400"/>
                </a:lnTo>
                <a:lnTo>
                  <a:pt x="1705967" y="12700"/>
                </a:lnTo>
                <a:lnTo>
                  <a:pt x="1698813" y="12700"/>
                </a:lnTo>
                <a:lnTo>
                  <a:pt x="1693824" y="25400"/>
                </a:lnTo>
                <a:close/>
              </a:path>
              <a:path w="3205480" h="3035300">
                <a:moveTo>
                  <a:pt x="1682622" y="25400"/>
                </a:moveTo>
                <a:lnTo>
                  <a:pt x="1693824" y="25400"/>
                </a:lnTo>
                <a:lnTo>
                  <a:pt x="1686669" y="12700"/>
                </a:lnTo>
                <a:lnTo>
                  <a:pt x="1682622" y="25400"/>
                </a:lnTo>
                <a:close/>
              </a:path>
              <a:path w="3205480" h="3035300">
                <a:moveTo>
                  <a:pt x="1351557" y="25400"/>
                </a:moveTo>
                <a:lnTo>
                  <a:pt x="1682622" y="25400"/>
                </a:lnTo>
                <a:lnTo>
                  <a:pt x="1675468" y="12700"/>
                </a:lnTo>
                <a:lnTo>
                  <a:pt x="1353534" y="12700"/>
                </a:lnTo>
                <a:lnTo>
                  <a:pt x="1351557" y="25400"/>
                </a:lnTo>
                <a:close/>
              </a:path>
              <a:path w="3205480" h="3035300">
                <a:moveTo>
                  <a:pt x="1327553" y="38100"/>
                </a:moveTo>
                <a:lnTo>
                  <a:pt x="1738442" y="38100"/>
                </a:lnTo>
                <a:lnTo>
                  <a:pt x="1737878" y="25400"/>
                </a:lnTo>
                <a:lnTo>
                  <a:pt x="1330942" y="25400"/>
                </a:lnTo>
                <a:lnTo>
                  <a:pt x="1327553" y="38100"/>
                </a:lnTo>
                <a:close/>
              </a:path>
              <a:path w="3205480" h="3035300">
                <a:moveTo>
                  <a:pt x="1310798" y="38100"/>
                </a:moveTo>
                <a:lnTo>
                  <a:pt x="1324070" y="38100"/>
                </a:lnTo>
                <a:lnTo>
                  <a:pt x="1317575" y="25400"/>
                </a:lnTo>
                <a:lnTo>
                  <a:pt x="1314186" y="25400"/>
                </a:lnTo>
                <a:lnTo>
                  <a:pt x="1310798" y="38100"/>
                </a:lnTo>
                <a:close/>
              </a:path>
              <a:path w="3205480" h="3035300">
                <a:moveTo>
                  <a:pt x="1882277" y="50800"/>
                </a:moveTo>
                <a:lnTo>
                  <a:pt x="1889713" y="50800"/>
                </a:lnTo>
                <a:lnTo>
                  <a:pt x="1886231" y="38100"/>
                </a:lnTo>
                <a:lnTo>
                  <a:pt x="1882277" y="50800"/>
                </a:lnTo>
                <a:close/>
              </a:path>
              <a:path w="3205480" h="3035300">
                <a:moveTo>
                  <a:pt x="1820243" y="50800"/>
                </a:moveTo>
                <a:lnTo>
                  <a:pt x="1882277" y="50800"/>
                </a:lnTo>
                <a:lnTo>
                  <a:pt x="1878794" y="38100"/>
                </a:lnTo>
                <a:lnTo>
                  <a:pt x="1820620" y="38100"/>
                </a:lnTo>
                <a:lnTo>
                  <a:pt x="1820243" y="50800"/>
                </a:lnTo>
                <a:close/>
              </a:path>
              <a:path w="3205480" h="3035300">
                <a:moveTo>
                  <a:pt x="1292536" y="50800"/>
                </a:moveTo>
                <a:lnTo>
                  <a:pt x="1766965" y="50800"/>
                </a:lnTo>
                <a:lnTo>
                  <a:pt x="1760563" y="38100"/>
                </a:lnTo>
                <a:lnTo>
                  <a:pt x="1298749" y="38100"/>
                </a:lnTo>
                <a:lnTo>
                  <a:pt x="1292536" y="50800"/>
                </a:lnTo>
                <a:close/>
              </a:path>
              <a:path w="3205480" h="3035300">
                <a:moveTo>
                  <a:pt x="1805276" y="63500"/>
                </a:moveTo>
                <a:lnTo>
                  <a:pt x="1920589" y="63500"/>
                </a:lnTo>
                <a:lnTo>
                  <a:pt x="1917388" y="50800"/>
                </a:lnTo>
                <a:lnTo>
                  <a:pt x="1802170" y="50800"/>
                </a:lnTo>
                <a:lnTo>
                  <a:pt x="1805276" y="63500"/>
                </a:lnTo>
                <a:close/>
              </a:path>
              <a:path w="3205480" h="3035300">
                <a:moveTo>
                  <a:pt x="1617858" y="63500"/>
                </a:moveTo>
                <a:lnTo>
                  <a:pt x="1780237" y="63500"/>
                </a:lnTo>
                <a:lnTo>
                  <a:pt x="1777131" y="50800"/>
                </a:lnTo>
                <a:lnTo>
                  <a:pt x="1615034" y="50800"/>
                </a:lnTo>
                <a:lnTo>
                  <a:pt x="1617858" y="63500"/>
                </a:lnTo>
                <a:close/>
              </a:path>
              <a:path w="3205480" h="3035300">
                <a:moveTo>
                  <a:pt x="1279075" y="63500"/>
                </a:moveTo>
                <a:lnTo>
                  <a:pt x="1445502" y="63500"/>
                </a:lnTo>
                <a:lnTo>
                  <a:pt x="1448325" y="50800"/>
                </a:lnTo>
                <a:lnTo>
                  <a:pt x="1284911" y="50800"/>
                </a:lnTo>
                <a:lnTo>
                  <a:pt x="1279075" y="63500"/>
                </a:lnTo>
                <a:close/>
              </a:path>
              <a:path w="3205480" h="3035300">
                <a:moveTo>
                  <a:pt x="1871358" y="76200"/>
                </a:moveTo>
                <a:lnTo>
                  <a:pt x="1934144" y="76200"/>
                </a:lnTo>
                <a:lnTo>
                  <a:pt x="1933203" y="63500"/>
                </a:lnTo>
                <a:lnTo>
                  <a:pt x="1869098" y="63500"/>
                </a:lnTo>
                <a:lnTo>
                  <a:pt x="1871358" y="76200"/>
                </a:lnTo>
                <a:close/>
              </a:path>
              <a:path w="3205480" h="3035300">
                <a:moveTo>
                  <a:pt x="1820997" y="76200"/>
                </a:moveTo>
                <a:lnTo>
                  <a:pt x="1833234" y="76200"/>
                </a:lnTo>
                <a:lnTo>
                  <a:pt x="1836246" y="63500"/>
                </a:lnTo>
                <a:lnTo>
                  <a:pt x="1813654" y="63500"/>
                </a:lnTo>
                <a:lnTo>
                  <a:pt x="1820997" y="76200"/>
                </a:lnTo>
                <a:close/>
              </a:path>
              <a:path w="3205480" h="3035300">
                <a:moveTo>
                  <a:pt x="1683092" y="76200"/>
                </a:moveTo>
                <a:lnTo>
                  <a:pt x="1802923" y="76200"/>
                </a:lnTo>
                <a:lnTo>
                  <a:pt x="1800099" y="63500"/>
                </a:lnTo>
                <a:lnTo>
                  <a:pt x="1681021" y="63500"/>
                </a:lnTo>
                <a:lnTo>
                  <a:pt x="1683092" y="76200"/>
                </a:lnTo>
                <a:close/>
              </a:path>
              <a:path w="3205480" h="3035300">
                <a:moveTo>
                  <a:pt x="1668784" y="76200"/>
                </a:moveTo>
                <a:lnTo>
                  <a:pt x="1673773" y="63500"/>
                </a:lnTo>
                <a:lnTo>
                  <a:pt x="1661442" y="63500"/>
                </a:lnTo>
                <a:lnTo>
                  <a:pt x="1668784" y="76200"/>
                </a:lnTo>
                <a:close/>
              </a:path>
              <a:path w="3205480" h="3035300">
                <a:moveTo>
                  <a:pt x="1283593" y="76200"/>
                </a:moveTo>
                <a:lnTo>
                  <a:pt x="1378102" y="76200"/>
                </a:lnTo>
                <a:lnTo>
                  <a:pt x="1381021" y="63500"/>
                </a:lnTo>
                <a:lnTo>
                  <a:pt x="1277663" y="63500"/>
                </a:lnTo>
                <a:lnTo>
                  <a:pt x="1283593" y="76200"/>
                </a:lnTo>
                <a:close/>
              </a:path>
              <a:path w="3205480" h="3035300">
                <a:moveTo>
                  <a:pt x="1916635" y="88900"/>
                </a:moveTo>
                <a:lnTo>
                  <a:pt x="1965584" y="88900"/>
                </a:lnTo>
                <a:lnTo>
                  <a:pt x="1962196" y="76200"/>
                </a:lnTo>
                <a:lnTo>
                  <a:pt x="1913152" y="76200"/>
                </a:lnTo>
                <a:lnTo>
                  <a:pt x="1916635" y="88900"/>
                </a:lnTo>
                <a:close/>
              </a:path>
              <a:path w="3205480" h="3035300">
                <a:moveTo>
                  <a:pt x="1722628" y="88900"/>
                </a:moveTo>
                <a:lnTo>
                  <a:pt x="1817420" y="88900"/>
                </a:lnTo>
                <a:lnTo>
                  <a:pt x="1812525" y="76200"/>
                </a:lnTo>
                <a:lnTo>
                  <a:pt x="1719145" y="76200"/>
                </a:lnTo>
                <a:lnTo>
                  <a:pt x="1722628" y="88900"/>
                </a:lnTo>
                <a:close/>
              </a:path>
              <a:path w="3205480" h="3035300">
                <a:moveTo>
                  <a:pt x="1935744" y="101600"/>
                </a:moveTo>
                <a:lnTo>
                  <a:pt x="1984882" y="101600"/>
                </a:lnTo>
                <a:lnTo>
                  <a:pt x="1978292" y="88900"/>
                </a:lnTo>
                <a:lnTo>
                  <a:pt x="1933485" y="88900"/>
                </a:lnTo>
                <a:lnTo>
                  <a:pt x="1935744" y="101600"/>
                </a:lnTo>
                <a:close/>
              </a:path>
              <a:path w="3205480" h="3035300">
                <a:moveTo>
                  <a:pt x="1756704" y="101600"/>
                </a:moveTo>
                <a:lnTo>
                  <a:pt x="1822785" y="101600"/>
                </a:lnTo>
                <a:lnTo>
                  <a:pt x="1820526" y="88900"/>
                </a:lnTo>
                <a:lnTo>
                  <a:pt x="1755104" y="88900"/>
                </a:lnTo>
                <a:lnTo>
                  <a:pt x="1756704" y="101600"/>
                </a:lnTo>
                <a:close/>
              </a:path>
              <a:path w="3205480" h="3035300">
                <a:moveTo>
                  <a:pt x="1741360" y="101600"/>
                </a:moveTo>
                <a:lnTo>
                  <a:pt x="1748609" y="88900"/>
                </a:lnTo>
                <a:lnTo>
                  <a:pt x="1734771" y="88900"/>
                </a:lnTo>
                <a:lnTo>
                  <a:pt x="1741360" y="101600"/>
                </a:lnTo>
                <a:close/>
              </a:path>
              <a:path w="3205480" h="3035300">
                <a:moveTo>
                  <a:pt x="1940169" y="114300"/>
                </a:moveTo>
                <a:lnTo>
                  <a:pt x="2012086" y="114300"/>
                </a:lnTo>
                <a:lnTo>
                  <a:pt x="2005873" y="101600"/>
                </a:lnTo>
                <a:lnTo>
                  <a:pt x="1941769" y="101600"/>
                </a:lnTo>
                <a:lnTo>
                  <a:pt x="1940169" y="114300"/>
                </a:lnTo>
                <a:close/>
              </a:path>
              <a:path w="3205480" h="3035300">
                <a:moveTo>
                  <a:pt x="1763482" y="114300"/>
                </a:moveTo>
                <a:lnTo>
                  <a:pt x="1829845" y="114300"/>
                </a:lnTo>
                <a:lnTo>
                  <a:pt x="1829186" y="101600"/>
                </a:lnTo>
                <a:lnTo>
                  <a:pt x="1763011" y="101600"/>
                </a:lnTo>
                <a:lnTo>
                  <a:pt x="1763482" y="114300"/>
                </a:lnTo>
                <a:close/>
              </a:path>
              <a:path w="3205480" h="3035300">
                <a:moveTo>
                  <a:pt x="1957583" y="127000"/>
                </a:moveTo>
                <a:lnTo>
                  <a:pt x="2016510" y="127000"/>
                </a:lnTo>
                <a:lnTo>
                  <a:pt x="2010486" y="114300"/>
                </a:lnTo>
                <a:lnTo>
                  <a:pt x="1959748" y="114300"/>
                </a:lnTo>
                <a:lnTo>
                  <a:pt x="1957583" y="127000"/>
                </a:lnTo>
                <a:close/>
              </a:path>
              <a:path w="3205480" h="3035300">
                <a:moveTo>
                  <a:pt x="1780143" y="127000"/>
                </a:moveTo>
                <a:lnTo>
                  <a:pt x="1838694" y="127000"/>
                </a:lnTo>
                <a:lnTo>
                  <a:pt x="1837376" y="114300"/>
                </a:lnTo>
                <a:lnTo>
                  <a:pt x="1779296" y="114300"/>
                </a:lnTo>
                <a:lnTo>
                  <a:pt x="1780143" y="127000"/>
                </a:lnTo>
                <a:close/>
              </a:path>
              <a:path w="3205480" h="3035300">
                <a:moveTo>
                  <a:pt x="1970291" y="139700"/>
                </a:moveTo>
                <a:lnTo>
                  <a:pt x="2035148" y="139700"/>
                </a:lnTo>
                <a:lnTo>
                  <a:pt x="2029500" y="127000"/>
                </a:lnTo>
                <a:lnTo>
                  <a:pt x="1967844" y="127000"/>
                </a:lnTo>
                <a:lnTo>
                  <a:pt x="1970291" y="139700"/>
                </a:lnTo>
                <a:close/>
              </a:path>
              <a:path w="3205480" h="3035300">
                <a:moveTo>
                  <a:pt x="1796616" y="139700"/>
                </a:moveTo>
                <a:lnTo>
                  <a:pt x="1845001" y="139700"/>
                </a:lnTo>
                <a:lnTo>
                  <a:pt x="1843965" y="127000"/>
                </a:lnTo>
                <a:lnTo>
                  <a:pt x="1792475" y="127000"/>
                </a:lnTo>
                <a:lnTo>
                  <a:pt x="1796616" y="139700"/>
                </a:lnTo>
                <a:close/>
              </a:path>
              <a:path w="3205480" h="3035300">
                <a:moveTo>
                  <a:pt x="1980363" y="152400"/>
                </a:moveTo>
                <a:lnTo>
                  <a:pt x="2048515" y="152400"/>
                </a:lnTo>
                <a:lnTo>
                  <a:pt x="2045691" y="139700"/>
                </a:lnTo>
                <a:lnTo>
                  <a:pt x="1979987" y="139700"/>
                </a:lnTo>
                <a:lnTo>
                  <a:pt x="1980363" y="152400"/>
                </a:lnTo>
                <a:close/>
              </a:path>
              <a:path w="3205480" h="3035300">
                <a:moveTo>
                  <a:pt x="1802735" y="152400"/>
                </a:moveTo>
                <a:lnTo>
                  <a:pt x="1848577" y="152400"/>
                </a:lnTo>
                <a:lnTo>
                  <a:pt x="1846036" y="139700"/>
                </a:lnTo>
                <a:lnTo>
                  <a:pt x="1801135" y="139700"/>
                </a:lnTo>
                <a:lnTo>
                  <a:pt x="1802735" y="152400"/>
                </a:lnTo>
                <a:close/>
              </a:path>
              <a:path w="3205480" h="3035300">
                <a:moveTo>
                  <a:pt x="1075277" y="152400"/>
                </a:moveTo>
                <a:lnTo>
                  <a:pt x="1104647" y="152400"/>
                </a:lnTo>
                <a:lnTo>
                  <a:pt x="1107377" y="139700"/>
                </a:lnTo>
                <a:lnTo>
                  <a:pt x="1077725" y="139700"/>
                </a:lnTo>
                <a:lnTo>
                  <a:pt x="1075277" y="152400"/>
                </a:lnTo>
                <a:close/>
              </a:path>
              <a:path w="3205480" h="3035300">
                <a:moveTo>
                  <a:pt x="1990624" y="165100"/>
                </a:moveTo>
                <a:lnTo>
                  <a:pt x="2061694" y="165100"/>
                </a:lnTo>
                <a:lnTo>
                  <a:pt x="2057175" y="152400"/>
                </a:lnTo>
                <a:lnTo>
                  <a:pt x="1984693" y="152400"/>
                </a:lnTo>
                <a:lnTo>
                  <a:pt x="1990624" y="165100"/>
                </a:lnTo>
                <a:close/>
              </a:path>
              <a:path w="3205480" h="3035300">
                <a:moveTo>
                  <a:pt x="1799911" y="165100"/>
                </a:moveTo>
                <a:lnTo>
                  <a:pt x="1845377" y="165100"/>
                </a:lnTo>
                <a:lnTo>
                  <a:pt x="1849142" y="152400"/>
                </a:lnTo>
                <a:lnTo>
                  <a:pt x="1798028" y="152400"/>
                </a:lnTo>
                <a:lnTo>
                  <a:pt x="1799911" y="165100"/>
                </a:lnTo>
                <a:close/>
              </a:path>
              <a:path w="3205480" h="3035300">
                <a:moveTo>
                  <a:pt x="1535963" y="165100"/>
                </a:moveTo>
                <a:lnTo>
                  <a:pt x="1550742" y="165100"/>
                </a:lnTo>
                <a:lnTo>
                  <a:pt x="1548200" y="152400"/>
                </a:lnTo>
                <a:lnTo>
                  <a:pt x="1540670" y="152400"/>
                </a:lnTo>
                <a:lnTo>
                  <a:pt x="1535963" y="165100"/>
                </a:lnTo>
                <a:close/>
              </a:path>
              <a:path w="3205480" h="3035300">
                <a:moveTo>
                  <a:pt x="1456515" y="165100"/>
                </a:moveTo>
                <a:lnTo>
                  <a:pt x="1535963" y="165100"/>
                </a:lnTo>
                <a:lnTo>
                  <a:pt x="1528433" y="152400"/>
                </a:lnTo>
                <a:lnTo>
                  <a:pt x="1459904" y="152400"/>
                </a:lnTo>
                <a:lnTo>
                  <a:pt x="1456515" y="165100"/>
                </a:lnTo>
                <a:close/>
              </a:path>
              <a:path w="3205480" h="3035300">
                <a:moveTo>
                  <a:pt x="1425451" y="165100"/>
                </a:moveTo>
                <a:lnTo>
                  <a:pt x="1448891" y="165100"/>
                </a:lnTo>
                <a:lnTo>
                  <a:pt x="1443996" y="152400"/>
                </a:lnTo>
                <a:lnTo>
                  <a:pt x="1432888" y="152400"/>
                </a:lnTo>
                <a:lnTo>
                  <a:pt x="1425451" y="165100"/>
                </a:lnTo>
                <a:close/>
              </a:path>
              <a:path w="3205480" h="3035300">
                <a:moveTo>
                  <a:pt x="1047603" y="165100"/>
                </a:moveTo>
                <a:lnTo>
                  <a:pt x="1088645" y="165100"/>
                </a:lnTo>
                <a:lnTo>
                  <a:pt x="1094104" y="152400"/>
                </a:lnTo>
                <a:lnTo>
                  <a:pt x="1054192" y="152400"/>
                </a:lnTo>
                <a:lnTo>
                  <a:pt x="1047603" y="165100"/>
                </a:lnTo>
                <a:close/>
              </a:path>
              <a:path w="3205480" h="3035300">
                <a:moveTo>
                  <a:pt x="2001543" y="177800"/>
                </a:moveTo>
                <a:lnTo>
                  <a:pt x="2064330" y="177800"/>
                </a:lnTo>
                <a:lnTo>
                  <a:pt x="2062259" y="165100"/>
                </a:lnTo>
                <a:lnTo>
                  <a:pt x="2001543" y="165100"/>
                </a:lnTo>
                <a:lnTo>
                  <a:pt x="2001543" y="177800"/>
                </a:lnTo>
                <a:close/>
              </a:path>
              <a:path w="3205480" h="3035300">
                <a:moveTo>
                  <a:pt x="1808289" y="177800"/>
                </a:moveTo>
                <a:lnTo>
                  <a:pt x="1844436" y="177800"/>
                </a:lnTo>
                <a:lnTo>
                  <a:pt x="1846036" y="165100"/>
                </a:lnTo>
                <a:lnTo>
                  <a:pt x="1807724" y="165100"/>
                </a:lnTo>
                <a:lnTo>
                  <a:pt x="1808289" y="177800"/>
                </a:lnTo>
                <a:close/>
              </a:path>
              <a:path w="3205480" h="3035300">
                <a:moveTo>
                  <a:pt x="1405213" y="177800"/>
                </a:moveTo>
                <a:lnTo>
                  <a:pt x="1594890" y="177800"/>
                </a:lnTo>
                <a:lnTo>
                  <a:pt x="1591596" y="165100"/>
                </a:lnTo>
                <a:lnTo>
                  <a:pt x="1412555" y="165100"/>
                </a:lnTo>
                <a:lnTo>
                  <a:pt x="1405213" y="177800"/>
                </a:lnTo>
                <a:close/>
              </a:path>
              <a:path w="3205480" h="3035300">
                <a:moveTo>
                  <a:pt x="1080643" y="177800"/>
                </a:moveTo>
                <a:lnTo>
                  <a:pt x="1083373" y="165100"/>
                </a:lnTo>
                <a:lnTo>
                  <a:pt x="1072642" y="165100"/>
                </a:lnTo>
                <a:lnTo>
                  <a:pt x="1080643" y="177800"/>
                </a:lnTo>
                <a:close/>
              </a:path>
              <a:path w="3205480" h="3035300">
                <a:moveTo>
                  <a:pt x="1038283" y="177800"/>
                </a:moveTo>
                <a:lnTo>
                  <a:pt x="1069912" y="177800"/>
                </a:lnTo>
                <a:lnTo>
                  <a:pt x="1072642" y="165100"/>
                </a:lnTo>
                <a:lnTo>
                  <a:pt x="1040825" y="165100"/>
                </a:lnTo>
                <a:lnTo>
                  <a:pt x="1038283" y="177800"/>
                </a:lnTo>
                <a:close/>
              </a:path>
              <a:path w="3205480" h="3035300">
                <a:moveTo>
                  <a:pt x="2008509" y="190500"/>
                </a:moveTo>
                <a:lnTo>
                  <a:pt x="2071295" y="190500"/>
                </a:lnTo>
                <a:lnTo>
                  <a:pt x="2074025" y="177800"/>
                </a:lnTo>
                <a:lnTo>
                  <a:pt x="2005308" y="177800"/>
                </a:lnTo>
                <a:lnTo>
                  <a:pt x="2008509" y="190500"/>
                </a:lnTo>
                <a:close/>
              </a:path>
              <a:path w="3205480" h="3035300">
                <a:moveTo>
                  <a:pt x="1797181" y="190500"/>
                </a:moveTo>
                <a:lnTo>
                  <a:pt x="1840671" y="190500"/>
                </a:lnTo>
                <a:lnTo>
                  <a:pt x="1841518" y="177800"/>
                </a:lnTo>
                <a:lnTo>
                  <a:pt x="1799064" y="177800"/>
                </a:lnTo>
                <a:lnTo>
                  <a:pt x="1797181" y="190500"/>
                </a:lnTo>
                <a:close/>
              </a:path>
              <a:path w="3205480" h="3035300">
                <a:moveTo>
                  <a:pt x="1361065" y="190500"/>
                </a:moveTo>
                <a:lnTo>
                  <a:pt x="1635273" y="190500"/>
                </a:lnTo>
                <a:lnTo>
                  <a:pt x="1628496" y="177800"/>
                </a:lnTo>
                <a:lnTo>
                  <a:pt x="1368031" y="177800"/>
                </a:lnTo>
                <a:lnTo>
                  <a:pt x="1361065" y="190500"/>
                </a:lnTo>
                <a:close/>
              </a:path>
              <a:path w="3205480" h="3035300">
                <a:moveTo>
                  <a:pt x="1012303" y="190500"/>
                </a:moveTo>
                <a:lnTo>
                  <a:pt x="1060499" y="190500"/>
                </a:lnTo>
                <a:lnTo>
                  <a:pt x="1059840" y="177800"/>
                </a:lnTo>
                <a:lnTo>
                  <a:pt x="1018327" y="177800"/>
                </a:lnTo>
                <a:lnTo>
                  <a:pt x="1012303" y="190500"/>
                </a:lnTo>
                <a:close/>
              </a:path>
              <a:path w="3205480" h="3035300">
                <a:moveTo>
                  <a:pt x="2010015" y="203200"/>
                </a:moveTo>
                <a:lnTo>
                  <a:pt x="2074402" y="203200"/>
                </a:lnTo>
                <a:lnTo>
                  <a:pt x="2074119" y="190500"/>
                </a:lnTo>
                <a:lnTo>
                  <a:pt x="2008697" y="190500"/>
                </a:lnTo>
                <a:lnTo>
                  <a:pt x="2010015" y="203200"/>
                </a:lnTo>
                <a:close/>
              </a:path>
              <a:path w="3205480" h="3035300">
                <a:moveTo>
                  <a:pt x="1792945" y="203200"/>
                </a:moveTo>
                <a:lnTo>
                  <a:pt x="1844718" y="203200"/>
                </a:lnTo>
                <a:lnTo>
                  <a:pt x="1845942" y="190500"/>
                </a:lnTo>
                <a:lnTo>
                  <a:pt x="1792851" y="190500"/>
                </a:lnTo>
                <a:lnTo>
                  <a:pt x="1792945" y="203200"/>
                </a:lnTo>
                <a:close/>
              </a:path>
              <a:path w="3205480" h="3035300">
                <a:moveTo>
                  <a:pt x="1539823" y="203200"/>
                </a:moveTo>
                <a:lnTo>
                  <a:pt x="1646381" y="203200"/>
                </a:lnTo>
                <a:lnTo>
                  <a:pt x="1644122" y="190500"/>
                </a:lnTo>
                <a:lnTo>
                  <a:pt x="1536622" y="190500"/>
                </a:lnTo>
                <a:lnTo>
                  <a:pt x="1539823" y="203200"/>
                </a:lnTo>
                <a:close/>
              </a:path>
              <a:path w="3205480" h="3035300">
                <a:moveTo>
                  <a:pt x="1337249" y="203200"/>
                </a:moveTo>
                <a:lnTo>
                  <a:pt x="1446725" y="203200"/>
                </a:lnTo>
                <a:lnTo>
                  <a:pt x="1448985" y="190500"/>
                </a:lnTo>
                <a:lnTo>
                  <a:pt x="1339508" y="190500"/>
                </a:lnTo>
                <a:lnTo>
                  <a:pt x="1337249" y="203200"/>
                </a:lnTo>
                <a:close/>
              </a:path>
              <a:path w="3205480" h="3035300">
                <a:moveTo>
                  <a:pt x="1001384" y="203200"/>
                </a:moveTo>
                <a:lnTo>
                  <a:pt x="1044685" y="203200"/>
                </a:lnTo>
                <a:lnTo>
                  <a:pt x="1050144" y="190500"/>
                </a:lnTo>
                <a:lnTo>
                  <a:pt x="1001384" y="190500"/>
                </a:lnTo>
                <a:lnTo>
                  <a:pt x="1001384" y="203200"/>
                </a:lnTo>
                <a:close/>
              </a:path>
              <a:path w="3205480" h="3035300">
                <a:moveTo>
                  <a:pt x="2584789" y="215900"/>
                </a:moveTo>
                <a:lnTo>
                  <a:pt x="2778420" y="215900"/>
                </a:lnTo>
                <a:lnTo>
                  <a:pt x="2775596" y="203200"/>
                </a:lnTo>
                <a:lnTo>
                  <a:pt x="2587990" y="203200"/>
                </a:lnTo>
                <a:lnTo>
                  <a:pt x="2584789" y="215900"/>
                </a:lnTo>
                <a:close/>
              </a:path>
              <a:path w="3205480" h="3035300">
                <a:moveTo>
                  <a:pt x="2016039" y="215900"/>
                </a:moveTo>
                <a:lnTo>
                  <a:pt x="2080426" y="215900"/>
                </a:lnTo>
                <a:lnTo>
                  <a:pt x="2078920" y="203200"/>
                </a:lnTo>
                <a:lnTo>
                  <a:pt x="2014816" y="203200"/>
                </a:lnTo>
                <a:lnTo>
                  <a:pt x="2016039" y="215900"/>
                </a:lnTo>
                <a:close/>
              </a:path>
              <a:path w="3205480" h="3035300">
                <a:moveTo>
                  <a:pt x="1777037" y="215900"/>
                </a:moveTo>
                <a:lnTo>
                  <a:pt x="1836623" y="215900"/>
                </a:lnTo>
                <a:lnTo>
                  <a:pt x="1833799" y="203200"/>
                </a:lnTo>
                <a:lnTo>
                  <a:pt x="1779955" y="203200"/>
                </a:lnTo>
                <a:lnTo>
                  <a:pt x="1777037" y="215900"/>
                </a:lnTo>
                <a:close/>
              </a:path>
              <a:path w="3205480" h="3035300">
                <a:moveTo>
                  <a:pt x="1602233" y="215900"/>
                </a:moveTo>
                <a:lnTo>
                  <a:pt x="1664078" y="215900"/>
                </a:lnTo>
                <a:lnTo>
                  <a:pt x="1662007" y="203200"/>
                </a:lnTo>
                <a:lnTo>
                  <a:pt x="1595267" y="203200"/>
                </a:lnTo>
                <a:lnTo>
                  <a:pt x="1602233" y="215900"/>
                </a:lnTo>
                <a:close/>
              </a:path>
              <a:path w="3205480" h="3035300">
                <a:moveTo>
                  <a:pt x="1417733" y="215900"/>
                </a:moveTo>
                <a:lnTo>
                  <a:pt x="1424887" y="203200"/>
                </a:lnTo>
                <a:lnTo>
                  <a:pt x="1412649" y="203200"/>
                </a:lnTo>
                <a:lnTo>
                  <a:pt x="1417733" y="215900"/>
                </a:lnTo>
                <a:close/>
              </a:path>
              <a:path w="3205480" h="3035300">
                <a:moveTo>
                  <a:pt x="1405495" y="215900"/>
                </a:moveTo>
                <a:lnTo>
                  <a:pt x="1409072" y="203200"/>
                </a:lnTo>
                <a:lnTo>
                  <a:pt x="1400789" y="203200"/>
                </a:lnTo>
                <a:lnTo>
                  <a:pt x="1405495" y="215900"/>
                </a:lnTo>
                <a:close/>
              </a:path>
              <a:path w="3205480" h="3035300">
                <a:moveTo>
                  <a:pt x="1325483" y="215900"/>
                </a:moveTo>
                <a:lnTo>
                  <a:pt x="1397212" y="215900"/>
                </a:lnTo>
                <a:lnTo>
                  <a:pt x="1400789" y="203200"/>
                </a:lnTo>
                <a:lnTo>
                  <a:pt x="1328871" y="203200"/>
                </a:lnTo>
                <a:lnTo>
                  <a:pt x="1325483" y="215900"/>
                </a:lnTo>
                <a:close/>
              </a:path>
              <a:path w="3205480" h="3035300">
                <a:moveTo>
                  <a:pt x="1307503" y="215900"/>
                </a:moveTo>
                <a:lnTo>
                  <a:pt x="1322188" y="215900"/>
                </a:lnTo>
                <a:lnTo>
                  <a:pt x="1314187" y="203200"/>
                </a:lnTo>
                <a:lnTo>
                  <a:pt x="1310892" y="203200"/>
                </a:lnTo>
                <a:lnTo>
                  <a:pt x="1307503" y="215900"/>
                </a:lnTo>
                <a:close/>
              </a:path>
              <a:path w="3205480" h="3035300">
                <a:moveTo>
                  <a:pt x="981521" y="215900"/>
                </a:moveTo>
                <a:lnTo>
                  <a:pt x="1040166" y="215900"/>
                </a:lnTo>
                <a:lnTo>
                  <a:pt x="1045626" y="203200"/>
                </a:lnTo>
                <a:lnTo>
                  <a:pt x="985757" y="203200"/>
                </a:lnTo>
                <a:lnTo>
                  <a:pt x="981521" y="215900"/>
                </a:lnTo>
                <a:close/>
              </a:path>
              <a:path w="3205480" h="3035300">
                <a:moveTo>
                  <a:pt x="2499223" y="228600"/>
                </a:moveTo>
                <a:lnTo>
                  <a:pt x="2833300" y="228600"/>
                </a:lnTo>
                <a:lnTo>
                  <a:pt x="2830193" y="215900"/>
                </a:lnTo>
                <a:lnTo>
                  <a:pt x="2506565" y="215900"/>
                </a:lnTo>
                <a:lnTo>
                  <a:pt x="2499223" y="228600"/>
                </a:lnTo>
                <a:close/>
              </a:path>
              <a:path w="3205480" h="3035300">
                <a:moveTo>
                  <a:pt x="2019805" y="228600"/>
                </a:moveTo>
                <a:lnTo>
                  <a:pt x="2083250" y="228600"/>
                </a:lnTo>
                <a:lnTo>
                  <a:pt x="2082686" y="215900"/>
                </a:lnTo>
                <a:lnTo>
                  <a:pt x="2019240" y="215900"/>
                </a:lnTo>
                <a:lnTo>
                  <a:pt x="2019805" y="228600"/>
                </a:lnTo>
                <a:close/>
              </a:path>
              <a:path w="3205480" h="3035300">
                <a:moveTo>
                  <a:pt x="1761222" y="228600"/>
                </a:moveTo>
                <a:lnTo>
                  <a:pt x="1827304" y="228600"/>
                </a:lnTo>
                <a:lnTo>
                  <a:pt x="1832481" y="215900"/>
                </a:lnTo>
                <a:lnTo>
                  <a:pt x="1764141" y="215900"/>
                </a:lnTo>
                <a:lnTo>
                  <a:pt x="1761222" y="228600"/>
                </a:lnTo>
                <a:close/>
              </a:path>
              <a:path w="3205480" h="3035300">
                <a:moveTo>
                  <a:pt x="1630096" y="228600"/>
                </a:moveTo>
                <a:lnTo>
                  <a:pt x="1683751" y="228600"/>
                </a:lnTo>
                <a:lnTo>
                  <a:pt x="1679798" y="215900"/>
                </a:lnTo>
                <a:lnTo>
                  <a:pt x="1626707" y="215900"/>
                </a:lnTo>
                <a:lnTo>
                  <a:pt x="1630096" y="228600"/>
                </a:lnTo>
                <a:close/>
              </a:path>
              <a:path w="3205480" h="3035300">
                <a:moveTo>
                  <a:pt x="1296866" y="228600"/>
                </a:moveTo>
                <a:lnTo>
                  <a:pt x="1390152" y="228600"/>
                </a:lnTo>
                <a:lnTo>
                  <a:pt x="1393541" y="215900"/>
                </a:lnTo>
                <a:lnTo>
                  <a:pt x="1299125" y="215900"/>
                </a:lnTo>
                <a:lnTo>
                  <a:pt x="1296866" y="228600"/>
                </a:lnTo>
                <a:close/>
              </a:path>
              <a:path w="3205480" h="3035300">
                <a:moveTo>
                  <a:pt x="967496" y="228600"/>
                </a:moveTo>
                <a:lnTo>
                  <a:pt x="1027647" y="228600"/>
                </a:lnTo>
                <a:lnTo>
                  <a:pt x="1026799" y="215900"/>
                </a:lnTo>
                <a:lnTo>
                  <a:pt x="972579" y="215900"/>
                </a:lnTo>
                <a:lnTo>
                  <a:pt x="967496" y="228600"/>
                </a:lnTo>
                <a:close/>
              </a:path>
              <a:path w="3205480" h="3035300">
                <a:moveTo>
                  <a:pt x="2463923" y="241300"/>
                </a:moveTo>
                <a:lnTo>
                  <a:pt x="2872459" y="241300"/>
                </a:lnTo>
                <a:lnTo>
                  <a:pt x="2865305" y="228600"/>
                </a:lnTo>
                <a:lnTo>
                  <a:pt x="2466841" y="228600"/>
                </a:lnTo>
                <a:lnTo>
                  <a:pt x="2463923" y="241300"/>
                </a:lnTo>
                <a:close/>
              </a:path>
              <a:path w="3205480" h="3035300">
                <a:moveTo>
                  <a:pt x="2015098" y="241300"/>
                </a:moveTo>
                <a:lnTo>
                  <a:pt x="2080426" y="241300"/>
                </a:lnTo>
                <a:lnTo>
                  <a:pt x="2080803" y="228600"/>
                </a:lnTo>
                <a:lnTo>
                  <a:pt x="2014722" y="228600"/>
                </a:lnTo>
                <a:lnTo>
                  <a:pt x="2015098" y="241300"/>
                </a:lnTo>
                <a:close/>
              </a:path>
              <a:path w="3205480" h="3035300">
                <a:moveTo>
                  <a:pt x="1748044" y="241300"/>
                </a:moveTo>
                <a:lnTo>
                  <a:pt x="1816008" y="241300"/>
                </a:lnTo>
                <a:lnTo>
                  <a:pt x="1818832" y="228600"/>
                </a:lnTo>
                <a:lnTo>
                  <a:pt x="1753692" y="228600"/>
                </a:lnTo>
                <a:lnTo>
                  <a:pt x="1748044" y="241300"/>
                </a:lnTo>
                <a:close/>
              </a:path>
              <a:path w="3205480" h="3035300">
                <a:moveTo>
                  <a:pt x="1644121" y="241300"/>
                </a:moveTo>
                <a:lnTo>
                  <a:pt x="1692317" y="241300"/>
                </a:lnTo>
                <a:lnTo>
                  <a:pt x="1690058" y="228600"/>
                </a:lnTo>
                <a:lnTo>
                  <a:pt x="1641674" y="228600"/>
                </a:lnTo>
                <a:lnTo>
                  <a:pt x="1644121" y="241300"/>
                </a:lnTo>
                <a:close/>
              </a:path>
              <a:path w="3205480" h="3035300">
                <a:moveTo>
                  <a:pt x="1278040" y="241300"/>
                </a:moveTo>
                <a:lnTo>
                  <a:pt x="1351557" y="241300"/>
                </a:lnTo>
                <a:lnTo>
                  <a:pt x="1352969" y="228600"/>
                </a:lnTo>
                <a:lnTo>
                  <a:pt x="1277946" y="228600"/>
                </a:lnTo>
                <a:lnTo>
                  <a:pt x="1278040" y="241300"/>
                </a:lnTo>
                <a:close/>
              </a:path>
              <a:path w="3205480" h="3035300">
                <a:moveTo>
                  <a:pt x="962977" y="241300"/>
                </a:moveTo>
                <a:lnTo>
                  <a:pt x="1012962" y="241300"/>
                </a:lnTo>
                <a:lnTo>
                  <a:pt x="1010891" y="228600"/>
                </a:lnTo>
                <a:lnTo>
                  <a:pt x="962695" y="228600"/>
                </a:lnTo>
                <a:lnTo>
                  <a:pt x="962977" y="241300"/>
                </a:lnTo>
                <a:close/>
              </a:path>
              <a:path w="3205480" h="3035300">
                <a:moveTo>
                  <a:pt x="2436436" y="254000"/>
                </a:moveTo>
                <a:lnTo>
                  <a:pt x="2911995" y="254000"/>
                </a:lnTo>
                <a:lnTo>
                  <a:pt x="2908512" y="241300"/>
                </a:lnTo>
                <a:lnTo>
                  <a:pt x="2443402" y="241300"/>
                </a:lnTo>
                <a:lnTo>
                  <a:pt x="2436436" y="254000"/>
                </a:lnTo>
                <a:close/>
              </a:path>
              <a:path w="3205480" h="3035300">
                <a:moveTo>
                  <a:pt x="2423634" y="254000"/>
                </a:moveTo>
                <a:lnTo>
                  <a:pt x="2436436" y="254000"/>
                </a:lnTo>
                <a:lnTo>
                  <a:pt x="2430129" y="241300"/>
                </a:lnTo>
                <a:lnTo>
                  <a:pt x="2423352" y="241300"/>
                </a:lnTo>
                <a:lnTo>
                  <a:pt x="2423634" y="254000"/>
                </a:lnTo>
                <a:close/>
              </a:path>
              <a:path w="3205480" h="3035300">
                <a:moveTo>
                  <a:pt x="2018110" y="254000"/>
                </a:moveTo>
                <a:lnTo>
                  <a:pt x="2079956" y="254000"/>
                </a:lnTo>
                <a:lnTo>
                  <a:pt x="2081273" y="241300"/>
                </a:lnTo>
                <a:lnTo>
                  <a:pt x="2017922" y="241300"/>
                </a:lnTo>
                <a:lnTo>
                  <a:pt x="2018110" y="254000"/>
                </a:lnTo>
                <a:close/>
              </a:path>
              <a:path w="3205480" h="3035300">
                <a:moveTo>
                  <a:pt x="1774119" y="254000"/>
                </a:moveTo>
                <a:lnTo>
                  <a:pt x="1781367" y="254000"/>
                </a:lnTo>
                <a:lnTo>
                  <a:pt x="1783908" y="241300"/>
                </a:lnTo>
                <a:lnTo>
                  <a:pt x="1770730" y="241300"/>
                </a:lnTo>
                <a:lnTo>
                  <a:pt x="1774119" y="254000"/>
                </a:lnTo>
                <a:close/>
              </a:path>
              <a:path w="3205480" h="3035300">
                <a:moveTo>
                  <a:pt x="1670196" y="254000"/>
                </a:moveTo>
                <a:lnTo>
                  <a:pt x="1702295" y="254000"/>
                </a:lnTo>
                <a:lnTo>
                  <a:pt x="1700319" y="241300"/>
                </a:lnTo>
                <a:lnTo>
                  <a:pt x="1663607" y="241300"/>
                </a:lnTo>
                <a:lnTo>
                  <a:pt x="1670196" y="254000"/>
                </a:lnTo>
                <a:close/>
              </a:path>
              <a:path w="3205480" h="3035300">
                <a:moveTo>
                  <a:pt x="1258554" y="254000"/>
                </a:moveTo>
                <a:lnTo>
                  <a:pt x="1343933" y="254000"/>
                </a:lnTo>
                <a:lnTo>
                  <a:pt x="1345062" y="241300"/>
                </a:lnTo>
                <a:lnTo>
                  <a:pt x="1259213" y="241300"/>
                </a:lnTo>
                <a:lnTo>
                  <a:pt x="1258554" y="254000"/>
                </a:lnTo>
                <a:close/>
              </a:path>
              <a:path w="3205480" h="3035300">
                <a:moveTo>
                  <a:pt x="945374" y="254000"/>
                </a:moveTo>
                <a:lnTo>
                  <a:pt x="996395" y="254000"/>
                </a:lnTo>
                <a:lnTo>
                  <a:pt x="1001666" y="241300"/>
                </a:lnTo>
                <a:lnTo>
                  <a:pt x="947822" y="241300"/>
                </a:lnTo>
                <a:lnTo>
                  <a:pt x="945374" y="254000"/>
                </a:lnTo>
                <a:close/>
              </a:path>
              <a:path w="3205480" h="3035300">
                <a:moveTo>
                  <a:pt x="2403490" y="266700"/>
                </a:moveTo>
                <a:lnTo>
                  <a:pt x="2938634" y="266700"/>
                </a:lnTo>
                <a:lnTo>
                  <a:pt x="2936752" y="254000"/>
                </a:lnTo>
                <a:lnTo>
                  <a:pt x="2403584" y="254000"/>
                </a:lnTo>
                <a:lnTo>
                  <a:pt x="2403490" y="266700"/>
                </a:lnTo>
                <a:close/>
              </a:path>
              <a:path w="3205480" h="3035300">
                <a:moveTo>
                  <a:pt x="2016887" y="266700"/>
                </a:moveTo>
                <a:lnTo>
                  <a:pt x="2082591" y="266700"/>
                </a:lnTo>
                <a:lnTo>
                  <a:pt x="2083627" y="254000"/>
                </a:lnTo>
                <a:lnTo>
                  <a:pt x="2019240" y="254000"/>
                </a:lnTo>
                <a:lnTo>
                  <a:pt x="2016887" y="266700"/>
                </a:lnTo>
                <a:close/>
              </a:path>
              <a:path w="3205480" h="3035300">
                <a:moveTo>
                  <a:pt x="1702954" y="266700"/>
                </a:moveTo>
                <a:lnTo>
                  <a:pt x="1703896" y="254000"/>
                </a:lnTo>
                <a:lnTo>
                  <a:pt x="1701072" y="254000"/>
                </a:lnTo>
                <a:lnTo>
                  <a:pt x="1702954" y="266700"/>
                </a:lnTo>
                <a:close/>
              </a:path>
              <a:path w="3205480" h="3035300">
                <a:moveTo>
                  <a:pt x="1690435" y="266700"/>
                </a:moveTo>
                <a:lnTo>
                  <a:pt x="1697024" y="254000"/>
                </a:lnTo>
                <a:lnTo>
                  <a:pt x="1683657" y="254000"/>
                </a:lnTo>
                <a:lnTo>
                  <a:pt x="1690435" y="266700"/>
                </a:lnTo>
                <a:close/>
              </a:path>
              <a:path w="3205480" h="3035300">
                <a:moveTo>
                  <a:pt x="1234268" y="266700"/>
                </a:moveTo>
                <a:lnTo>
                  <a:pt x="1324824" y="266700"/>
                </a:lnTo>
                <a:lnTo>
                  <a:pt x="1324447" y="254000"/>
                </a:lnTo>
                <a:lnTo>
                  <a:pt x="1237657" y="254000"/>
                </a:lnTo>
                <a:lnTo>
                  <a:pt x="1234268" y="266700"/>
                </a:lnTo>
                <a:close/>
              </a:path>
              <a:path w="3205480" h="3035300">
                <a:moveTo>
                  <a:pt x="931160" y="266700"/>
                </a:moveTo>
                <a:lnTo>
                  <a:pt x="990276" y="266700"/>
                </a:lnTo>
                <a:lnTo>
                  <a:pt x="995359" y="254000"/>
                </a:lnTo>
                <a:lnTo>
                  <a:pt x="935679" y="254000"/>
                </a:lnTo>
                <a:lnTo>
                  <a:pt x="931160" y="266700"/>
                </a:lnTo>
                <a:close/>
              </a:path>
              <a:path w="3205480" h="3035300">
                <a:moveTo>
                  <a:pt x="2755546" y="279400"/>
                </a:moveTo>
                <a:lnTo>
                  <a:pt x="2965368" y="279400"/>
                </a:lnTo>
                <a:lnTo>
                  <a:pt x="2962073" y="266700"/>
                </a:lnTo>
                <a:lnTo>
                  <a:pt x="2752157" y="266700"/>
                </a:lnTo>
                <a:lnTo>
                  <a:pt x="2755546" y="279400"/>
                </a:lnTo>
                <a:close/>
              </a:path>
              <a:path w="3205480" h="3035300">
                <a:moveTo>
                  <a:pt x="2566904" y="279400"/>
                </a:moveTo>
                <a:lnTo>
                  <a:pt x="2574247" y="279400"/>
                </a:lnTo>
                <a:lnTo>
                  <a:pt x="2577541" y="266700"/>
                </a:lnTo>
                <a:lnTo>
                  <a:pt x="2562104" y="266700"/>
                </a:lnTo>
                <a:lnTo>
                  <a:pt x="2566904" y="279400"/>
                </a:lnTo>
                <a:close/>
              </a:path>
              <a:path w="3205480" h="3035300">
                <a:moveTo>
                  <a:pt x="2384004" y="279400"/>
                </a:moveTo>
                <a:lnTo>
                  <a:pt x="2540359" y="279400"/>
                </a:lnTo>
                <a:lnTo>
                  <a:pt x="2543936" y="266700"/>
                </a:lnTo>
                <a:lnTo>
                  <a:pt x="2383439" y="266700"/>
                </a:lnTo>
                <a:lnTo>
                  <a:pt x="2384004" y="279400"/>
                </a:lnTo>
                <a:close/>
              </a:path>
              <a:path w="3205480" h="3035300">
                <a:moveTo>
                  <a:pt x="2017922" y="279400"/>
                </a:moveTo>
                <a:lnTo>
                  <a:pt x="2075626" y="279400"/>
                </a:lnTo>
                <a:lnTo>
                  <a:pt x="2077038" y="266700"/>
                </a:lnTo>
                <a:lnTo>
                  <a:pt x="2015569" y="266700"/>
                </a:lnTo>
                <a:lnTo>
                  <a:pt x="2017922" y="279400"/>
                </a:lnTo>
                <a:close/>
              </a:path>
              <a:path w="3205480" h="3035300">
                <a:moveTo>
                  <a:pt x="1211017" y="279400"/>
                </a:moveTo>
                <a:lnTo>
                  <a:pt x="1305997" y="279400"/>
                </a:lnTo>
                <a:lnTo>
                  <a:pt x="1307315" y="266700"/>
                </a:lnTo>
                <a:lnTo>
                  <a:pt x="1217983" y="266700"/>
                </a:lnTo>
                <a:lnTo>
                  <a:pt x="1211017" y="279400"/>
                </a:lnTo>
                <a:close/>
              </a:path>
              <a:path w="3205480" h="3035300">
                <a:moveTo>
                  <a:pt x="924477" y="279400"/>
                </a:moveTo>
                <a:lnTo>
                  <a:pt x="970696" y="279400"/>
                </a:lnTo>
                <a:lnTo>
                  <a:pt x="973144" y="266700"/>
                </a:lnTo>
                <a:lnTo>
                  <a:pt x="926736" y="266700"/>
                </a:lnTo>
                <a:lnTo>
                  <a:pt x="924477" y="279400"/>
                </a:lnTo>
                <a:close/>
              </a:path>
              <a:path w="3205480" h="3035300">
                <a:moveTo>
                  <a:pt x="2821251" y="292100"/>
                </a:moveTo>
                <a:lnTo>
                  <a:pt x="2988713" y="292100"/>
                </a:lnTo>
                <a:lnTo>
                  <a:pt x="2987301" y="279400"/>
                </a:lnTo>
                <a:lnTo>
                  <a:pt x="2817862" y="279400"/>
                </a:lnTo>
                <a:lnTo>
                  <a:pt x="2821251" y="292100"/>
                </a:lnTo>
                <a:close/>
              </a:path>
              <a:path w="3205480" h="3035300">
                <a:moveTo>
                  <a:pt x="2502047" y="292100"/>
                </a:moveTo>
                <a:lnTo>
                  <a:pt x="2516637" y="292100"/>
                </a:lnTo>
                <a:lnTo>
                  <a:pt x="2520214" y="279400"/>
                </a:lnTo>
                <a:lnTo>
                  <a:pt x="2496305" y="279400"/>
                </a:lnTo>
                <a:lnTo>
                  <a:pt x="2502047" y="292100"/>
                </a:lnTo>
                <a:close/>
              </a:path>
              <a:path w="3205480" h="3035300">
                <a:moveTo>
                  <a:pt x="2368943" y="292100"/>
                </a:moveTo>
                <a:lnTo>
                  <a:pt x="2489245" y="292100"/>
                </a:lnTo>
                <a:lnTo>
                  <a:pt x="2492822" y="279400"/>
                </a:lnTo>
                <a:lnTo>
                  <a:pt x="2375156" y="279400"/>
                </a:lnTo>
                <a:lnTo>
                  <a:pt x="2368943" y="292100"/>
                </a:lnTo>
                <a:close/>
              </a:path>
              <a:path w="3205480" h="3035300">
                <a:moveTo>
                  <a:pt x="2355388" y="292100"/>
                </a:moveTo>
                <a:lnTo>
                  <a:pt x="2368943" y="292100"/>
                </a:lnTo>
                <a:lnTo>
                  <a:pt x="2361412" y="279400"/>
                </a:lnTo>
                <a:lnTo>
                  <a:pt x="2355388" y="292100"/>
                </a:lnTo>
                <a:close/>
              </a:path>
              <a:path w="3205480" h="3035300">
                <a:moveTo>
                  <a:pt x="2008038" y="292100"/>
                </a:moveTo>
                <a:lnTo>
                  <a:pt x="2074308" y="292100"/>
                </a:lnTo>
                <a:lnTo>
                  <a:pt x="2072049" y="279400"/>
                </a:lnTo>
                <a:lnTo>
                  <a:pt x="2011050" y="279400"/>
                </a:lnTo>
                <a:lnTo>
                  <a:pt x="2008038" y="292100"/>
                </a:lnTo>
                <a:close/>
              </a:path>
              <a:path w="3205480" h="3035300">
                <a:moveTo>
                  <a:pt x="1175153" y="292100"/>
                </a:moveTo>
                <a:lnTo>
                  <a:pt x="1282747" y="292100"/>
                </a:lnTo>
                <a:lnTo>
                  <a:pt x="1285947" y="279400"/>
                </a:lnTo>
                <a:lnTo>
                  <a:pt x="1176941" y="279400"/>
                </a:lnTo>
                <a:lnTo>
                  <a:pt x="1175153" y="292100"/>
                </a:lnTo>
                <a:close/>
              </a:path>
              <a:path w="3205480" h="3035300">
                <a:moveTo>
                  <a:pt x="923912" y="292100"/>
                </a:moveTo>
                <a:lnTo>
                  <a:pt x="966178" y="292100"/>
                </a:lnTo>
                <a:lnTo>
                  <a:pt x="968531" y="279400"/>
                </a:lnTo>
                <a:lnTo>
                  <a:pt x="926077" y="279400"/>
                </a:lnTo>
                <a:lnTo>
                  <a:pt x="923912" y="292100"/>
                </a:lnTo>
                <a:close/>
              </a:path>
              <a:path w="3205480" h="3035300">
                <a:moveTo>
                  <a:pt x="2851844" y="304800"/>
                </a:moveTo>
                <a:lnTo>
                  <a:pt x="3006033" y="304800"/>
                </a:lnTo>
                <a:lnTo>
                  <a:pt x="3004809" y="292100"/>
                </a:lnTo>
                <a:lnTo>
                  <a:pt x="2849302" y="292100"/>
                </a:lnTo>
                <a:lnTo>
                  <a:pt x="2851844" y="304800"/>
                </a:lnTo>
                <a:close/>
              </a:path>
              <a:path w="3205480" h="3035300">
                <a:moveTo>
                  <a:pt x="2470795" y="304800"/>
                </a:moveTo>
                <a:lnTo>
                  <a:pt x="2477761" y="292100"/>
                </a:lnTo>
                <a:lnTo>
                  <a:pt x="2465806" y="292100"/>
                </a:lnTo>
                <a:lnTo>
                  <a:pt x="2470795" y="304800"/>
                </a:lnTo>
                <a:close/>
              </a:path>
              <a:path w="3205480" h="3035300">
                <a:moveTo>
                  <a:pt x="2349363" y="304800"/>
                </a:moveTo>
                <a:lnTo>
                  <a:pt x="2462417" y="304800"/>
                </a:lnTo>
                <a:lnTo>
                  <a:pt x="2465806" y="292100"/>
                </a:lnTo>
                <a:lnTo>
                  <a:pt x="2352282" y="292100"/>
                </a:lnTo>
                <a:lnTo>
                  <a:pt x="2349363" y="304800"/>
                </a:lnTo>
                <a:close/>
              </a:path>
              <a:path w="3205480" h="3035300">
                <a:moveTo>
                  <a:pt x="2340421" y="304800"/>
                </a:moveTo>
                <a:lnTo>
                  <a:pt x="2349363" y="304800"/>
                </a:lnTo>
                <a:lnTo>
                  <a:pt x="2343245" y="292100"/>
                </a:lnTo>
                <a:lnTo>
                  <a:pt x="2340421" y="304800"/>
                </a:lnTo>
                <a:close/>
              </a:path>
              <a:path w="3205480" h="3035300">
                <a:moveTo>
                  <a:pt x="2006720" y="304800"/>
                </a:moveTo>
                <a:lnTo>
                  <a:pt x="2091816" y="304800"/>
                </a:lnTo>
                <a:lnTo>
                  <a:pt x="2094358" y="292100"/>
                </a:lnTo>
                <a:lnTo>
                  <a:pt x="2010486" y="292100"/>
                </a:lnTo>
                <a:lnTo>
                  <a:pt x="2006720" y="304800"/>
                </a:lnTo>
                <a:close/>
              </a:path>
              <a:path w="3205480" h="3035300">
                <a:moveTo>
                  <a:pt x="1772330" y="304800"/>
                </a:moveTo>
                <a:lnTo>
                  <a:pt x="1796993" y="304800"/>
                </a:lnTo>
                <a:lnTo>
                  <a:pt x="1795110" y="292100"/>
                </a:lnTo>
                <a:lnTo>
                  <a:pt x="1774401" y="292100"/>
                </a:lnTo>
                <a:lnTo>
                  <a:pt x="1772330" y="304800"/>
                </a:lnTo>
                <a:close/>
              </a:path>
              <a:path w="3205480" h="3035300">
                <a:moveTo>
                  <a:pt x="1145689" y="304800"/>
                </a:moveTo>
                <a:lnTo>
                  <a:pt x="1258649" y="304800"/>
                </a:lnTo>
                <a:lnTo>
                  <a:pt x="1265050" y="292100"/>
                </a:lnTo>
                <a:lnTo>
                  <a:pt x="1153126" y="292100"/>
                </a:lnTo>
                <a:lnTo>
                  <a:pt x="1145689" y="304800"/>
                </a:lnTo>
                <a:close/>
              </a:path>
              <a:path w="3205480" h="3035300">
                <a:moveTo>
                  <a:pt x="1118297" y="304800"/>
                </a:moveTo>
                <a:lnTo>
                  <a:pt x="1145689" y="304800"/>
                </a:lnTo>
                <a:lnTo>
                  <a:pt x="1140135" y="292100"/>
                </a:lnTo>
                <a:lnTo>
                  <a:pt x="1121309" y="292100"/>
                </a:lnTo>
                <a:lnTo>
                  <a:pt x="1118297" y="304800"/>
                </a:lnTo>
                <a:close/>
              </a:path>
              <a:path w="3205480" h="3035300">
                <a:moveTo>
                  <a:pt x="907250" y="304800"/>
                </a:moveTo>
                <a:lnTo>
                  <a:pt x="953188" y="304800"/>
                </a:lnTo>
                <a:lnTo>
                  <a:pt x="955447" y="292100"/>
                </a:lnTo>
                <a:lnTo>
                  <a:pt x="909321" y="292100"/>
                </a:lnTo>
                <a:lnTo>
                  <a:pt x="907250" y="304800"/>
                </a:lnTo>
                <a:close/>
              </a:path>
              <a:path w="3205480" h="3035300">
                <a:moveTo>
                  <a:pt x="2893921" y="317500"/>
                </a:moveTo>
                <a:lnTo>
                  <a:pt x="3035120" y="317500"/>
                </a:lnTo>
                <a:lnTo>
                  <a:pt x="3035403" y="304800"/>
                </a:lnTo>
                <a:lnTo>
                  <a:pt x="2891756" y="304800"/>
                </a:lnTo>
                <a:lnTo>
                  <a:pt x="2893921" y="317500"/>
                </a:lnTo>
                <a:close/>
              </a:path>
              <a:path w="3205480" h="3035300">
                <a:moveTo>
                  <a:pt x="2441519" y="317500"/>
                </a:moveTo>
                <a:lnTo>
                  <a:pt x="2448109" y="317500"/>
                </a:lnTo>
                <a:lnTo>
                  <a:pt x="2449897" y="304800"/>
                </a:lnTo>
                <a:lnTo>
                  <a:pt x="2433989" y="304800"/>
                </a:lnTo>
                <a:lnTo>
                  <a:pt x="2441519" y="317500"/>
                </a:lnTo>
                <a:close/>
              </a:path>
              <a:path w="3205480" h="3035300">
                <a:moveTo>
                  <a:pt x="2332514" y="317500"/>
                </a:moveTo>
                <a:lnTo>
                  <a:pt x="2427400" y="317500"/>
                </a:lnTo>
                <a:lnTo>
                  <a:pt x="2433989" y="304800"/>
                </a:lnTo>
                <a:lnTo>
                  <a:pt x="2337973" y="304800"/>
                </a:lnTo>
                <a:lnTo>
                  <a:pt x="2332514" y="317500"/>
                </a:lnTo>
                <a:close/>
              </a:path>
              <a:path w="3205480" h="3035300">
                <a:moveTo>
                  <a:pt x="2061506" y="317500"/>
                </a:moveTo>
                <a:lnTo>
                  <a:pt x="2106689" y="317500"/>
                </a:lnTo>
                <a:lnTo>
                  <a:pt x="2101794" y="304800"/>
                </a:lnTo>
                <a:lnTo>
                  <a:pt x="2055481" y="304800"/>
                </a:lnTo>
                <a:lnTo>
                  <a:pt x="2061506" y="317500"/>
                </a:lnTo>
                <a:close/>
              </a:path>
              <a:path w="3205480" h="3035300">
                <a:moveTo>
                  <a:pt x="1997307" y="317500"/>
                </a:moveTo>
                <a:lnTo>
                  <a:pt x="2047386" y="317500"/>
                </a:lnTo>
                <a:lnTo>
                  <a:pt x="2050116" y="304800"/>
                </a:lnTo>
                <a:lnTo>
                  <a:pt x="2001825" y="304800"/>
                </a:lnTo>
                <a:lnTo>
                  <a:pt x="1997307" y="317500"/>
                </a:lnTo>
                <a:close/>
              </a:path>
              <a:path w="3205480" h="3035300">
                <a:moveTo>
                  <a:pt x="1777131" y="317500"/>
                </a:moveTo>
                <a:lnTo>
                  <a:pt x="1824292" y="317500"/>
                </a:lnTo>
                <a:lnTo>
                  <a:pt x="1821279" y="304800"/>
                </a:lnTo>
                <a:lnTo>
                  <a:pt x="1776095" y="304800"/>
                </a:lnTo>
                <a:lnTo>
                  <a:pt x="1777131" y="317500"/>
                </a:lnTo>
                <a:close/>
              </a:path>
              <a:path w="3205480" h="3035300">
                <a:moveTo>
                  <a:pt x="1084785" y="317500"/>
                </a:moveTo>
                <a:lnTo>
                  <a:pt x="1227585" y="317500"/>
                </a:lnTo>
                <a:lnTo>
                  <a:pt x="1234174" y="304800"/>
                </a:lnTo>
                <a:lnTo>
                  <a:pt x="1087892" y="304800"/>
                </a:lnTo>
                <a:lnTo>
                  <a:pt x="1084785" y="317500"/>
                </a:lnTo>
                <a:close/>
              </a:path>
              <a:path w="3205480" h="3035300">
                <a:moveTo>
                  <a:pt x="905368" y="317500"/>
                </a:moveTo>
                <a:lnTo>
                  <a:pt x="946504" y="317500"/>
                </a:lnTo>
                <a:lnTo>
                  <a:pt x="950834" y="304800"/>
                </a:lnTo>
                <a:lnTo>
                  <a:pt x="907345" y="304800"/>
                </a:lnTo>
                <a:lnTo>
                  <a:pt x="905368" y="317500"/>
                </a:lnTo>
                <a:close/>
              </a:path>
              <a:path w="3205480" h="3035300">
                <a:moveTo>
                  <a:pt x="2938446" y="330200"/>
                </a:moveTo>
                <a:lnTo>
                  <a:pt x="3051593" y="330200"/>
                </a:lnTo>
                <a:lnTo>
                  <a:pt x="3048581" y="317500"/>
                </a:lnTo>
                <a:lnTo>
                  <a:pt x="2934681" y="317500"/>
                </a:lnTo>
                <a:lnTo>
                  <a:pt x="2938446" y="330200"/>
                </a:lnTo>
                <a:close/>
              </a:path>
              <a:path w="3205480" h="3035300">
                <a:moveTo>
                  <a:pt x="2326395" y="330200"/>
                </a:moveTo>
                <a:lnTo>
                  <a:pt x="2417139" y="330200"/>
                </a:lnTo>
                <a:lnTo>
                  <a:pt x="2419210" y="317500"/>
                </a:lnTo>
                <a:lnTo>
                  <a:pt x="2331761" y="317500"/>
                </a:lnTo>
                <a:lnTo>
                  <a:pt x="2326395" y="330200"/>
                </a:lnTo>
                <a:close/>
              </a:path>
              <a:path w="3205480" h="3035300">
                <a:moveTo>
                  <a:pt x="2068942" y="330200"/>
                </a:moveTo>
                <a:lnTo>
                  <a:pt x="2122974" y="330200"/>
                </a:lnTo>
                <a:lnTo>
                  <a:pt x="2119021" y="317500"/>
                </a:lnTo>
                <a:lnTo>
                  <a:pt x="2066683" y="317500"/>
                </a:lnTo>
                <a:lnTo>
                  <a:pt x="2068942" y="330200"/>
                </a:lnTo>
                <a:close/>
              </a:path>
              <a:path w="3205480" h="3035300">
                <a:moveTo>
                  <a:pt x="1988176" y="330200"/>
                </a:moveTo>
                <a:lnTo>
                  <a:pt x="2031760" y="330200"/>
                </a:lnTo>
                <a:lnTo>
                  <a:pt x="2038726" y="317500"/>
                </a:lnTo>
                <a:lnTo>
                  <a:pt x="1987988" y="317500"/>
                </a:lnTo>
                <a:lnTo>
                  <a:pt x="1988176" y="330200"/>
                </a:lnTo>
                <a:close/>
              </a:path>
              <a:path w="3205480" h="3035300">
                <a:moveTo>
                  <a:pt x="1855261" y="330200"/>
                </a:moveTo>
                <a:lnTo>
                  <a:pt x="1871828" y="330200"/>
                </a:lnTo>
                <a:lnTo>
                  <a:pt x="1868440" y="317500"/>
                </a:lnTo>
                <a:lnTo>
                  <a:pt x="1861097" y="317500"/>
                </a:lnTo>
                <a:lnTo>
                  <a:pt x="1855261" y="330200"/>
                </a:lnTo>
                <a:close/>
              </a:path>
              <a:path w="3205480" h="3035300">
                <a:moveTo>
                  <a:pt x="1776095" y="330200"/>
                </a:moveTo>
                <a:lnTo>
                  <a:pt x="1855261" y="330200"/>
                </a:lnTo>
                <a:lnTo>
                  <a:pt x="1847919" y="317500"/>
                </a:lnTo>
                <a:lnTo>
                  <a:pt x="1775060" y="317500"/>
                </a:lnTo>
                <a:lnTo>
                  <a:pt x="1776095" y="330200"/>
                </a:lnTo>
                <a:close/>
              </a:path>
              <a:path w="3205480" h="3035300">
                <a:moveTo>
                  <a:pt x="1479107" y="330200"/>
                </a:moveTo>
                <a:lnTo>
                  <a:pt x="1505087" y="330200"/>
                </a:lnTo>
                <a:lnTo>
                  <a:pt x="1501792" y="317500"/>
                </a:lnTo>
                <a:lnTo>
                  <a:pt x="1482684" y="317500"/>
                </a:lnTo>
                <a:lnTo>
                  <a:pt x="1479107" y="330200"/>
                </a:lnTo>
                <a:close/>
              </a:path>
              <a:path w="3205480" h="3035300">
                <a:moveTo>
                  <a:pt x="1445313" y="330200"/>
                </a:moveTo>
                <a:lnTo>
                  <a:pt x="1471576" y="330200"/>
                </a:lnTo>
                <a:lnTo>
                  <a:pt x="1467340" y="317500"/>
                </a:lnTo>
                <a:lnTo>
                  <a:pt x="1448513" y="317500"/>
                </a:lnTo>
                <a:lnTo>
                  <a:pt x="1445313" y="330200"/>
                </a:lnTo>
                <a:close/>
              </a:path>
              <a:path w="3205480" h="3035300">
                <a:moveTo>
                  <a:pt x="1032448" y="330200"/>
                </a:moveTo>
                <a:lnTo>
                  <a:pt x="1221089" y="330200"/>
                </a:lnTo>
                <a:lnTo>
                  <a:pt x="1227679" y="317500"/>
                </a:lnTo>
                <a:lnTo>
                  <a:pt x="1034331" y="317500"/>
                </a:lnTo>
                <a:lnTo>
                  <a:pt x="1032448" y="330200"/>
                </a:lnTo>
                <a:close/>
              </a:path>
              <a:path w="3205480" h="3035300">
                <a:moveTo>
                  <a:pt x="900567" y="330200"/>
                </a:moveTo>
                <a:lnTo>
                  <a:pt x="944245" y="330200"/>
                </a:lnTo>
                <a:lnTo>
                  <a:pt x="948387" y="317500"/>
                </a:lnTo>
                <a:lnTo>
                  <a:pt x="902450" y="317500"/>
                </a:lnTo>
                <a:lnTo>
                  <a:pt x="900567" y="330200"/>
                </a:lnTo>
                <a:close/>
              </a:path>
              <a:path w="3205480" h="3035300">
                <a:moveTo>
                  <a:pt x="2944471" y="342900"/>
                </a:moveTo>
                <a:lnTo>
                  <a:pt x="3066090" y="342900"/>
                </a:lnTo>
                <a:lnTo>
                  <a:pt x="3063078" y="330200"/>
                </a:lnTo>
                <a:lnTo>
                  <a:pt x="2945224" y="330200"/>
                </a:lnTo>
                <a:lnTo>
                  <a:pt x="2944471" y="342900"/>
                </a:lnTo>
                <a:close/>
              </a:path>
              <a:path w="3205480" h="3035300">
                <a:moveTo>
                  <a:pt x="2313216" y="342900"/>
                </a:moveTo>
                <a:lnTo>
                  <a:pt x="2399442" y="342900"/>
                </a:lnTo>
                <a:lnTo>
                  <a:pt x="2398689" y="330200"/>
                </a:lnTo>
                <a:lnTo>
                  <a:pt x="2315664" y="330200"/>
                </a:lnTo>
                <a:lnTo>
                  <a:pt x="2313216" y="342900"/>
                </a:lnTo>
                <a:close/>
              </a:path>
              <a:path w="3205480" h="3035300">
                <a:moveTo>
                  <a:pt x="2076567" y="342900"/>
                </a:moveTo>
                <a:lnTo>
                  <a:pt x="2122598" y="342900"/>
                </a:lnTo>
                <a:lnTo>
                  <a:pt x="2119209" y="330200"/>
                </a:lnTo>
                <a:lnTo>
                  <a:pt x="2072613" y="330200"/>
                </a:lnTo>
                <a:lnTo>
                  <a:pt x="2076567" y="342900"/>
                </a:lnTo>
                <a:close/>
              </a:path>
              <a:path w="3205480" h="3035300">
                <a:moveTo>
                  <a:pt x="1938757" y="342900"/>
                </a:moveTo>
                <a:lnTo>
                  <a:pt x="2015757" y="342900"/>
                </a:lnTo>
                <a:lnTo>
                  <a:pt x="2014345" y="330200"/>
                </a:lnTo>
                <a:lnTo>
                  <a:pt x="1942428" y="330200"/>
                </a:lnTo>
                <a:lnTo>
                  <a:pt x="1938757" y="342900"/>
                </a:lnTo>
                <a:close/>
              </a:path>
              <a:path w="3205480" h="3035300">
                <a:moveTo>
                  <a:pt x="1912494" y="342900"/>
                </a:moveTo>
                <a:lnTo>
                  <a:pt x="1938757" y="342900"/>
                </a:lnTo>
                <a:lnTo>
                  <a:pt x="1934803" y="330200"/>
                </a:lnTo>
                <a:lnTo>
                  <a:pt x="1916353" y="330200"/>
                </a:lnTo>
                <a:lnTo>
                  <a:pt x="1912494" y="342900"/>
                </a:lnTo>
                <a:close/>
              </a:path>
              <a:path w="3205480" h="3035300">
                <a:moveTo>
                  <a:pt x="1784191" y="342900"/>
                </a:moveTo>
                <a:lnTo>
                  <a:pt x="1912494" y="342900"/>
                </a:lnTo>
                <a:lnTo>
                  <a:pt x="1904963" y="330200"/>
                </a:lnTo>
                <a:lnTo>
                  <a:pt x="1785509" y="330200"/>
                </a:lnTo>
                <a:lnTo>
                  <a:pt x="1784191" y="342900"/>
                </a:lnTo>
                <a:close/>
              </a:path>
              <a:path w="3205480" h="3035300">
                <a:moveTo>
                  <a:pt x="1414061" y="342900"/>
                </a:moveTo>
                <a:lnTo>
                  <a:pt x="1503769" y="342900"/>
                </a:lnTo>
                <a:lnTo>
                  <a:pt x="1505558" y="330200"/>
                </a:lnTo>
                <a:lnTo>
                  <a:pt x="1415379" y="330200"/>
                </a:lnTo>
                <a:lnTo>
                  <a:pt x="1414061" y="342900"/>
                </a:lnTo>
                <a:close/>
              </a:path>
              <a:path w="3205480" h="3035300">
                <a:moveTo>
                  <a:pt x="1032165" y="342900"/>
                </a:moveTo>
                <a:lnTo>
                  <a:pt x="1197086" y="342900"/>
                </a:lnTo>
                <a:lnTo>
                  <a:pt x="1199345" y="330200"/>
                </a:lnTo>
                <a:lnTo>
                  <a:pt x="1029812" y="330200"/>
                </a:lnTo>
                <a:lnTo>
                  <a:pt x="1032165" y="342900"/>
                </a:lnTo>
                <a:close/>
              </a:path>
              <a:path w="3205480" h="3035300">
                <a:moveTo>
                  <a:pt x="884941" y="342900"/>
                </a:moveTo>
                <a:lnTo>
                  <a:pt x="928148" y="342900"/>
                </a:lnTo>
                <a:lnTo>
                  <a:pt x="930031" y="330200"/>
                </a:lnTo>
                <a:lnTo>
                  <a:pt x="886824" y="330200"/>
                </a:lnTo>
                <a:lnTo>
                  <a:pt x="884941" y="342900"/>
                </a:lnTo>
                <a:close/>
              </a:path>
              <a:path w="3205480" h="3035300">
                <a:moveTo>
                  <a:pt x="2980241" y="355600"/>
                </a:moveTo>
                <a:lnTo>
                  <a:pt x="3086987" y="355600"/>
                </a:lnTo>
                <a:lnTo>
                  <a:pt x="3081057" y="342900"/>
                </a:lnTo>
                <a:lnTo>
                  <a:pt x="2976946" y="342900"/>
                </a:lnTo>
                <a:lnTo>
                  <a:pt x="2980241" y="355600"/>
                </a:lnTo>
                <a:close/>
              </a:path>
              <a:path w="3205480" h="3035300">
                <a:moveTo>
                  <a:pt x="2297779" y="355600"/>
                </a:moveTo>
                <a:lnTo>
                  <a:pt x="2382216" y="355600"/>
                </a:lnTo>
                <a:lnTo>
                  <a:pt x="2381745" y="342900"/>
                </a:lnTo>
                <a:lnTo>
                  <a:pt x="2302485" y="342900"/>
                </a:lnTo>
                <a:lnTo>
                  <a:pt x="2297779" y="355600"/>
                </a:lnTo>
                <a:close/>
              </a:path>
              <a:path w="3205480" h="3035300">
                <a:moveTo>
                  <a:pt x="2089463" y="355600"/>
                </a:moveTo>
                <a:lnTo>
                  <a:pt x="2132105" y="355600"/>
                </a:lnTo>
                <a:lnTo>
                  <a:pt x="2129093" y="342900"/>
                </a:lnTo>
                <a:lnTo>
                  <a:pt x="2086451" y="342900"/>
                </a:lnTo>
                <a:lnTo>
                  <a:pt x="2089463" y="355600"/>
                </a:lnTo>
                <a:close/>
              </a:path>
              <a:path w="3205480" h="3035300">
                <a:moveTo>
                  <a:pt x="1811866" y="355600"/>
                </a:moveTo>
                <a:lnTo>
                  <a:pt x="2016322" y="355600"/>
                </a:lnTo>
                <a:lnTo>
                  <a:pt x="2015004" y="342900"/>
                </a:lnTo>
                <a:lnTo>
                  <a:pt x="1811113" y="342900"/>
                </a:lnTo>
                <a:lnTo>
                  <a:pt x="1811866" y="355600"/>
                </a:lnTo>
                <a:close/>
              </a:path>
              <a:path w="3205480" h="3035300">
                <a:moveTo>
                  <a:pt x="1464704" y="355600"/>
                </a:moveTo>
                <a:lnTo>
                  <a:pt x="1468187" y="342900"/>
                </a:lnTo>
                <a:lnTo>
                  <a:pt x="1458491" y="342900"/>
                </a:lnTo>
                <a:lnTo>
                  <a:pt x="1464704" y="355600"/>
                </a:lnTo>
                <a:close/>
              </a:path>
              <a:path w="3205480" h="3035300">
                <a:moveTo>
                  <a:pt x="1378291" y="355600"/>
                </a:moveTo>
                <a:lnTo>
                  <a:pt x="1449455" y="355600"/>
                </a:lnTo>
                <a:lnTo>
                  <a:pt x="1451525" y="342900"/>
                </a:lnTo>
                <a:lnTo>
                  <a:pt x="1381679" y="342900"/>
                </a:lnTo>
                <a:lnTo>
                  <a:pt x="1378291" y="355600"/>
                </a:lnTo>
                <a:close/>
              </a:path>
              <a:path w="3205480" h="3035300">
                <a:moveTo>
                  <a:pt x="1050521" y="355600"/>
                </a:moveTo>
                <a:lnTo>
                  <a:pt x="1156609" y="355600"/>
                </a:lnTo>
                <a:lnTo>
                  <a:pt x="1163951" y="342900"/>
                </a:lnTo>
                <a:lnTo>
                  <a:pt x="1043555" y="342900"/>
                </a:lnTo>
                <a:lnTo>
                  <a:pt x="1050521" y="355600"/>
                </a:lnTo>
                <a:close/>
              </a:path>
              <a:path w="3205480" h="3035300">
                <a:moveTo>
                  <a:pt x="880234" y="355600"/>
                </a:moveTo>
                <a:lnTo>
                  <a:pt x="919582" y="355600"/>
                </a:lnTo>
                <a:lnTo>
                  <a:pt x="922971" y="342900"/>
                </a:lnTo>
                <a:lnTo>
                  <a:pt x="883811" y="342900"/>
                </a:lnTo>
                <a:lnTo>
                  <a:pt x="880234" y="355600"/>
                </a:lnTo>
                <a:close/>
              </a:path>
              <a:path w="3205480" h="3035300">
                <a:moveTo>
                  <a:pt x="3005186" y="368300"/>
                </a:moveTo>
                <a:lnTo>
                  <a:pt x="3096306" y="368300"/>
                </a:lnTo>
                <a:lnTo>
                  <a:pt x="3095553" y="355600"/>
                </a:lnTo>
                <a:lnTo>
                  <a:pt x="3003962" y="355600"/>
                </a:lnTo>
                <a:lnTo>
                  <a:pt x="3005186" y="368300"/>
                </a:lnTo>
                <a:close/>
              </a:path>
              <a:path w="3205480" h="3035300">
                <a:moveTo>
                  <a:pt x="2292884" y="368300"/>
                </a:moveTo>
                <a:lnTo>
                  <a:pt x="2363295" y="368300"/>
                </a:lnTo>
                <a:lnTo>
                  <a:pt x="2368755" y="355600"/>
                </a:lnTo>
                <a:lnTo>
                  <a:pt x="2294955" y="355600"/>
                </a:lnTo>
                <a:lnTo>
                  <a:pt x="2292884" y="368300"/>
                </a:lnTo>
                <a:close/>
              </a:path>
              <a:path w="3205480" h="3035300">
                <a:moveTo>
                  <a:pt x="2088522" y="368300"/>
                </a:moveTo>
                <a:lnTo>
                  <a:pt x="2130034" y="368300"/>
                </a:lnTo>
                <a:lnTo>
                  <a:pt x="2127587" y="355600"/>
                </a:lnTo>
                <a:lnTo>
                  <a:pt x="2087392" y="355600"/>
                </a:lnTo>
                <a:lnTo>
                  <a:pt x="2088522" y="368300"/>
                </a:lnTo>
                <a:close/>
              </a:path>
              <a:path w="3205480" h="3035300">
                <a:moveTo>
                  <a:pt x="1979045" y="368300"/>
                </a:moveTo>
                <a:lnTo>
                  <a:pt x="2031760" y="368300"/>
                </a:lnTo>
                <a:lnTo>
                  <a:pt x="2029501" y="355600"/>
                </a:lnTo>
                <a:lnTo>
                  <a:pt x="1976221" y="355600"/>
                </a:lnTo>
                <a:lnTo>
                  <a:pt x="1979045" y="368300"/>
                </a:lnTo>
                <a:close/>
              </a:path>
              <a:path w="3205480" h="3035300">
                <a:moveTo>
                  <a:pt x="1853284" y="368300"/>
                </a:moveTo>
                <a:lnTo>
                  <a:pt x="1971797" y="368300"/>
                </a:lnTo>
                <a:lnTo>
                  <a:pt x="1975092" y="355600"/>
                </a:lnTo>
                <a:lnTo>
                  <a:pt x="1851119" y="355600"/>
                </a:lnTo>
                <a:lnTo>
                  <a:pt x="1853284" y="368300"/>
                </a:lnTo>
                <a:close/>
              </a:path>
              <a:path w="3205480" h="3035300">
                <a:moveTo>
                  <a:pt x="1351369" y="368300"/>
                </a:moveTo>
                <a:lnTo>
                  <a:pt x="1437500" y="368300"/>
                </a:lnTo>
                <a:lnTo>
                  <a:pt x="1440888" y="355600"/>
                </a:lnTo>
                <a:lnTo>
                  <a:pt x="1353440" y="355600"/>
                </a:lnTo>
                <a:lnTo>
                  <a:pt x="1351369" y="368300"/>
                </a:lnTo>
                <a:close/>
              </a:path>
              <a:path w="3205480" h="3035300">
                <a:moveTo>
                  <a:pt x="1100411" y="368300"/>
                </a:moveTo>
                <a:lnTo>
                  <a:pt x="1112178" y="368300"/>
                </a:lnTo>
                <a:lnTo>
                  <a:pt x="1119803" y="355600"/>
                </a:lnTo>
                <a:lnTo>
                  <a:pt x="1096646" y="355600"/>
                </a:lnTo>
                <a:lnTo>
                  <a:pt x="1100411" y="368300"/>
                </a:lnTo>
                <a:close/>
              </a:path>
              <a:path w="3205480" h="3035300">
                <a:moveTo>
                  <a:pt x="870727" y="368300"/>
                </a:moveTo>
                <a:lnTo>
                  <a:pt x="921277" y="368300"/>
                </a:lnTo>
                <a:lnTo>
                  <a:pt x="924477" y="355600"/>
                </a:lnTo>
                <a:lnTo>
                  <a:pt x="871857" y="355600"/>
                </a:lnTo>
                <a:lnTo>
                  <a:pt x="870727" y="368300"/>
                </a:lnTo>
                <a:close/>
              </a:path>
              <a:path w="3205480" h="3035300">
                <a:moveTo>
                  <a:pt x="3012528" y="381000"/>
                </a:moveTo>
                <a:lnTo>
                  <a:pt x="3115604" y="381000"/>
                </a:lnTo>
                <a:lnTo>
                  <a:pt x="3113439" y="368300"/>
                </a:lnTo>
                <a:lnTo>
                  <a:pt x="3011399" y="368300"/>
                </a:lnTo>
                <a:lnTo>
                  <a:pt x="3012528" y="381000"/>
                </a:lnTo>
                <a:close/>
              </a:path>
              <a:path w="3205480" h="3035300">
                <a:moveTo>
                  <a:pt x="2277634" y="381000"/>
                </a:moveTo>
                <a:lnTo>
                  <a:pt x="2359248" y="381000"/>
                </a:lnTo>
                <a:lnTo>
                  <a:pt x="2361883" y="368300"/>
                </a:lnTo>
                <a:lnTo>
                  <a:pt x="2279611" y="368300"/>
                </a:lnTo>
                <a:lnTo>
                  <a:pt x="2277634" y="381000"/>
                </a:lnTo>
                <a:close/>
              </a:path>
              <a:path w="3205480" h="3035300">
                <a:moveTo>
                  <a:pt x="2091817" y="381000"/>
                </a:moveTo>
                <a:lnTo>
                  <a:pt x="2140389" y="381000"/>
                </a:lnTo>
                <a:lnTo>
                  <a:pt x="2136435" y="368300"/>
                </a:lnTo>
                <a:lnTo>
                  <a:pt x="2090310" y="368300"/>
                </a:lnTo>
                <a:lnTo>
                  <a:pt x="2091817" y="381000"/>
                </a:lnTo>
                <a:close/>
              </a:path>
              <a:path w="3205480" h="3035300">
                <a:moveTo>
                  <a:pt x="1988741" y="381000"/>
                </a:moveTo>
                <a:lnTo>
                  <a:pt x="2030724" y="381000"/>
                </a:lnTo>
                <a:lnTo>
                  <a:pt x="2029689" y="368300"/>
                </a:lnTo>
                <a:lnTo>
                  <a:pt x="1983658" y="368300"/>
                </a:lnTo>
                <a:lnTo>
                  <a:pt x="1988741" y="381000"/>
                </a:lnTo>
                <a:close/>
              </a:path>
              <a:path w="3205480" h="3035300">
                <a:moveTo>
                  <a:pt x="1952312" y="381000"/>
                </a:moveTo>
                <a:lnTo>
                  <a:pt x="1959372" y="381000"/>
                </a:lnTo>
                <a:lnTo>
                  <a:pt x="1960689" y="368300"/>
                </a:lnTo>
                <a:lnTo>
                  <a:pt x="1947511" y="368300"/>
                </a:lnTo>
                <a:lnTo>
                  <a:pt x="1952312" y="381000"/>
                </a:lnTo>
                <a:close/>
              </a:path>
              <a:path w="3205480" h="3035300">
                <a:moveTo>
                  <a:pt x="1896491" y="381000"/>
                </a:moveTo>
                <a:lnTo>
                  <a:pt x="1937250" y="381000"/>
                </a:lnTo>
                <a:lnTo>
                  <a:pt x="1940357" y="368300"/>
                </a:lnTo>
                <a:lnTo>
                  <a:pt x="1893008" y="368300"/>
                </a:lnTo>
                <a:lnTo>
                  <a:pt x="1896491" y="381000"/>
                </a:lnTo>
                <a:close/>
              </a:path>
              <a:path w="3205480" h="3035300">
                <a:moveTo>
                  <a:pt x="1328306" y="381000"/>
                </a:moveTo>
                <a:lnTo>
                  <a:pt x="1401447" y="381000"/>
                </a:lnTo>
                <a:lnTo>
                  <a:pt x="1408036" y="368300"/>
                </a:lnTo>
                <a:lnTo>
                  <a:pt x="1331507" y="368300"/>
                </a:lnTo>
                <a:lnTo>
                  <a:pt x="1328306" y="381000"/>
                </a:lnTo>
                <a:close/>
              </a:path>
              <a:path w="3205480" h="3035300">
                <a:moveTo>
                  <a:pt x="871857" y="381000"/>
                </a:moveTo>
                <a:lnTo>
                  <a:pt x="915440" y="381000"/>
                </a:lnTo>
                <a:lnTo>
                  <a:pt x="911863" y="368300"/>
                </a:lnTo>
                <a:lnTo>
                  <a:pt x="867432" y="368300"/>
                </a:lnTo>
                <a:lnTo>
                  <a:pt x="871857" y="381000"/>
                </a:lnTo>
                <a:close/>
              </a:path>
              <a:path w="3205480" h="3035300">
                <a:moveTo>
                  <a:pt x="3043310" y="393700"/>
                </a:moveTo>
                <a:lnTo>
                  <a:pt x="3130288" y="393700"/>
                </a:lnTo>
                <a:lnTo>
                  <a:pt x="3127559" y="381000"/>
                </a:lnTo>
                <a:lnTo>
                  <a:pt x="3040862" y="381000"/>
                </a:lnTo>
                <a:lnTo>
                  <a:pt x="3043310" y="393700"/>
                </a:lnTo>
                <a:close/>
              </a:path>
              <a:path w="3205480" h="3035300">
                <a:moveTo>
                  <a:pt x="2279140" y="393700"/>
                </a:moveTo>
                <a:lnTo>
                  <a:pt x="2351058" y="393700"/>
                </a:lnTo>
                <a:lnTo>
                  <a:pt x="2349646" y="381000"/>
                </a:lnTo>
                <a:lnTo>
                  <a:pt x="2273963" y="381000"/>
                </a:lnTo>
                <a:lnTo>
                  <a:pt x="2279140" y="393700"/>
                </a:lnTo>
                <a:close/>
              </a:path>
              <a:path w="3205480" h="3035300">
                <a:moveTo>
                  <a:pt x="2094923" y="393700"/>
                </a:moveTo>
                <a:lnTo>
                  <a:pt x="2143119" y="393700"/>
                </a:lnTo>
                <a:lnTo>
                  <a:pt x="2142177" y="381000"/>
                </a:lnTo>
                <a:lnTo>
                  <a:pt x="2095299" y="381000"/>
                </a:lnTo>
                <a:lnTo>
                  <a:pt x="2094923" y="393700"/>
                </a:lnTo>
                <a:close/>
              </a:path>
              <a:path w="3205480" h="3035300">
                <a:moveTo>
                  <a:pt x="1995330" y="393700"/>
                </a:moveTo>
                <a:lnTo>
                  <a:pt x="2037596" y="393700"/>
                </a:lnTo>
                <a:lnTo>
                  <a:pt x="2035713" y="381000"/>
                </a:lnTo>
                <a:lnTo>
                  <a:pt x="1990812" y="381000"/>
                </a:lnTo>
                <a:lnTo>
                  <a:pt x="1995330" y="393700"/>
                </a:lnTo>
                <a:close/>
              </a:path>
              <a:path w="3205480" h="3035300">
                <a:moveTo>
                  <a:pt x="1314375" y="393700"/>
                </a:moveTo>
                <a:lnTo>
                  <a:pt x="1382432" y="393700"/>
                </a:lnTo>
                <a:lnTo>
                  <a:pt x="1385632" y="381000"/>
                </a:lnTo>
                <a:lnTo>
                  <a:pt x="1313904" y="381000"/>
                </a:lnTo>
                <a:lnTo>
                  <a:pt x="1314375" y="393700"/>
                </a:lnTo>
                <a:close/>
              </a:path>
              <a:path w="3205480" h="3035300">
                <a:moveTo>
                  <a:pt x="864232" y="393700"/>
                </a:moveTo>
                <a:lnTo>
                  <a:pt x="910922" y="393700"/>
                </a:lnTo>
                <a:lnTo>
                  <a:pt x="912616" y="381000"/>
                </a:lnTo>
                <a:lnTo>
                  <a:pt x="868562" y="381000"/>
                </a:lnTo>
                <a:lnTo>
                  <a:pt x="864232" y="393700"/>
                </a:lnTo>
                <a:close/>
              </a:path>
              <a:path w="3205480" h="3035300">
                <a:moveTo>
                  <a:pt x="3135842" y="406400"/>
                </a:moveTo>
                <a:lnTo>
                  <a:pt x="3146950" y="406400"/>
                </a:lnTo>
                <a:lnTo>
                  <a:pt x="3141867" y="393700"/>
                </a:lnTo>
                <a:lnTo>
                  <a:pt x="3135842" y="406400"/>
                </a:lnTo>
                <a:close/>
              </a:path>
              <a:path w="3205480" h="3035300">
                <a:moveTo>
                  <a:pt x="3048581" y="406400"/>
                </a:moveTo>
                <a:lnTo>
                  <a:pt x="3135842" y="406400"/>
                </a:lnTo>
                <a:lnTo>
                  <a:pt x="3133112" y="393700"/>
                </a:lnTo>
                <a:lnTo>
                  <a:pt x="3049146" y="393700"/>
                </a:lnTo>
                <a:lnTo>
                  <a:pt x="3048581" y="406400"/>
                </a:lnTo>
                <a:close/>
              </a:path>
              <a:path w="3205480" h="3035300">
                <a:moveTo>
                  <a:pt x="2729471" y="406400"/>
                </a:moveTo>
                <a:lnTo>
                  <a:pt x="2756017" y="406400"/>
                </a:lnTo>
                <a:lnTo>
                  <a:pt x="2752063" y="393700"/>
                </a:lnTo>
                <a:lnTo>
                  <a:pt x="2732389" y="393700"/>
                </a:lnTo>
                <a:lnTo>
                  <a:pt x="2729471" y="406400"/>
                </a:lnTo>
                <a:close/>
              </a:path>
              <a:path w="3205480" h="3035300">
                <a:moveTo>
                  <a:pt x="2711398" y="406400"/>
                </a:moveTo>
                <a:lnTo>
                  <a:pt x="2722600" y="406400"/>
                </a:lnTo>
                <a:lnTo>
                  <a:pt x="2717799" y="393700"/>
                </a:lnTo>
                <a:lnTo>
                  <a:pt x="2711398" y="406400"/>
                </a:lnTo>
                <a:close/>
              </a:path>
              <a:path w="3205480" h="3035300">
                <a:moveTo>
                  <a:pt x="2274246" y="406400"/>
                </a:moveTo>
                <a:lnTo>
                  <a:pt x="2341080" y="406400"/>
                </a:lnTo>
                <a:lnTo>
                  <a:pt x="2345410" y="393700"/>
                </a:lnTo>
                <a:lnTo>
                  <a:pt x="2275752" y="393700"/>
                </a:lnTo>
                <a:lnTo>
                  <a:pt x="2274246" y="406400"/>
                </a:lnTo>
                <a:close/>
              </a:path>
              <a:path w="3205480" h="3035300">
                <a:moveTo>
                  <a:pt x="2089275" y="406400"/>
                </a:moveTo>
                <a:lnTo>
                  <a:pt x="2139730" y="406400"/>
                </a:lnTo>
                <a:lnTo>
                  <a:pt x="2139353" y="393700"/>
                </a:lnTo>
                <a:lnTo>
                  <a:pt x="2094829" y="393700"/>
                </a:lnTo>
                <a:lnTo>
                  <a:pt x="2089275" y="406400"/>
                </a:lnTo>
                <a:close/>
              </a:path>
              <a:path w="3205480" h="3035300">
                <a:moveTo>
                  <a:pt x="2007191" y="406400"/>
                </a:moveTo>
                <a:lnTo>
                  <a:pt x="2034019" y="406400"/>
                </a:lnTo>
                <a:lnTo>
                  <a:pt x="2033078" y="393700"/>
                </a:lnTo>
                <a:lnTo>
                  <a:pt x="2005497" y="393700"/>
                </a:lnTo>
                <a:lnTo>
                  <a:pt x="2007191" y="406400"/>
                </a:lnTo>
                <a:close/>
              </a:path>
              <a:path w="3205480" h="3035300">
                <a:moveTo>
                  <a:pt x="1294418" y="406400"/>
                </a:moveTo>
                <a:lnTo>
                  <a:pt x="1359275" y="406400"/>
                </a:lnTo>
                <a:lnTo>
                  <a:pt x="1361911" y="393700"/>
                </a:lnTo>
                <a:lnTo>
                  <a:pt x="1295171" y="393700"/>
                </a:lnTo>
                <a:lnTo>
                  <a:pt x="1294418" y="406400"/>
                </a:lnTo>
                <a:close/>
              </a:path>
              <a:path w="3205480" h="3035300">
                <a:moveTo>
                  <a:pt x="859431" y="406400"/>
                </a:moveTo>
                <a:lnTo>
                  <a:pt x="904050" y="406400"/>
                </a:lnTo>
                <a:lnTo>
                  <a:pt x="906498" y="393700"/>
                </a:lnTo>
                <a:lnTo>
                  <a:pt x="860937" y="393700"/>
                </a:lnTo>
                <a:lnTo>
                  <a:pt x="859431" y="406400"/>
                </a:lnTo>
                <a:close/>
              </a:path>
              <a:path w="3205480" h="3035300">
                <a:moveTo>
                  <a:pt x="3062984" y="419100"/>
                </a:moveTo>
                <a:lnTo>
                  <a:pt x="3156457" y="419100"/>
                </a:lnTo>
                <a:lnTo>
                  <a:pt x="3153916" y="406400"/>
                </a:lnTo>
                <a:lnTo>
                  <a:pt x="3057336" y="406400"/>
                </a:lnTo>
                <a:lnTo>
                  <a:pt x="3062984" y="419100"/>
                </a:lnTo>
                <a:close/>
              </a:path>
              <a:path w="3205480" h="3035300">
                <a:moveTo>
                  <a:pt x="2703114" y="419100"/>
                </a:moveTo>
                <a:lnTo>
                  <a:pt x="2772302" y="419100"/>
                </a:lnTo>
                <a:lnTo>
                  <a:pt x="2772208" y="406400"/>
                </a:lnTo>
                <a:lnTo>
                  <a:pt x="2709139" y="406400"/>
                </a:lnTo>
                <a:lnTo>
                  <a:pt x="2703114" y="419100"/>
                </a:lnTo>
                <a:close/>
              </a:path>
              <a:path w="3205480" h="3035300">
                <a:moveTo>
                  <a:pt x="2259655" y="419100"/>
                </a:moveTo>
                <a:lnTo>
                  <a:pt x="2326960" y="419100"/>
                </a:lnTo>
                <a:lnTo>
                  <a:pt x="2328654" y="406400"/>
                </a:lnTo>
                <a:lnTo>
                  <a:pt x="2261067" y="406400"/>
                </a:lnTo>
                <a:lnTo>
                  <a:pt x="2259655" y="419100"/>
                </a:lnTo>
                <a:close/>
              </a:path>
              <a:path w="3205480" h="3035300">
                <a:moveTo>
                  <a:pt x="2091158" y="419100"/>
                </a:moveTo>
                <a:lnTo>
                  <a:pt x="2138789" y="419100"/>
                </a:lnTo>
                <a:lnTo>
                  <a:pt x="2138977" y="406400"/>
                </a:lnTo>
                <a:lnTo>
                  <a:pt x="2092852" y="406400"/>
                </a:lnTo>
                <a:lnTo>
                  <a:pt x="2091158" y="419100"/>
                </a:lnTo>
                <a:close/>
              </a:path>
              <a:path w="3205480" h="3035300">
                <a:moveTo>
                  <a:pt x="2011144" y="419100"/>
                </a:moveTo>
                <a:lnTo>
                  <a:pt x="2039667" y="419100"/>
                </a:lnTo>
                <a:lnTo>
                  <a:pt x="2038820" y="406400"/>
                </a:lnTo>
                <a:lnTo>
                  <a:pt x="2008132" y="406400"/>
                </a:lnTo>
                <a:lnTo>
                  <a:pt x="2011144" y="419100"/>
                </a:lnTo>
                <a:close/>
              </a:path>
              <a:path w="3205480" h="3035300">
                <a:moveTo>
                  <a:pt x="1281146" y="419100"/>
                </a:moveTo>
                <a:lnTo>
                  <a:pt x="1347132" y="419100"/>
                </a:lnTo>
                <a:lnTo>
                  <a:pt x="1353345" y="406400"/>
                </a:lnTo>
                <a:lnTo>
                  <a:pt x="1287358" y="406400"/>
                </a:lnTo>
                <a:lnTo>
                  <a:pt x="1281146" y="419100"/>
                </a:lnTo>
                <a:close/>
              </a:path>
              <a:path w="3205480" h="3035300">
                <a:moveTo>
                  <a:pt x="1269285" y="419100"/>
                </a:moveTo>
                <a:lnTo>
                  <a:pt x="1281146" y="419100"/>
                </a:lnTo>
                <a:lnTo>
                  <a:pt x="1275309" y="406400"/>
                </a:lnTo>
                <a:lnTo>
                  <a:pt x="1269285" y="419100"/>
                </a:lnTo>
                <a:close/>
              </a:path>
              <a:path w="3205480" h="3035300">
                <a:moveTo>
                  <a:pt x="851995" y="419100"/>
                </a:moveTo>
                <a:lnTo>
                  <a:pt x="898590" y="419100"/>
                </a:lnTo>
                <a:lnTo>
                  <a:pt x="901038" y="406400"/>
                </a:lnTo>
                <a:lnTo>
                  <a:pt x="854819" y="406400"/>
                </a:lnTo>
                <a:lnTo>
                  <a:pt x="851995" y="419100"/>
                </a:lnTo>
                <a:close/>
              </a:path>
              <a:path w="3205480" h="3035300">
                <a:moveTo>
                  <a:pt x="3081528" y="431800"/>
                </a:moveTo>
                <a:lnTo>
                  <a:pt x="3160034" y="431800"/>
                </a:lnTo>
                <a:lnTo>
                  <a:pt x="3162858" y="419100"/>
                </a:lnTo>
                <a:lnTo>
                  <a:pt x="3083975" y="419100"/>
                </a:lnTo>
                <a:lnTo>
                  <a:pt x="3081528" y="431800"/>
                </a:lnTo>
                <a:close/>
              </a:path>
              <a:path w="3205480" h="3035300">
                <a:moveTo>
                  <a:pt x="2683723" y="431800"/>
                </a:moveTo>
                <a:lnTo>
                  <a:pt x="2781433" y="431800"/>
                </a:lnTo>
                <a:lnTo>
                  <a:pt x="2779362" y="419100"/>
                </a:lnTo>
                <a:lnTo>
                  <a:pt x="2685700" y="419100"/>
                </a:lnTo>
                <a:lnTo>
                  <a:pt x="2683723" y="431800"/>
                </a:lnTo>
                <a:close/>
              </a:path>
              <a:path w="3205480" h="3035300">
                <a:moveTo>
                  <a:pt x="2510236" y="431800"/>
                </a:moveTo>
                <a:lnTo>
                  <a:pt x="2568881" y="431800"/>
                </a:lnTo>
                <a:lnTo>
                  <a:pt x="2563986" y="419100"/>
                </a:lnTo>
                <a:lnTo>
                  <a:pt x="2511836" y="419100"/>
                </a:lnTo>
                <a:lnTo>
                  <a:pt x="2510236" y="431800"/>
                </a:lnTo>
                <a:close/>
              </a:path>
              <a:path w="3205480" h="3035300">
                <a:moveTo>
                  <a:pt x="2259561" y="431800"/>
                </a:moveTo>
                <a:lnTo>
                  <a:pt x="2322536" y="431800"/>
                </a:lnTo>
                <a:lnTo>
                  <a:pt x="2325925" y="419100"/>
                </a:lnTo>
                <a:lnTo>
                  <a:pt x="2262197" y="419100"/>
                </a:lnTo>
                <a:lnTo>
                  <a:pt x="2259561" y="431800"/>
                </a:lnTo>
                <a:close/>
              </a:path>
              <a:path w="3205480" h="3035300">
                <a:moveTo>
                  <a:pt x="2086357" y="431800"/>
                </a:moveTo>
                <a:lnTo>
                  <a:pt x="2139824" y="431800"/>
                </a:lnTo>
                <a:lnTo>
                  <a:pt x="2140577" y="419100"/>
                </a:lnTo>
                <a:lnTo>
                  <a:pt x="2087581" y="419100"/>
                </a:lnTo>
                <a:lnTo>
                  <a:pt x="2086357" y="431800"/>
                </a:lnTo>
                <a:close/>
              </a:path>
              <a:path w="3205480" h="3035300">
                <a:moveTo>
                  <a:pt x="2016510" y="431800"/>
                </a:moveTo>
                <a:lnTo>
                  <a:pt x="2038067" y="431800"/>
                </a:lnTo>
                <a:lnTo>
                  <a:pt x="2044844" y="419100"/>
                </a:lnTo>
                <a:lnTo>
                  <a:pt x="2013874" y="419100"/>
                </a:lnTo>
                <a:lnTo>
                  <a:pt x="2016510" y="431800"/>
                </a:lnTo>
                <a:close/>
              </a:path>
              <a:path w="3205480" h="3035300">
                <a:moveTo>
                  <a:pt x="1249517" y="431800"/>
                </a:moveTo>
                <a:lnTo>
                  <a:pt x="1328400" y="431800"/>
                </a:lnTo>
                <a:lnTo>
                  <a:pt x="1334424" y="419100"/>
                </a:lnTo>
                <a:lnTo>
                  <a:pt x="1255542" y="419100"/>
                </a:lnTo>
                <a:lnTo>
                  <a:pt x="1249517" y="431800"/>
                </a:lnTo>
                <a:close/>
              </a:path>
              <a:path w="3205480" h="3035300">
                <a:moveTo>
                  <a:pt x="850583" y="431800"/>
                </a:moveTo>
                <a:lnTo>
                  <a:pt x="891436" y="431800"/>
                </a:lnTo>
                <a:lnTo>
                  <a:pt x="893696" y="419100"/>
                </a:lnTo>
                <a:lnTo>
                  <a:pt x="851901" y="419100"/>
                </a:lnTo>
                <a:lnTo>
                  <a:pt x="850583" y="431800"/>
                </a:lnTo>
                <a:close/>
              </a:path>
              <a:path w="3205480" h="3035300">
                <a:moveTo>
                  <a:pt x="3099413" y="444500"/>
                </a:moveTo>
                <a:lnTo>
                  <a:pt x="3171895" y="444500"/>
                </a:lnTo>
                <a:lnTo>
                  <a:pt x="3167565" y="431800"/>
                </a:lnTo>
                <a:lnTo>
                  <a:pt x="3094330" y="431800"/>
                </a:lnTo>
                <a:lnTo>
                  <a:pt x="3099413" y="444500"/>
                </a:lnTo>
                <a:close/>
              </a:path>
              <a:path w="3205480" h="3035300">
                <a:moveTo>
                  <a:pt x="2891850" y="444500"/>
                </a:moveTo>
                <a:lnTo>
                  <a:pt x="2932139" y="444500"/>
                </a:lnTo>
                <a:lnTo>
                  <a:pt x="2930068" y="431800"/>
                </a:lnTo>
                <a:lnTo>
                  <a:pt x="2894768" y="431800"/>
                </a:lnTo>
                <a:lnTo>
                  <a:pt x="2891850" y="444500"/>
                </a:lnTo>
                <a:close/>
              </a:path>
              <a:path w="3205480" h="3035300">
                <a:moveTo>
                  <a:pt x="2684288" y="444500"/>
                </a:moveTo>
                <a:lnTo>
                  <a:pt x="2794329" y="444500"/>
                </a:lnTo>
                <a:lnTo>
                  <a:pt x="2792446" y="431800"/>
                </a:lnTo>
                <a:lnTo>
                  <a:pt x="2677604" y="431800"/>
                </a:lnTo>
                <a:lnTo>
                  <a:pt x="2684288" y="444500"/>
                </a:lnTo>
                <a:close/>
              </a:path>
              <a:path w="3205480" h="3035300">
                <a:moveTo>
                  <a:pt x="2503364" y="444500"/>
                </a:moveTo>
                <a:lnTo>
                  <a:pt x="2582153" y="444500"/>
                </a:lnTo>
                <a:lnTo>
                  <a:pt x="2578953" y="431800"/>
                </a:lnTo>
                <a:lnTo>
                  <a:pt x="2504212" y="431800"/>
                </a:lnTo>
                <a:lnTo>
                  <a:pt x="2503364" y="444500"/>
                </a:lnTo>
                <a:close/>
              </a:path>
              <a:path w="3205480" h="3035300">
                <a:moveTo>
                  <a:pt x="2252783" y="444500"/>
                </a:moveTo>
                <a:lnTo>
                  <a:pt x="2313593" y="444500"/>
                </a:lnTo>
                <a:lnTo>
                  <a:pt x="2315099" y="431800"/>
                </a:lnTo>
                <a:lnTo>
                  <a:pt x="2258243" y="431800"/>
                </a:lnTo>
                <a:lnTo>
                  <a:pt x="2252783" y="444500"/>
                </a:lnTo>
                <a:close/>
              </a:path>
              <a:path w="3205480" h="3035300">
                <a:moveTo>
                  <a:pt x="2087486" y="444500"/>
                </a:moveTo>
                <a:lnTo>
                  <a:pt x="2139448" y="444500"/>
                </a:lnTo>
                <a:lnTo>
                  <a:pt x="2141142" y="431800"/>
                </a:lnTo>
                <a:lnTo>
                  <a:pt x="2088993" y="431800"/>
                </a:lnTo>
                <a:lnTo>
                  <a:pt x="2087486" y="444500"/>
                </a:lnTo>
                <a:close/>
              </a:path>
              <a:path w="3205480" h="3035300">
                <a:moveTo>
                  <a:pt x="2019710" y="444500"/>
                </a:moveTo>
                <a:lnTo>
                  <a:pt x="2039855" y="444500"/>
                </a:lnTo>
                <a:lnTo>
                  <a:pt x="2039385" y="431800"/>
                </a:lnTo>
                <a:lnTo>
                  <a:pt x="2022440" y="431800"/>
                </a:lnTo>
                <a:lnTo>
                  <a:pt x="2019710" y="444500"/>
                </a:lnTo>
                <a:close/>
              </a:path>
              <a:path w="3205480" h="3035300">
                <a:moveTo>
                  <a:pt x="1245187" y="444500"/>
                </a:moveTo>
                <a:lnTo>
                  <a:pt x="1317857" y="444500"/>
                </a:lnTo>
                <a:lnTo>
                  <a:pt x="1321340" y="431800"/>
                </a:lnTo>
                <a:lnTo>
                  <a:pt x="1251211" y="431800"/>
                </a:lnTo>
                <a:lnTo>
                  <a:pt x="1245187" y="444500"/>
                </a:lnTo>
                <a:close/>
              </a:path>
              <a:path w="3205480" h="3035300">
                <a:moveTo>
                  <a:pt x="842111" y="444500"/>
                </a:moveTo>
                <a:lnTo>
                  <a:pt x="893413" y="444500"/>
                </a:lnTo>
                <a:lnTo>
                  <a:pt x="887765" y="431800"/>
                </a:lnTo>
                <a:lnTo>
                  <a:pt x="841075" y="431800"/>
                </a:lnTo>
                <a:lnTo>
                  <a:pt x="842111" y="444500"/>
                </a:lnTo>
                <a:close/>
              </a:path>
              <a:path w="3205480" h="3035300">
                <a:moveTo>
                  <a:pt x="3106285" y="457200"/>
                </a:moveTo>
                <a:lnTo>
                  <a:pt x="3185450" y="457200"/>
                </a:lnTo>
                <a:lnTo>
                  <a:pt x="3183567" y="444500"/>
                </a:lnTo>
                <a:lnTo>
                  <a:pt x="3104496" y="444500"/>
                </a:lnTo>
                <a:lnTo>
                  <a:pt x="3106285" y="457200"/>
                </a:lnTo>
                <a:close/>
              </a:path>
              <a:path w="3205480" h="3035300">
                <a:moveTo>
                  <a:pt x="2884790" y="457200"/>
                </a:moveTo>
                <a:lnTo>
                  <a:pt x="2961038" y="457200"/>
                </a:lnTo>
                <a:lnTo>
                  <a:pt x="2958308" y="444500"/>
                </a:lnTo>
                <a:lnTo>
                  <a:pt x="2888273" y="444500"/>
                </a:lnTo>
                <a:lnTo>
                  <a:pt x="2884790" y="457200"/>
                </a:lnTo>
                <a:close/>
              </a:path>
              <a:path w="3205480" h="3035300">
                <a:moveTo>
                  <a:pt x="2877919" y="457200"/>
                </a:moveTo>
                <a:lnTo>
                  <a:pt x="2884508" y="457200"/>
                </a:lnTo>
                <a:lnTo>
                  <a:pt x="2880743" y="444500"/>
                </a:lnTo>
                <a:lnTo>
                  <a:pt x="2877919" y="457200"/>
                </a:lnTo>
                <a:close/>
              </a:path>
              <a:path w="3205480" h="3035300">
                <a:moveTo>
                  <a:pt x="2678922" y="457200"/>
                </a:moveTo>
                <a:lnTo>
                  <a:pt x="2792164" y="457200"/>
                </a:lnTo>
                <a:lnTo>
                  <a:pt x="2790469" y="444500"/>
                </a:lnTo>
                <a:lnTo>
                  <a:pt x="2682687" y="444500"/>
                </a:lnTo>
                <a:lnTo>
                  <a:pt x="2678922" y="457200"/>
                </a:lnTo>
                <a:close/>
              </a:path>
              <a:path w="3205480" h="3035300">
                <a:moveTo>
                  <a:pt x="2495646" y="457200"/>
                </a:moveTo>
                <a:lnTo>
                  <a:pt x="2580177" y="457200"/>
                </a:lnTo>
                <a:lnTo>
                  <a:pt x="2578671" y="444500"/>
                </a:lnTo>
                <a:lnTo>
                  <a:pt x="2496681" y="444500"/>
                </a:lnTo>
                <a:lnTo>
                  <a:pt x="2495646" y="457200"/>
                </a:lnTo>
                <a:close/>
              </a:path>
              <a:path w="3205480" h="3035300">
                <a:moveTo>
                  <a:pt x="2254948" y="457200"/>
                </a:moveTo>
                <a:lnTo>
                  <a:pt x="2314629" y="457200"/>
                </a:lnTo>
                <a:lnTo>
                  <a:pt x="2317264" y="444500"/>
                </a:lnTo>
                <a:lnTo>
                  <a:pt x="2250901" y="444500"/>
                </a:lnTo>
                <a:lnTo>
                  <a:pt x="2254948" y="457200"/>
                </a:lnTo>
                <a:close/>
              </a:path>
              <a:path w="3205480" h="3035300">
                <a:moveTo>
                  <a:pt x="2077038" y="457200"/>
                </a:moveTo>
                <a:lnTo>
                  <a:pt x="2129470" y="457200"/>
                </a:lnTo>
                <a:lnTo>
                  <a:pt x="2135965" y="444500"/>
                </a:lnTo>
                <a:lnTo>
                  <a:pt x="2074779" y="444500"/>
                </a:lnTo>
                <a:lnTo>
                  <a:pt x="2077038" y="457200"/>
                </a:lnTo>
                <a:close/>
              </a:path>
              <a:path w="3205480" h="3035300">
                <a:moveTo>
                  <a:pt x="2021781" y="457200"/>
                </a:moveTo>
                <a:lnTo>
                  <a:pt x="2046633" y="457200"/>
                </a:lnTo>
                <a:lnTo>
                  <a:pt x="2040985" y="444500"/>
                </a:lnTo>
                <a:lnTo>
                  <a:pt x="2021499" y="444500"/>
                </a:lnTo>
                <a:lnTo>
                  <a:pt x="2021781" y="457200"/>
                </a:lnTo>
                <a:close/>
              </a:path>
              <a:path w="3205480" h="3035300">
                <a:moveTo>
                  <a:pt x="1217794" y="457200"/>
                </a:moveTo>
                <a:lnTo>
                  <a:pt x="1298842" y="457200"/>
                </a:lnTo>
                <a:lnTo>
                  <a:pt x="1298465" y="444500"/>
                </a:lnTo>
                <a:lnTo>
                  <a:pt x="1220901" y="444500"/>
                </a:lnTo>
                <a:lnTo>
                  <a:pt x="1217794" y="457200"/>
                </a:lnTo>
                <a:close/>
              </a:path>
              <a:path w="3205480" h="3035300">
                <a:moveTo>
                  <a:pt x="832509" y="457200"/>
                </a:moveTo>
                <a:lnTo>
                  <a:pt x="885224" y="457200"/>
                </a:lnTo>
                <a:lnTo>
                  <a:pt x="891436" y="444500"/>
                </a:lnTo>
                <a:lnTo>
                  <a:pt x="834580" y="444500"/>
                </a:lnTo>
                <a:lnTo>
                  <a:pt x="832509" y="457200"/>
                </a:lnTo>
                <a:close/>
              </a:path>
              <a:path w="3205480" h="3035300">
                <a:moveTo>
                  <a:pt x="3109956" y="469900"/>
                </a:moveTo>
                <a:lnTo>
                  <a:pt x="3190439" y="469900"/>
                </a:lnTo>
                <a:lnTo>
                  <a:pt x="3189027" y="457200"/>
                </a:lnTo>
                <a:lnTo>
                  <a:pt x="3111180" y="457200"/>
                </a:lnTo>
                <a:lnTo>
                  <a:pt x="3109956" y="469900"/>
                </a:lnTo>
                <a:close/>
              </a:path>
              <a:path w="3205480" h="3035300">
                <a:moveTo>
                  <a:pt x="2878107" y="469900"/>
                </a:moveTo>
                <a:lnTo>
                  <a:pt x="2964050" y="469900"/>
                </a:lnTo>
                <a:lnTo>
                  <a:pt x="2962167" y="457200"/>
                </a:lnTo>
                <a:lnTo>
                  <a:pt x="2881684" y="457200"/>
                </a:lnTo>
                <a:lnTo>
                  <a:pt x="2878107" y="469900"/>
                </a:lnTo>
                <a:close/>
              </a:path>
              <a:path w="3205480" h="3035300">
                <a:moveTo>
                  <a:pt x="2678169" y="469900"/>
                </a:moveTo>
                <a:lnTo>
                  <a:pt x="2793670" y="469900"/>
                </a:lnTo>
                <a:lnTo>
                  <a:pt x="2794329" y="457200"/>
                </a:lnTo>
                <a:lnTo>
                  <a:pt x="2678263" y="457200"/>
                </a:lnTo>
                <a:lnTo>
                  <a:pt x="2678169" y="469900"/>
                </a:lnTo>
                <a:close/>
              </a:path>
              <a:path w="3205480" h="3035300">
                <a:moveTo>
                  <a:pt x="2496022" y="469900"/>
                </a:moveTo>
                <a:lnTo>
                  <a:pt x="2589590" y="469900"/>
                </a:lnTo>
                <a:lnTo>
                  <a:pt x="2589684" y="457200"/>
                </a:lnTo>
                <a:lnTo>
                  <a:pt x="2496587" y="457200"/>
                </a:lnTo>
                <a:lnTo>
                  <a:pt x="2496022" y="469900"/>
                </a:lnTo>
                <a:close/>
              </a:path>
              <a:path w="3205480" h="3035300">
                <a:moveTo>
                  <a:pt x="2249677" y="469900"/>
                </a:moveTo>
                <a:lnTo>
                  <a:pt x="2302297" y="469900"/>
                </a:lnTo>
                <a:lnTo>
                  <a:pt x="2304180" y="457200"/>
                </a:lnTo>
                <a:lnTo>
                  <a:pt x="2250995" y="457200"/>
                </a:lnTo>
                <a:lnTo>
                  <a:pt x="2249677" y="469900"/>
                </a:lnTo>
                <a:close/>
              </a:path>
              <a:path w="3205480" h="3035300">
                <a:moveTo>
                  <a:pt x="2061506" y="469900"/>
                </a:moveTo>
                <a:lnTo>
                  <a:pt x="2122033" y="469900"/>
                </a:lnTo>
                <a:lnTo>
                  <a:pt x="2125422" y="457200"/>
                </a:lnTo>
                <a:lnTo>
                  <a:pt x="2066589" y="457200"/>
                </a:lnTo>
                <a:lnTo>
                  <a:pt x="2061506" y="469900"/>
                </a:lnTo>
                <a:close/>
              </a:path>
              <a:path w="3205480" h="3035300">
                <a:moveTo>
                  <a:pt x="2027147" y="482600"/>
                </a:moveTo>
                <a:lnTo>
                  <a:pt x="2046915" y="482600"/>
                </a:lnTo>
                <a:lnTo>
                  <a:pt x="2051434" y="469900"/>
                </a:lnTo>
                <a:lnTo>
                  <a:pt x="2050492" y="457200"/>
                </a:lnTo>
                <a:lnTo>
                  <a:pt x="2026676" y="457200"/>
                </a:lnTo>
                <a:lnTo>
                  <a:pt x="2027994" y="469900"/>
                </a:lnTo>
                <a:lnTo>
                  <a:pt x="2026017" y="469900"/>
                </a:lnTo>
                <a:lnTo>
                  <a:pt x="2027147" y="482600"/>
                </a:lnTo>
                <a:close/>
              </a:path>
              <a:path w="3205480" h="3035300">
                <a:moveTo>
                  <a:pt x="1204521" y="469900"/>
                </a:moveTo>
                <a:lnTo>
                  <a:pt x="1281239" y="469900"/>
                </a:lnTo>
                <a:lnTo>
                  <a:pt x="1281051" y="457200"/>
                </a:lnTo>
                <a:lnTo>
                  <a:pt x="1204333" y="457200"/>
                </a:lnTo>
                <a:lnTo>
                  <a:pt x="1204521" y="469900"/>
                </a:lnTo>
                <a:close/>
              </a:path>
              <a:path w="3205480" h="3035300">
                <a:moveTo>
                  <a:pt x="832792" y="469900"/>
                </a:moveTo>
                <a:lnTo>
                  <a:pt x="882494" y="469900"/>
                </a:lnTo>
                <a:lnTo>
                  <a:pt x="884377" y="457200"/>
                </a:lnTo>
                <a:lnTo>
                  <a:pt x="834674" y="457200"/>
                </a:lnTo>
                <a:lnTo>
                  <a:pt x="832792" y="469900"/>
                </a:lnTo>
                <a:close/>
              </a:path>
              <a:path w="3205480" h="3035300">
                <a:moveTo>
                  <a:pt x="3127559" y="482600"/>
                </a:moveTo>
                <a:lnTo>
                  <a:pt x="3191098" y="482600"/>
                </a:lnTo>
                <a:lnTo>
                  <a:pt x="3193734" y="469900"/>
                </a:lnTo>
                <a:lnTo>
                  <a:pt x="3125488" y="469900"/>
                </a:lnTo>
                <a:lnTo>
                  <a:pt x="3127559" y="482600"/>
                </a:lnTo>
                <a:close/>
              </a:path>
              <a:path w="3205480" h="3035300">
                <a:moveTo>
                  <a:pt x="2873024" y="482600"/>
                </a:moveTo>
                <a:lnTo>
                  <a:pt x="2968380" y="482600"/>
                </a:lnTo>
                <a:lnTo>
                  <a:pt x="2969227" y="469900"/>
                </a:lnTo>
                <a:lnTo>
                  <a:pt x="2873494" y="469900"/>
                </a:lnTo>
                <a:lnTo>
                  <a:pt x="2873024" y="482600"/>
                </a:lnTo>
                <a:close/>
              </a:path>
              <a:path w="3205480" h="3035300">
                <a:moveTo>
                  <a:pt x="2675816" y="482600"/>
                </a:moveTo>
                <a:lnTo>
                  <a:pt x="2790940" y="482600"/>
                </a:lnTo>
                <a:lnTo>
                  <a:pt x="2791599" y="469900"/>
                </a:lnTo>
                <a:lnTo>
                  <a:pt x="2674121" y="469900"/>
                </a:lnTo>
                <a:lnTo>
                  <a:pt x="2675816" y="482600"/>
                </a:lnTo>
                <a:close/>
              </a:path>
              <a:path w="3205480" h="3035300">
                <a:moveTo>
                  <a:pt x="2492069" y="482600"/>
                </a:moveTo>
                <a:lnTo>
                  <a:pt x="2585730" y="482600"/>
                </a:lnTo>
                <a:lnTo>
                  <a:pt x="2586295" y="469900"/>
                </a:lnTo>
                <a:lnTo>
                  <a:pt x="2490751" y="469900"/>
                </a:lnTo>
                <a:lnTo>
                  <a:pt x="2492069" y="482600"/>
                </a:lnTo>
                <a:close/>
              </a:path>
              <a:path w="3205480" h="3035300">
                <a:moveTo>
                  <a:pt x="2242052" y="482600"/>
                </a:moveTo>
                <a:lnTo>
                  <a:pt x="2302862" y="482600"/>
                </a:lnTo>
                <a:lnTo>
                  <a:pt x="2300415" y="469900"/>
                </a:lnTo>
                <a:lnTo>
                  <a:pt x="2243182" y="469900"/>
                </a:lnTo>
                <a:lnTo>
                  <a:pt x="2242052" y="482600"/>
                </a:lnTo>
                <a:close/>
              </a:path>
              <a:path w="3205480" h="3035300">
                <a:moveTo>
                  <a:pt x="2050116" y="482600"/>
                </a:moveTo>
                <a:lnTo>
                  <a:pt x="2120998" y="482600"/>
                </a:lnTo>
                <a:lnTo>
                  <a:pt x="2122974" y="469900"/>
                </a:lnTo>
                <a:lnTo>
                  <a:pt x="2054069" y="469900"/>
                </a:lnTo>
                <a:lnTo>
                  <a:pt x="2050116" y="482600"/>
                </a:lnTo>
                <a:close/>
              </a:path>
              <a:path w="3205480" h="3035300">
                <a:moveTo>
                  <a:pt x="1266460" y="482600"/>
                </a:moveTo>
                <a:lnTo>
                  <a:pt x="1269473" y="469900"/>
                </a:lnTo>
                <a:lnTo>
                  <a:pt x="1258930" y="469900"/>
                </a:lnTo>
                <a:lnTo>
                  <a:pt x="1266460" y="482600"/>
                </a:lnTo>
                <a:close/>
              </a:path>
              <a:path w="3205480" h="3035300">
                <a:moveTo>
                  <a:pt x="1176846" y="482600"/>
                </a:moveTo>
                <a:lnTo>
                  <a:pt x="1252905" y="482600"/>
                </a:lnTo>
                <a:lnTo>
                  <a:pt x="1258930" y="469900"/>
                </a:lnTo>
                <a:lnTo>
                  <a:pt x="1176564" y="469900"/>
                </a:lnTo>
                <a:lnTo>
                  <a:pt x="1176846" y="482600"/>
                </a:lnTo>
                <a:close/>
              </a:path>
              <a:path w="3205480" h="3035300">
                <a:moveTo>
                  <a:pt x="831097" y="495300"/>
                </a:moveTo>
                <a:lnTo>
                  <a:pt x="877693" y="495300"/>
                </a:lnTo>
                <a:lnTo>
                  <a:pt x="879388" y="482600"/>
                </a:lnTo>
                <a:lnTo>
                  <a:pt x="880235" y="469900"/>
                </a:lnTo>
                <a:lnTo>
                  <a:pt x="827991" y="469900"/>
                </a:lnTo>
                <a:lnTo>
                  <a:pt x="827050" y="482600"/>
                </a:lnTo>
                <a:lnTo>
                  <a:pt x="832604" y="482600"/>
                </a:lnTo>
                <a:lnTo>
                  <a:pt x="831097" y="495300"/>
                </a:lnTo>
                <a:close/>
              </a:path>
              <a:path w="3205480" h="3035300">
                <a:moveTo>
                  <a:pt x="3127935" y="495300"/>
                </a:moveTo>
                <a:lnTo>
                  <a:pt x="3200794" y="495300"/>
                </a:lnTo>
                <a:lnTo>
                  <a:pt x="3198346" y="482600"/>
                </a:lnTo>
                <a:lnTo>
                  <a:pt x="3124170" y="482600"/>
                </a:lnTo>
                <a:lnTo>
                  <a:pt x="3127935" y="495300"/>
                </a:lnTo>
                <a:close/>
              </a:path>
              <a:path w="3205480" h="3035300">
                <a:moveTo>
                  <a:pt x="2868035" y="495300"/>
                </a:moveTo>
                <a:lnTo>
                  <a:pt x="2971486" y="495300"/>
                </a:lnTo>
                <a:lnTo>
                  <a:pt x="2969321" y="482600"/>
                </a:lnTo>
                <a:lnTo>
                  <a:pt x="2868411" y="482600"/>
                </a:lnTo>
                <a:lnTo>
                  <a:pt x="2868035" y="495300"/>
                </a:lnTo>
                <a:close/>
              </a:path>
              <a:path w="3205480" h="3035300">
                <a:moveTo>
                  <a:pt x="2682311" y="495300"/>
                </a:moveTo>
                <a:lnTo>
                  <a:pt x="2787834" y="495300"/>
                </a:lnTo>
                <a:lnTo>
                  <a:pt x="2790658" y="482600"/>
                </a:lnTo>
                <a:lnTo>
                  <a:pt x="2681087" y="482600"/>
                </a:lnTo>
                <a:lnTo>
                  <a:pt x="2682311" y="495300"/>
                </a:lnTo>
                <a:close/>
              </a:path>
              <a:path w="3205480" h="3035300">
                <a:moveTo>
                  <a:pt x="2504400" y="495300"/>
                </a:moveTo>
                <a:lnTo>
                  <a:pt x="2580742" y="495300"/>
                </a:lnTo>
                <a:lnTo>
                  <a:pt x="2584695" y="482600"/>
                </a:lnTo>
                <a:lnTo>
                  <a:pt x="2502800" y="482600"/>
                </a:lnTo>
                <a:lnTo>
                  <a:pt x="2504400" y="495300"/>
                </a:lnTo>
                <a:close/>
              </a:path>
              <a:path w="3205480" h="3035300">
                <a:moveTo>
                  <a:pt x="2246665" y="495300"/>
                </a:moveTo>
                <a:lnTo>
                  <a:pt x="2304368" y="495300"/>
                </a:lnTo>
                <a:lnTo>
                  <a:pt x="2301356" y="482600"/>
                </a:lnTo>
                <a:lnTo>
                  <a:pt x="2247418" y="482600"/>
                </a:lnTo>
                <a:lnTo>
                  <a:pt x="2246665" y="495300"/>
                </a:lnTo>
                <a:close/>
              </a:path>
              <a:path w="3205480" h="3035300">
                <a:moveTo>
                  <a:pt x="2035336" y="495300"/>
                </a:moveTo>
                <a:lnTo>
                  <a:pt x="2114408" y="495300"/>
                </a:lnTo>
                <a:lnTo>
                  <a:pt x="2118833" y="482600"/>
                </a:lnTo>
                <a:lnTo>
                  <a:pt x="2034395" y="482600"/>
                </a:lnTo>
                <a:lnTo>
                  <a:pt x="2035336" y="495300"/>
                </a:lnTo>
                <a:close/>
              </a:path>
              <a:path w="3205480" h="3035300">
                <a:moveTo>
                  <a:pt x="1151054" y="495300"/>
                </a:moveTo>
                <a:lnTo>
                  <a:pt x="1244716" y="495300"/>
                </a:lnTo>
                <a:lnTo>
                  <a:pt x="1244904" y="482600"/>
                </a:lnTo>
                <a:lnTo>
                  <a:pt x="1154349" y="482600"/>
                </a:lnTo>
                <a:lnTo>
                  <a:pt x="1151054" y="495300"/>
                </a:lnTo>
                <a:close/>
              </a:path>
              <a:path w="3205480" h="3035300">
                <a:moveTo>
                  <a:pt x="3132548" y="508000"/>
                </a:moveTo>
                <a:lnTo>
                  <a:pt x="3199193" y="508000"/>
                </a:lnTo>
                <a:lnTo>
                  <a:pt x="3197123" y="495300"/>
                </a:lnTo>
                <a:lnTo>
                  <a:pt x="3131889" y="495300"/>
                </a:lnTo>
                <a:lnTo>
                  <a:pt x="3132548" y="508000"/>
                </a:lnTo>
                <a:close/>
              </a:path>
              <a:path w="3205480" h="3035300">
                <a:moveTo>
                  <a:pt x="2864834" y="508000"/>
                </a:moveTo>
                <a:lnTo>
                  <a:pt x="2972051" y="508000"/>
                </a:lnTo>
                <a:lnTo>
                  <a:pt x="2973087" y="495300"/>
                </a:lnTo>
                <a:lnTo>
                  <a:pt x="2864740" y="495300"/>
                </a:lnTo>
                <a:lnTo>
                  <a:pt x="2864834" y="508000"/>
                </a:lnTo>
                <a:close/>
              </a:path>
              <a:path w="3205480" h="3035300">
                <a:moveTo>
                  <a:pt x="2696525" y="508000"/>
                </a:moveTo>
                <a:lnTo>
                  <a:pt x="2782280" y="508000"/>
                </a:lnTo>
                <a:lnTo>
                  <a:pt x="2784351" y="495300"/>
                </a:lnTo>
                <a:lnTo>
                  <a:pt x="2693607" y="495300"/>
                </a:lnTo>
                <a:lnTo>
                  <a:pt x="2696525" y="508000"/>
                </a:lnTo>
                <a:close/>
              </a:path>
              <a:path w="3205480" h="3035300">
                <a:moveTo>
                  <a:pt x="2508918" y="508000"/>
                </a:moveTo>
                <a:lnTo>
                  <a:pt x="2560409" y="508000"/>
                </a:lnTo>
                <a:lnTo>
                  <a:pt x="2563610" y="495300"/>
                </a:lnTo>
                <a:lnTo>
                  <a:pt x="2506847" y="495300"/>
                </a:lnTo>
                <a:lnTo>
                  <a:pt x="2508918" y="508000"/>
                </a:lnTo>
                <a:close/>
              </a:path>
              <a:path w="3205480" h="3035300">
                <a:moveTo>
                  <a:pt x="2242523" y="508000"/>
                </a:moveTo>
                <a:lnTo>
                  <a:pt x="2297873" y="508000"/>
                </a:lnTo>
                <a:lnTo>
                  <a:pt x="2298438" y="495300"/>
                </a:lnTo>
                <a:lnTo>
                  <a:pt x="2242711" y="495300"/>
                </a:lnTo>
                <a:lnTo>
                  <a:pt x="2242523" y="508000"/>
                </a:lnTo>
                <a:close/>
              </a:path>
              <a:path w="3205480" h="3035300">
                <a:moveTo>
                  <a:pt x="2033548" y="520700"/>
                </a:moveTo>
                <a:lnTo>
                  <a:pt x="2098312" y="520700"/>
                </a:lnTo>
                <a:lnTo>
                  <a:pt x="2096052" y="508000"/>
                </a:lnTo>
                <a:lnTo>
                  <a:pt x="2101324" y="495300"/>
                </a:lnTo>
                <a:lnTo>
                  <a:pt x="2029688" y="495300"/>
                </a:lnTo>
                <a:lnTo>
                  <a:pt x="2029971" y="508000"/>
                </a:lnTo>
                <a:lnTo>
                  <a:pt x="2034772" y="508000"/>
                </a:lnTo>
                <a:lnTo>
                  <a:pt x="2033548" y="520700"/>
                </a:lnTo>
                <a:close/>
              </a:path>
              <a:path w="3205480" h="3035300">
                <a:moveTo>
                  <a:pt x="1115755" y="508000"/>
                </a:moveTo>
                <a:lnTo>
                  <a:pt x="1227772" y="508000"/>
                </a:lnTo>
                <a:lnTo>
                  <a:pt x="1227772" y="495300"/>
                </a:lnTo>
                <a:lnTo>
                  <a:pt x="1122720" y="495300"/>
                </a:lnTo>
                <a:lnTo>
                  <a:pt x="1115755" y="508000"/>
                </a:lnTo>
                <a:close/>
              </a:path>
              <a:path w="3205480" h="3035300">
                <a:moveTo>
                  <a:pt x="826203" y="508000"/>
                </a:moveTo>
                <a:lnTo>
                  <a:pt x="877693" y="508000"/>
                </a:lnTo>
                <a:lnTo>
                  <a:pt x="879388" y="495300"/>
                </a:lnTo>
                <a:lnTo>
                  <a:pt x="822814" y="495300"/>
                </a:lnTo>
                <a:lnTo>
                  <a:pt x="826203" y="508000"/>
                </a:lnTo>
                <a:close/>
              </a:path>
              <a:path w="3205480" h="3035300">
                <a:moveTo>
                  <a:pt x="3148550" y="546100"/>
                </a:moveTo>
                <a:lnTo>
                  <a:pt x="3205381" y="546100"/>
                </a:lnTo>
                <a:lnTo>
                  <a:pt x="3205381" y="508000"/>
                </a:lnTo>
                <a:lnTo>
                  <a:pt x="3135089" y="508000"/>
                </a:lnTo>
                <a:lnTo>
                  <a:pt x="3138666" y="520700"/>
                </a:lnTo>
                <a:lnTo>
                  <a:pt x="3146009" y="520700"/>
                </a:lnTo>
                <a:lnTo>
                  <a:pt x="3147138" y="533400"/>
                </a:lnTo>
                <a:lnTo>
                  <a:pt x="3148362" y="533400"/>
                </a:lnTo>
                <a:lnTo>
                  <a:pt x="3148550" y="546100"/>
                </a:lnTo>
                <a:close/>
              </a:path>
              <a:path w="3205480" h="3035300">
                <a:moveTo>
                  <a:pt x="2871612" y="520700"/>
                </a:moveTo>
                <a:lnTo>
                  <a:pt x="2968851" y="520700"/>
                </a:lnTo>
                <a:lnTo>
                  <a:pt x="2969886" y="508000"/>
                </a:lnTo>
                <a:lnTo>
                  <a:pt x="2870388" y="508000"/>
                </a:lnTo>
                <a:lnTo>
                  <a:pt x="2871612" y="520700"/>
                </a:lnTo>
                <a:close/>
              </a:path>
              <a:path w="3205480" h="3035300">
                <a:moveTo>
                  <a:pt x="2708668" y="520700"/>
                </a:moveTo>
                <a:lnTo>
                  <a:pt x="2766277" y="520700"/>
                </a:lnTo>
                <a:lnTo>
                  <a:pt x="2770231" y="508000"/>
                </a:lnTo>
                <a:lnTo>
                  <a:pt x="2708480" y="508000"/>
                </a:lnTo>
                <a:lnTo>
                  <a:pt x="2708668" y="520700"/>
                </a:lnTo>
                <a:close/>
              </a:path>
              <a:path w="3205480" h="3035300">
                <a:moveTo>
                  <a:pt x="2548642" y="520700"/>
                </a:moveTo>
                <a:lnTo>
                  <a:pt x="2552596" y="520700"/>
                </a:lnTo>
                <a:lnTo>
                  <a:pt x="2556456" y="508000"/>
                </a:lnTo>
                <a:lnTo>
                  <a:pt x="2543842" y="508000"/>
                </a:lnTo>
                <a:lnTo>
                  <a:pt x="2548642" y="520700"/>
                </a:lnTo>
                <a:close/>
              </a:path>
              <a:path w="3205480" h="3035300">
                <a:moveTo>
                  <a:pt x="2526804" y="520700"/>
                </a:moveTo>
                <a:lnTo>
                  <a:pt x="2532828" y="520700"/>
                </a:lnTo>
                <a:lnTo>
                  <a:pt x="2536499" y="508000"/>
                </a:lnTo>
                <a:lnTo>
                  <a:pt x="2523509" y="508000"/>
                </a:lnTo>
                <a:lnTo>
                  <a:pt x="2526804" y="520700"/>
                </a:lnTo>
                <a:close/>
              </a:path>
              <a:path w="3205480" h="3035300">
                <a:moveTo>
                  <a:pt x="2246665" y="520700"/>
                </a:moveTo>
                <a:lnTo>
                  <a:pt x="2303521" y="520700"/>
                </a:lnTo>
                <a:lnTo>
                  <a:pt x="2303521" y="508000"/>
                </a:lnTo>
                <a:lnTo>
                  <a:pt x="2243088" y="508000"/>
                </a:lnTo>
                <a:lnTo>
                  <a:pt x="2246665" y="520700"/>
                </a:lnTo>
                <a:close/>
              </a:path>
              <a:path w="3205480" h="3035300">
                <a:moveTo>
                  <a:pt x="1092315" y="520700"/>
                </a:moveTo>
                <a:lnTo>
                  <a:pt x="1207628" y="520700"/>
                </a:lnTo>
                <a:lnTo>
                  <a:pt x="1208004" y="508000"/>
                </a:lnTo>
                <a:lnTo>
                  <a:pt x="1095516" y="508000"/>
                </a:lnTo>
                <a:lnTo>
                  <a:pt x="1092315" y="520700"/>
                </a:lnTo>
                <a:close/>
              </a:path>
              <a:path w="3205480" h="3035300">
                <a:moveTo>
                  <a:pt x="828650" y="520700"/>
                </a:moveTo>
                <a:lnTo>
                  <a:pt x="875811" y="520700"/>
                </a:lnTo>
                <a:lnTo>
                  <a:pt x="876658" y="508000"/>
                </a:lnTo>
                <a:lnTo>
                  <a:pt x="825261" y="508000"/>
                </a:lnTo>
                <a:lnTo>
                  <a:pt x="828650" y="520700"/>
                </a:lnTo>
                <a:close/>
              </a:path>
              <a:path w="3205480" h="3035300">
                <a:moveTo>
                  <a:pt x="2877824" y="533400"/>
                </a:moveTo>
                <a:lnTo>
                  <a:pt x="2954543" y="533400"/>
                </a:lnTo>
                <a:lnTo>
                  <a:pt x="2957084" y="520700"/>
                </a:lnTo>
                <a:lnTo>
                  <a:pt x="2875471" y="520700"/>
                </a:lnTo>
                <a:lnTo>
                  <a:pt x="2877824" y="533400"/>
                </a:lnTo>
                <a:close/>
              </a:path>
              <a:path w="3205480" h="3035300">
                <a:moveTo>
                  <a:pt x="2243841" y="533400"/>
                </a:moveTo>
                <a:lnTo>
                  <a:pt x="2305121" y="533400"/>
                </a:lnTo>
                <a:lnTo>
                  <a:pt x="2304556" y="520700"/>
                </a:lnTo>
                <a:lnTo>
                  <a:pt x="2246853" y="520700"/>
                </a:lnTo>
                <a:lnTo>
                  <a:pt x="2243841" y="533400"/>
                </a:lnTo>
                <a:close/>
              </a:path>
              <a:path w="3205480" h="3035300">
                <a:moveTo>
                  <a:pt x="2083062" y="533400"/>
                </a:moveTo>
                <a:lnTo>
                  <a:pt x="2089369" y="520700"/>
                </a:lnTo>
                <a:lnTo>
                  <a:pt x="2077132" y="520700"/>
                </a:lnTo>
                <a:lnTo>
                  <a:pt x="2083062" y="533400"/>
                </a:lnTo>
                <a:close/>
              </a:path>
              <a:path w="3205480" h="3035300">
                <a:moveTo>
                  <a:pt x="2033360" y="533400"/>
                </a:moveTo>
                <a:lnTo>
                  <a:pt x="2073837" y="533400"/>
                </a:lnTo>
                <a:lnTo>
                  <a:pt x="2077132" y="520700"/>
                </a:lnTo>
                <a:lnTo>
                  <a:pt x="2033736" y="520700"/>
                </a:lnTo>
                <a:lnTo>
                  <a:pt x="2033360" y="533400"/>
                </a:lnTo>
                <a:close/>
              </a:path>
              <a:path w="3205480" h="3035300">
                <a:moveTo>
                  <a:pt x="1529468" y="533400"/>
                </a:moveTo>
                <a:lnTo>
                  <a:pt x="1537469" y="533400"/>
                </a:lnTo>
                <a:lnTo>
                  <a:pt x="1533798" y="520700"/>
                </a:lnTo>
                <a:lnTo>
                  <a:pt x="1529468" y="533400"/>
                </a:lnTo>
                <a:close/>
              </a:path>
              <a:path w="3205480" h="3035300">
                <a:moveTo>
                  <a:pt x="1483813" y="533400"/>
                </a:moveTo>
                <a:lnTo>
                  <a:pt x="1521843" y="533400"/>
                </a:lnTo>
                <a:lnTo>
                  <a:pt x="1518266" y="520700"/>
                </a:lnTo>
                <a:lnTo>
                  <a:pt x="1487296" y="520700"/>
                </a:lnTo>
                <a:lnTo>
                  <a:pt x="1483813" y="533400"/>
                </a:lnTo>
                <a:close/>
              </a:path>
              <a:path w="3205480" h="3035300">
                <a:moveTo>
                  <a:pt x="987828" y="533400"/>
                </a:moveTo>
                <a:lnTo>
                  <a:pt x="1189272" y="533400"/>
                </a:lnTo>
                <a:lnTo>
                  <a:pt x="1189178" y="520700"/>
                </a:lnTo>
                <a:lnTo>
                  <a:pt x="986322" y="520700"/>
                </a:lnTo>
                <a:lnTo>
                  <a:pt x="987828" y="533400"/>
                </a:lnTo>
                <a:close/>
              </a:path>
              <a:path w="3205480" h="3035300">
                <a:moveTo>
                  <a:pt x="822531" y="533400"/>
                </a:moveTo>
                <a:lnTo>
                  <a:pt x="867245" y="533400"/>
                </a:lnTo>
                <a:lnTo>
                  <a:pt x="870916" y="520700"/>
                </a:lnTo>
                <a:lnTo>
                  <a:pt x="822908" y="520700"/>
                </a:lnTo>
                <a:lnTo>
                  <a:pt x="822531" y="533400"/>
                </a:lnTo>
                <a:close/>
              </a:path>
              <a:path w="3205480" h="3035300">
                <a:moveTo>
                  <a:pt x="2918678" y="546100"/>
                </a:moveTo>
                <a:lnTo>
                  <a:pt x="2941552" y="546100"/>
                </a:lnTo>
                <a:lnTo>
                  <a:pt x="2945694" y="533400"/>
                </a:lnTo>
                <a:lnTo>
                  <a:pt x="2914066" y="533400"/>
                </a:lnTo>
                <a:lnTo>
                  <a:pt x="2918678" y="546100"/>
                </a:lnTo>
                <a:close/>
              </a:path>
              <a:path w="3205480" h="3035300">
                <a:moveTo>
                  <a:pt x="2901358" y="546100"/>
                </a:moveTo>
                <a:lnTo>
                  <a:pt x="2909265" y="546100"/>
                </a:lnTo>
                <a:lnTo>
                  <a:pt x="2914066" y="533400"/>
                </a:lnTo>
                <a:lnTo>
                  <a:pt x="2900510" y="533400"/>
                </a:lnTo>
                <a:lnTo>
                  <a:pt x="2901358" y="546100"/>
                </a:lnTo>
                <a:close/>
              </a:path>
              <a:path w="3205480" h="3035300">
                <a:moveTo>
                  <a:pt x="2246665" y="546100"/>
                </a:moveTo>
                <a:lnTo>
                  <a:pt x="2303898" y="546100"/>
                </a:lnTo>
                <a:lnTo>
                  <a:pt x="2302768" y="533400"/>
                </a:lnTo>
                <a:lnTo>
                  <a:pt x="2245912" y="533400"/>
                </a:lnTo>
                <a:lnTo>
                  <a:pt x="2246665" y="546100"/>
                </a:lnTo>
                <a:close/>
              </a:path>
              <a:path w="3205480" h="3035300">
                <a:moveTo>
                  <a:pt x="2033736" y="546100"/>
                </a:moveTo>
                <a:lnTo>
                  <a:pt x="2053504" y="546100"/>
                </a:lnTo>
                <a:lnTo>
                  <a:pt x="2053316" y="533400"/>
                </a:lnTo>
                <a:lnTo>
                  <a:pt x="2033736" y="533400"/>
                </a:lnTo>
                <a:lnTo>
                  <a:pt x="2033736" y="546100"/>
                </a:lnTo>
                <a:close/>
              </a:path>
              <a:path w="3205480" h="3035300">
                <a:moveTo>
                  <a:pt x="1560249" y="546100"/>
                </a:moveTo>
                <a:lnTo>
                  <a:pt x="1573427" y="546100"/>
                </a:lnTo>
                <a:lnTo>
                  <a:pt x="1567027" y="533400"/>
                </a:lnTo>
                <a:lnTo>
                  <a:pt x="1560249" y="546100"/>
                </a:lnTo>
                <a:close/>
              </a:path>
              <a:path w="3205480" h="3035300">
                <a:moveTo>
                  <a:pt x="1448137" y="546100"/>
                </a:moveTo>
                <a:lnTo>
                  <a:pt x="1560249" y="546100"/>
                </a:lnTo>
                <a:lnTo>
                  <a:pt x="1553283" y="533400"/>
                </a:lnTo>
                <a:lnTo>
                  <a:pt x="1451714" y="533400"/>
                </a:lnTo>
                <a:lnTo>
                  <a:pt x="1448137" y="546100"/>
                </a:lnTo>
                <a:close/>
              </a:path>
              <a:path w="3205480" h="3035300">
                <a:moveTo>
                  <a:pt x="1435429" y="546100"/>
                </a:moveTo>
                <a:lnTo>
                  <a:pt x="1444654" y="546100"/>
                </a:lnTo>
                <a:lnTo>
                  <a:pt x="1438818" y="533400"/>
                </a:lnTo>
                <a:lnTo>
                  <a:pt x="1435429" y="546100"/>
                </a:lnTo>
                <a:close/>
              </a:path>
              <a:path w="3205480" h="3035300">
                <a:moveTo>
                  <a:pt x="977568" y="546100"/>
                </a:moveTo>
                <a:lnTo>
                  <a:pt x="1168092" y="546100"/>
                </a:lnTo>
                <a:lnTo>
                  <a:pt x="1170445" y="533400"/>
                </a:lnTo>
                <a:lnTo>
                  <a:pt x="978132" y="533400"/>
                </a:lnTo>
                <a:lnTo>
                  <a:pt x="977568" y="546100"/>
                </a:lnTo>
                <a:close/>
              </a:path>
              <a:path w="3205480" h="3035300">
                <a:moveTo>
                  <a:pt x="820837" y="546100"/>
                </a:moveTo>
                <a:lnTo>
                  <a:pt x="867715" y="546100"/>
                </a:lnTo>
                <a:lnTo>
                  <a:pt x="865456" y="533400"/>
                </a:lnTo>
                <a:lnTo>
                  <a:pt x="820837" y="533400"/>
                </a:lnTo>
                <a:lnTo>
                  <a:pt x="820837" y="546100"/>
                </a:lnTo>
                <a:close/>
              </a:path>
              <a:path w="3205480" h="3035300">
                <a:moveTo>
                  <a:pt x="3147797" y="558800"/>
                </a:moveTo>
                <a:lnTo>
                  <a:pt x="3204371" y="558800"/>
                </a:lnTo>
                <a:lnTo>
                  <a:pt x="3202017" y="546100"/>
                </a:lnTo>
                <a:lnTo>
                  <a:pt x="3148080" y="546100"/>
                </a:lnTo>
                <a:lnTo>
                  <a:pt x="3147797" y="558800"/>
                </a:lnTo>
                <a:close/>
              </a:path>
              <a:path w="3205480" h="3035300">
                <a:moveTo>
                  <a:pt x="2244405" y="558800"/>
                </a:moveTo>
                <a:lnTo>
                  <a:pt x="2305968" y="558800"/>
                </a:lnTo>
                <a:lnTo>
                  <a:pt x="2305121" y="546100"/>
                </a:lnTo>
                <a:lnTo>
                  <a:pt x="2243747" y="546100"/>
                </a:lnTo>
                <a:lnTo>
                  <a:pt x="2244405" y="558800"/>
                </a:lnTo>
                <a:close/>
              </a:path>
              <a:path w="3205480" h="3035300">
                <a:moveTo>
                  <a:pt x="2030536" y="558800"/>
                </a:moveTo>
                <a:lnTo>
                  <a:pt x="2050492" y="558800"/>
                </a:lnTo>
                <a:lnTo>
                  <a:pt x="2050304" y="546100"/>
                </a:lnTo>
                <a:lnTo>
                  <a:pt x="2030724" y="546100"/>
                </a:lnTo>
                <a:lnTo>
                  <a:pt x="2030536" y="558800"/>
                </a:lnTo>
                <a:close/>
              </a:path>
              <a:path w="3205480" h="3035300">
                <a:moveTo>
                  <a:pt x="1425451" y="558800"/>
                </a:moveTo>
                <a:lnTo>
                  <a:pt x="1578511" y="558800"/>
                </a:lnTo>
                <a:lnTo>
                  <a:pt x="1572674" y="546100"/>
                </a:lnTo>
                <a:lnTo>
                  <a:pt x="1432040" y="546100"/>
                </a:lnTo>
                <a:lnTo>
                  <a:pt x="1425451" y="558800"/>
                </a:lnTo>
                <a:close/>
              </a:path>
              <a:path w="3205480" h="3035300">
                <a:moveTo>
                  <a:pt x="1247069" y="558800"/>
                </a:moveTo>
                <a:lnTo>
                  <a:pt x="1258177" y="558800"/>
                </a:lnTo>
                <a:lnTo>
                  <a:pt x="1253752" y="546100"/>
                </a:lnTo>
                <a:lnTo>
                  <a:pt x="1249893" y="546100"/>
                </a:lnTo>
                <a:lnTo>
                  <a:pt x="1247069" y="558800"/>
                </a:lnTo>
                <a:close/>
              </a:path>
              <a:path w="3205480" h="3035300">
                <a:moveTo>
                  <a:pt x="1152466" y="558800"/>
                </a:moveTo>
                <a:lnTo>
                  <a:pt x="1159243" y="546100"/>
                </a:lnTo>
                <a:lnTo>
                  <a:pt x="1145123" y="546100"/>
                </a:lnTo>
                <a:lnTo>
                  <a:pt x="1152466" y="558800"/>
                </a:lnTo>
                <a:close/>
              </a:path>
              <a:path w="3205480" h="3035300">
                <a:moveTo>
                  <a:pt x="988581" y="558800"/>
                </a:moveTo>
                <a:lnTo>
                  <a:pt x="1136181" y="558800"/>
                </a:lnTo>
                <a:lnTo>
                  <a:pt x="1138158" y="546100"/>
                </a:lnTo>
                <a:lnTo>
                  <a:pt x="986887" y="546100"/>
                </a:lnTo>
                <a:lnTo>
                  <a:pt x="988581" y="558800"/>
                </a:lnTo>
                <a:close/>
              </a:path>
              <a:path w="3205480" h="3035300">
                <a:moveTo>
                  <a:pt x="819519" y="558800"/>
                </a:moveTo>
                <a:lnTo>
                  <a:pt x="862914" y="558800"/>
                </a:lnTo>
                <a:lnTo>
                  <a:pt x="864797" y="546100"/>
                </a:lnTo>
                <a:lnTo>
                  <a:pt x="819331" y="546100"/>
                </a:lnTo>
                <a:lnTo>
                  <a:pt x="819519" y="558800"/>
                </a:lnTo>
                <a:close/>
              </a:path>
              <a:path w="3205480" h="3035300">
                <a:moveTo>
                  <a:pt x="3136313" y="584200"/>
                </a:moveTo>
                <a:lnTo>
                  <a:pt x="3205381" y="584200"/>
                </a:lnTo>
                <a:lnTo>
                  <a:pt x="3205381" y="558800"/>
                </a:lnTo>
                <a:lnTo>
                  <a:pt x="3145350" y="558800"/>
                </a:lnTo>
                <a:lnTo>
                  <a:pt x="3143655" y="571500"/>
                </a:lnTo>
                <a:lnTo>
                  <a:pt x="3137631" y="571500"/>
                </a:lnTo>
                <a:lnTo>
                  <a:pt x="3136313" y="584200"/>
                </a:lnTo>
                <a:close/>
              </a:path>
              <a:path w="3205480" h="3035300">
                <a:moveTo>
                  <a:pt x="2252783" y="571500"/>
                </a:moveTo>
                <a:lnTo>
                  <a:pt x="2305404" y="571500"/>
                </a:lnTo>
                <a:lnTo>
                  <a:pt x="2303333" y="558800"/>
                </a:lnTo>
                <a:lnTo>
                  <a:pt x="2251277" y="558800"/>
                </a:lnTo>
                <a:lnTo>
                  <a:pt x="2252783" y="571500"/>
                </a:lnTo>
                <a:close/>
              </a:path>
              <a:path w="3205480" h="3035300">
                <a:moveTo>
                  <a:pt x="2028559" y="571500"/>
                </a:moveTo>
                <a:lnTo>
                  <a:pt x="2053128" y="571500"/>
                </a:lnTo>
                <a:lnTo>
                  <a:pt x="2055011" y="558800"/>
                </a:lnTo>
                <a:lnTo>
                  <a:pt x="2028935" y="558800"/>
                </a:lnTo>
                <a:lnTo>
                  <a:pt x="2028559" y="571500"/>
                </a:lnTo>
                <a:close/>
              </a:path>
              <a:path w="3205480" h="3035300">
                <a:moveTo>
                  <a:pt x="1400318" y="571500"/>
                </a:moveTo>
                <a:lnTo>
                  <a:pt x="1599502" y="571500"/>
                </a:lnTo>
                <a:lnTo>
                  <a:pt x="1596396" y="558800"/>
                </a:lnTo>
                <a:lnTo>
                  <a:pt x="1404554" y="558800"/>
                </a:lnTo>
                <a:lnTo>
                  <a:pt x="1400318" y="571500"/>
                </a:lnTo>
                <a:close/>
              </a:path>
              <a:path w="3205480" h="3035300">
                <a:moveTo>
                  <a:pt x="1230596" y="571500"/>
                </a:moveTo>
                <a:lnTo>
                  <a:pt x="1260248" y="571500"/>
                </a:lnTo>
                <a:lnTo>
                  <a:pt x="1260624" y="558800"/>
                </a:lnTo>
                <a:lnTo>
                  <a:pt x="1236056" y="558800"/>
                </a:lnTo>
                <a:lnTo>
                  <a:pt x="1230596" y="571500"/>
                </a:lnTo>
                <a:close/>
              </a:path>
              <a:path w="3205480" h="3035300">
                <a:moveTo>
                  <a:pt x="1000630" y="571500"/>
                </a:moveTo>
                <a:lnTo>
                  <a:pt x="1104364" y="571500"/>
                </a:lnTo>
                <a:lnTo>
                  <a:pt x="1107188" y="558800"/>
                </a:lnTo>
                <a:lnTo>
                  <a:pt x="997524" y="558800"/>
                </a:lnTo>
                <a:lnTo>
                  <a:pt x="1000630" y="571500"/>
                </a:lnTo>
                <a:close/>
              </a:path>
              <a:path w="3205480" h="3035300">
                <a:moveTo>
                  <a:pt x="828744" y="571500"/>
                </a:moveTo>
                <a:lnTo>
                  <a:pt x="854348" y="571500"/>
                </a:lnTo>
                <a:lnTo>
                  <a:pt x="856231" y="558800"/>
                </a:lnTo>
                <a:lnTo>
                  <a:pt x="828179" y="558800"/>
                </a:lnTo>
                <a:lnTo>
                  <a:pt x="828744" y="571500"/>
                </a:lnTo>
                <a:close/>
              </a:path>
              <a:path w="3205480" h="3035300">
                <a:moveTo>
                  <a:pt x="2255325" y="584200"/>
                </a:moveTo>
                <a:lnTo>
                  <a:pt x="2312369" y="584200"/>
                </a:lnTo>
                <a:lnTo>
                  <a:pt x="2313405" y="571500"/>
                </a:lnTo>
                <a:lnTo>
                  <a:pt x="2253442" y="571500"/>
                </a:lnTo>
                <a:lnTo>
                  <a:pt x="2255325" y="584200"/>
                </a:lnTo>
                <a:close/>
              </a:path>
              <a:path w="3205480" h="3035300">
                <a:moveTo>
                  <a:pt x="2034395" y="584200"/>
                </a:moveTo>
                <a:lnTo>
                  <a:pt x="2053128" y="584200"/>
                </a:lnTo>
                <a:lnTo>
                  <a:pt x="2053316" y="571500"/>
                </a:lnTo>
                <a:lnTo>
                  <a:pt x="2030065" y="571500"/>
                </a:lnTo>
                <a:lnTo>
                  <a:pt x="2034395" y="584200"/>
                </a:lnTo>
                <a:close/>
              </a:path>
              <a:path w="3205480" h="3035300">
                <a:moveTo>
                  <a:pt x="1793510" y="584200"/>
                </a:moveTo>
                <a:lnTo>
                  <a:pt x="1862039" y="584200"/>
                </a:lnTo>
                <a:lnTo>
                  <a:pt x="1855261" y="571500"/>
                </a:lnTo>
                <a:lnTo>
                  <a:pt x="1796805" y="571500"/>
                </a:lnTo>
                <a:lnTo>
                  <a:pt x="1793510" y="584200"/>
                </a:lnTo>
                <a:close/>
              </a:path>
              <a:path w="3205480" h="3035300">
                <a:moveTo>
                  <a:pt x="1572392" y="584200"/>
                </a:moveTo>
                <a:lnTo>
                  <a:pt x="1580017" y="584200"/>
                </a:lnTo>
                <a:lnTo>
                  <a:pt x="1583970" y="571500"/>
                </a:lnTo>
                <a:lnTo>
                  <a:pt x="1568909" y="571500"/>
                </a:lnTo>
                <a:lnTo>
                  <a:pt x="1572392" y="584200"/>
                </a:lnTo>
                <a:close/>
              </a:path>
              <a:path w="3205480" h="3035300">
                <a:moveTo>
                  <a:pt x="1482684" y="584200"/>
                </a:moveTo>
                <a:lnTo>
                  <a:pt x="1490120" y="571500"/>
                </a:lnTo>
                <a:lnTo>
                  <a:pt x="1477412" y="571500"/>
                </a:lnTo>
                <a:lnTo>
                  <a:pt x="1482684" y="584200"/>
                </a:lnTo>
                <a:close/>
              </a:path>
              <a:path w="3205480" h="3035300">
                <a:moveTo>
                  <a:pt x="1386574" y="584200"/>
                </a:moveTo>
                <a:lnTo>
                  <a:pt x="1469034" y="584200"/>
                </a:lnTo>
                <a:lnTo>
                  <a:pt x="1470164" y="571500"/>
                </a:lnTo>
                <a:lnTo>
                  <a:pt x="1389116" y="571500"/>
                </a:lnTo>
                <a:lnTo>
                  <a:pt x="1386574" y="584200"/>
                </a:lnTo>
                <a:close/>
              </a:path>
              <a:path w="3205480" h="3035300">
                <a:moveTo>
                  <a:pt x="1223912" y="584200"/>
                </a:moveTo>
                <a:lnTo>
                  <a:pt x="1244622" y="584200"/>
                </a:lnTo>
                <a:lnTo>
                  <a:pt x="1248199" y="571500"/>
                </a:lnTo>
                <a:lnTo>
                  <a:pt x="1229372" y="571500"/>
                </a:lnTo>
                <a:lnTo>
                  <a:pt x="1223912" y="584200"/>
                </a:lnTo>
                <a:close/>
              </a:path>
              <a:path w="3205480" h="3035300">
                <a:moveTo>
                  <a:pt x="1210640" y="584200"/>
                </a:moveTo>
                <a:lnTo>
                  <a:pt x="1223912" y="584200"/>
                </a:lnTo>
                <a:lnTo>
                  <a:pt x="1216288" y="571500"/>
                </a:lnTo>
                <a:lnTo>
                  <a:pt x="1210640" y="584200"/>
                </a:lnTo>
                <a:close/>
              </a:path>
              <a:path w="3205480" h="3035300">
                <a:moveTo>
                  <a:pt x="827238" y="584200"/>
                </a:moveTo>
                <a:lnTo>
                  <a:pt x="858396" y="584200"/>
                </a:lnTo>
                <a:lnTo>
                  <a:pt x="859432" y="571500"/>
                </a:lnTo>
                <a:lnTo>
                  <a:pt x="826108" y="571500"/>
                </a:lnTo>
                <a:lnTo>
                  <a:pt x="827238" y="584200"/>
                </a:lnTo>
                <a:close/>
              </a:path>
              <a:path w="3205480" h="3035300">
                <a:moveTo>
                  <a:pt x="3131889" y="596900"/>
                </a:moveTo>
                <a:lnTo>
                  <a:pt x="3200041" y="596900"/>
                </a:lnTo>
                <a:lnTo>
                  <a:pt x="3201264" y="584200"/>
                </a:lnTo>
                <a:lnTo>
                  <a:pt x="3134619" y="584200"/>
                </a:lnTo>
                <a:lnTo>
                  <a:pt x="3131889" y="596900"/>
                </a:lnTo>
                <a:close/>
              </a:path>
              <a:path w="3205480" h="3035300">
                <a:moveTo>
                  <a:pt x="2253348" y="596900"/>
                </a:moveTo>
                <a:lnTo>
                  <a:pt x="2315193" y="596900"/>
                </a:lnTo>
                <a:lnTo>
                  <a:pt x="2315382" y="584200"/>
                </a:lnTo>
                <a:lnTo>
                  <a:pt x="2252313" y="584200"/>
                </a:lnTo>
                <a:lnTo>
                  <a:pt x="2253348" y="596900"/>
                </a:lnTo>
                <a:close/>
              </a:path>
              <a:path w="3205480" h="3035300">
                <a:moveTo>
                  <a:pt x="2027806" y="596900"/>
                </a:moveTo>
                <a:lnTo>
                  <a:pt x="2049739" y="596900"/>
                </a:lnTo>
                <a:lnTo>
                  <a:pt x="2049739" y="584200"/>
                </a:lnTo>
                <a:lnTo>
                  <a:pt x="2033830" y="584200"/>
                </a:lnTo>
                <a:lnTo>
                  <a:pt x="2027806" y="596900"/>
                </a:lnTo>
                <a:close/>
              </a:path>
              <a:path w="3205480" h="3035300">
                <a:moveTo>
                  <a:pt x="1878512" y="596900"/>
                </a:moveTo>
                <a:lnTo>
                  <a:pt x="1888302" y="596900"/>
                </a:lnTo>
                <a:lnTo>
                  <a:pt x="1885572" y="584200"/>
                </a:lnTo>
                <a:lnTo>
                  <a:pt x="1878512" y="596900"/>
                </a:lnTo>
                <a:close/>
              </a:path>
              <a:path w="3205480" h="3035300">
                <a:moveTo>
                  <a:pt x="1777884" y="596900"/>
                </a:moveTo>
                <a:lnTo>
                  <a:pt x="1875405" y="596900"/>
                </a:lnTo>
                <a:lnTo>
                  <a:pt x="1872487" y="584200"/>
                </a:lnTo>
                <a:lnTo>
                  <a:pt x="1778072" y="584200"/>
                </a:lnTo>
                <a:lnTo>
                  <a:pt x="1777884" y="596900"/>
                </a:lnTo>
                <a:close/>
              </a:path>
              <a:path w="3205480" h="3035300">
                <a:moveTo>
                  <a:pt x="1381679" y="596900"/>
                </a:moveTo>
                <a:lnTo>
                  <a:pt x="1449737" y="596900"/>
                </a:lnTo>
                <a:lnTo>
                  <a:pt x="1451149" y="584200"/>
                </a:lnTo>
                <a:lnTo>
                  <a:pt x="1379138" y="584200"/>
                </a:lnTo>
                <a:lnTo>
                  <a:pt x="1381679" y="596900"/>
                </a:lnTo>
                <a:close/>
              </a:path>
              <a:path w="3205480" h="3035300">
                <a:moveTo>
                  <a:pt x="1194167" y="596900"/>
                </a:moveTo>
                <a:lnTo>
                  <a:pt x="1244057" y="596900"/>
                </a:lnTo>
                <a:lnTo>
                  <a:pt x="1247822" y="584200"/>
                </a:lnTo>
                <a:lnTo>
                  <a:pt x="1199815" y="584200"/>
                </a:lnTo>
                <a:lnTo>
                  <a:pt x="1194167" y="596900"/>
                </a:lnTo>
                <a:close/>
              </a:path>
              <a:path w="3205480" h="3035300">
                <a:moveTo>
                  <a:pt x="824885" y="596900"/>
                </a:moveTo>
                <a:lnTo>
                  <a:pt x="849077" y="596900"/>
                </a:lnTo>
                <a:lnTo>
                  <a:pt x="849171" y="584200"/>
                </a:lnTo>
                <a:lnTo>
                  <a:pt x="824226" y="584200"/>
                </a:lnTo>
                <a:lnTo>
                  <a:pt x="824885" y="596900"/>
                </a:lnTo>
                <a:close/>
              </a:path>
              <a:path w="3205480" h="3035300">
                <a:moveTo>
                  <a:pt x="3127088" y="609600"/>
                </a:moveTo>
                <a:lnTo>
                  <a:pt x="3190910" y="609600"/>
                </a:lnTo>
                <a:lnTo>
                  <a:pt x="3193734" y="596900"/>
                </a:lnTo>
                <a:lnTo>
                  <a:pt x="3127464" y="596900"/>
                </a:lnTo>
                <a:lnTo>
                  <a:pt x="3127088" y="609600"/>
                </a:lnTo>
                <a:close/>
              </a:path>
              <a:path w="3205480" h="3035300">
                <a:moveTo>
                  <a:pt x="2258149" y="609600"/>
                </a:moveTo>
                <a:lnTo>
                  <a:pt x="2323760" y="609600"/>
                </a:lnTo>
                <a:lnTo>
                  <a:pt x="2319806" y="596900"/>
                </a:lnTo>
                <a:lnTo>
                  <a:pt x="2256172" y="596900"/>
                </a:lnTo>
                <a:lnTo>
                  <a:pt x="2258149" y="609600"/>
                </a:lnTo>
                <a:close/>
              </a:path>
              <a:path w="3205480" h="3035300">
                <a:moveTo>
                  <a:pt x="2025735" y="609600"/>
                </a:moveTo>
                <a:lnTo>
                  <a:pt x="2050963" y="609600"/>
                </a:lnTo>
                <a:lnTo>
                  <a:pt x="2050963" y="596900"/>
                </a:lnTo>
                <a:lnTo>
                  <a:pt x="2026017" y="596900"/>
                </a:lnTo>
                <a:lnTo>
                  <a:pt x="2025735" y="609600"/>
                </a:lnTo>
                <a:close/>
              </a:path>
              <a:path w="3205480" h="3035300">
                <a:moveTo>
                  <a:pt x="1800193" y="609600"/>
                </a:moveTo>
                <a:lnTo>
                  <a:pt x="1895644" y="609600"/>
                </a:lnTo>
                <a:lnTo>
                  <a:pt x="1890373" y="596900"/>
                </a:lnTo>
                <a:lnTo>
                  <a:pt x="1793228" y="596900"/>
                </a:lnTo>
                <a:lnTo>
                  <a:pt x="1800193" y="609600"/>
                </a:lnTo>
                <a:close/>
              </a:path>
              <a:path w="3205480" h="3035300">
                <a:moveTo>
                  <a:pt x="1783532" y="609600"/>
                </a:moveTo>
                <a:lnTo>
                  <a:pt x="1786826" y="609600"/>
                </a:lnTo>
                <a:lnTo>
                  <a:pt x="1793228" y="596900"/>
                </a:lnTo>
                <a:lnTo>
                  <a:pt x="1778825" y="596900"/>
                </a:lnTo>
                <a:lnTo>
                  <a:pt x="1783532" y="609600"/>
                </a:lnTo>
                <a:close/>
              </a:path>
              <a:path w="3205480" h="3035300">
                <a:moveTo>
                  <a:pt x="1368124" y="609600"/>
                </a:moveTo>
                <a:lnTo>
                  <a:pt x="1424510" y="609600"/>
                </a:lnTo>
                <a:lnTo>
                  <a:pt x="1430346" y="596900"/>
                </a:lnTo>
                <a:lnTo>
                  <a:pt x="1371325" y="596900"/>
                </a:lnTo>
                <a:lnTo>
                  <a:pt x="1368124" y="609600"/>
                </a:lnTo>
                <a:close/>
              </a:path>
              <a:path w="3205480" h="3035300">
                <a:moveTo>
                  <a:pt x="1191719" y="609600"/>
                </a:moveTo>
                <a:lnTo>
                  <a:pt x="1232949" y="609600"/>
                </a:lnTo>
                <a:lnTo>
                  <a:pt x="1232290" y="596900"/>
                </a:lnTo>
                <a:lnTo>
                  <a:pt x="1194543" y="596900"/>
                </a:lnTo>
                <a:lnTo>
                  <a:pt x="1191719" y="609600"/>
                </a:lnTo>
                <a:close/>
              </a:path>
              <a:path w="3205480" h="3035300">
                <a:moveTo>
                  <a:pt x="830062" y="609600"/>
                </a:moveTo>
                <a:lnTo>
                  <a:pt x="844653" y="609600"/>
                </a:lnTo>
                <a:lnTo>
                  <a:pt x="846347" y="596900"/>
                </a:lnTo>
                <a:lnTo>
                  <a:pt x="827709" y="596900"/>
                </a:lnTo>
                <a:lnTo>
                  <a:pt x="830062" y="609600"/>
                </a:lnTo>
                <a:close/>
              </a:path>
              <a:path w="3205480" h="3035300">
                <a:moveTo>
                  <a:pt x="3112309" y="622300"/>
                </a:moveTo>
                <a:lnTo>
                  <a:pt x="3190816" y="622300"/>
                </a:lnTo>
                <a:lnTo>
                  <a:pt x="3192604" y="609600"/>
                </a:lnTo>
                <a:lnTo>
                  <a:pt x="3117863" y="609600"/>
                </a:lnTo>
                <a:lnTo>
                  <a:pt x="3112309" y="622300"/>
                </a:lnTo>
                <a:close/>
              </a:path>
              <a:path w="3205480" h="3035300">
                <a:moveTo>
                  <a:pt x="2269256" y="622300"/>
                </a:moveTo>
                <a:lnTo>
                  <a:pt x="2341362" y="622300"/>
                </a:lnTo>
                <a:lnTo>
                  <a:pt x="2338915" y="609600"/>
                </a:lnTo>
                <a:lnTo>
                  <a:pt x="2266056" y="609600"/>
                </a:lnTo>
                <a:lnTo>
                  <a:pt x="2269256" y="622300"/>
                </a:lnTo>
                <a:close/>
              </a:path>
              <a:path w="3205480" h="3035300">
                <a:moveTo>
                  <a:pt x="2025641" y="622300"/>
                </a:moveTo>
                <a:lnTo>
                  <a:pt x="2057458" y="622300"/>
                </a:lnTo>
                <a:lnTo>
                  <a:pt x="2057552" y="609600"/>
                </a:lnTo>
                <a:lnTo>
                  <a:pt x="2026394" y="609600"/>
                </a:lnTo>
                <a:lnTo>
                  <a:pt x="2025641" y="622300"/>
                </a:lnTo>
                <a:close/>
              </a:path>
              <a:path w="3205480" h="3035300">
                <a:moveTo>
                  <a:pt x="1835305" y="622300"/>
                </a:moveTo>
                <a:lnTo>
                  <a:pt x="1905716" y="622300"/>
                </a:lnTo>
                <a:lnTo>
                  <a:pt x="1904492" y="609600"/>
                </a:lnTo>
                <a:lnTo>
                  <a:pt x="1832951" y="609600"/>
                </a:lnTo>
                <a:lnTo>
                  <a:pt x="1835305" y="622300"/>
                </a:lnTo>
                <a:close/>
              </a:path>
              <a:path w="3205480" h="3035300">
                <a:moveTo>
                  <a:pt x="1695047" y="622300"/>
                </a:moveTo>
                <a:lnTo>
                  <a:pt x="1695518" y="622300"/>
                </a:lnTo>
                <a:lnTo>
                  <a:pt x="1696177" y="609600"/>
                </a:lnTo>
                <a:lnTo>
                  <a:pt x="1695518" y="609600"/>
                </a:lnTo>
                <a:lnTo>
                  <a:pt x="1695047" y="622300"/>
                </a:lnTo>
                <a:close/>
              </a:path>
              <a:path w="3205480" h="3035300">
                <a:moveTo>
                  <a:pt x="1372548" y="622300"/>
                </a:moveTo>
                <a:lnTo>
                  <a:pt x="1405306" y="622300"/>
                </a:lnTo>
                <a:lnTo>
                  <a:pt x="1410955" y="609600"/>
                </a:lnTo>
                <a:lnTo>
                  <a:pt x="1373678" y="609600"/>
                </a:lnTo>
                <a:lnTo>
                  <a:pt x="1372548" y="622300"/>
                </a:lnTo>
                <a:close/>
              </a:path>
              <a:path w="3205480" h="3035300">
                <a:moveTo>
                  <a:pt x="1168939" y="622300"/>
                </a:moveTo>
                <a:lnTo>
                  <a:pt x="1225983" y="622300"/>
                </a:lnTo>
                <a:lnTo>
                  <a:pt x="1228807" y="609600"/>
                </a:lnTo>
                <a:lnTo>
                  <a:pt x="1171951" y="609600"/>
                </a:lnTo>
                <a:lnTo>
                  <a:pt x="1168939" y="622300"/>
                </a:lnTo>
                <a:close/>
              </a:path>
              <a:path w="3205480" h="3035300">
                <a:moveTo>
                  <a:pt x="3101296" y="635000"/>
                </a:moveTo>
                <a:lnTo>
                  <a:pt x="3174248" y="635000"/>
                </a:lnTo>
                <a:lnTo>
                  <a:pt x="3178578" y="622300"/>
                </a:lnTo>
                <a:lnTo>
                  <a:pt x="3104684" y="622300"/>
                </a:lnTo>
                <a:lnTo>
                  <a:pt x="3101296" y="635000"/>
                </a:lnTo>
                <a:close/>
              </a:path>
              <a:path w="3205480" h="3035300">
                <a:moveTo>
                  <a:pt x="2276128" y="635000"/>
                </a:moveTo>
                <a:lnTo>
                  <a:pt x="2341268" y="635000"/>
                </a:lnTo>
                <a:lnTo>
                  <a:pt x="2343904" y="622300"/>
                </a:lnTo>
                <a:lnTo>
                  <a:pt x="2274340" y="622300"/>
                </a:lnTo>
                <a:lnTo>
                  <a:pt x="2276128" y="635000"/>
                </a:lnTo>
                <a:close/>
              </a:path>
              <a:path w="3205480" h="3035300">
                <a:moveTo>
                  <a:pt x="2029030" y="635000"/>
                </a:moveTo>
                <a:lnTo>
                  <a:pt x="2050304" y="635000"/>
                </a:lnTo>
                <a:lnTo>
                  <a:pt x="2050492" y="622300"/>
                </a:lnTo>
                <a:lnTo>
                  <a:pt x="2029783" y="622300"/>
                </a:lnTo>
                <a:lnTo>
                  <a:pt x="2029030" y="635000"/>
                </a:lnTo>
                <a:close/>
              </a:path>
              <a:path w="3205480" h="3035300">
                <a:moveTo>
                  <a:pt x="1854884" y="635000"/>
                </a:moveTo>
                <a:lnTo>
                  <a:pt x="1917671" y="635000"/>
                </a:lnTo>
                <a:lnTo>
                  <a:pt x="1915694" y="622300"/>
                </a:lnTo>
                <a:lnTo>
                  <a:pt x="1852437" y="622300"/>
                </a:lnTo>
                <a:lnTo>
                  <a:pt x="1854884" y="635000"/>
                </a:lnTo>
                <a:close/>
              </a:path>
              <a:path w="3205480" h="3035300">
                <a:moveTo>
                  <a:pt x="1687516" y="635000"/>
                </a:moveTo>
                <a:lnTo>
                  <a:pt x="1701919" y="635000"/>
                </a:lnTo>
                <a:lnTo>
                  <a:pt x="1702483" y="622300"/>
                </a:lnTo>
                <a:lnTo>
                  <a:pt x="1688646" y="622300"/>
                </a:lnTo>
                <a:lnTo>
                  <a:pt x="1687516" y="635000"/>
                </a:lnTo>
                <a:close/>
              </a:path>
              <a:path w="3205480" h="3035300">
                <a:moveTo>
                  <a:pt x="1368124" y="635000"/>
                </a:moveTo>
                <a:lnTo>
                  <a:pt x="1388174" y="635000"/>
                </a:lnTo>
                <a:lnTo>
                  <a:pt x="1393822" y="622300"/>
                </a:lnTo>
                <a:lnTo>
                  <a:pt x="1368783" y="622300"/>
                </a:lnTo>
                <a:lnTo>
                  <a:pt x="1368124" y="635000"/>
                </a:lnTo>
                <a:close/>
              </a:path>
              <a:path w="3205480" h="3035300">
                <a:moveTo>
                  <a:pt x="1151431" y="635000"/>
                </a:moveTo>
                <a:lnTo>
                  <a:pt x="1216288" y="635000"/>
                </a:lnTo>
                <a:lnTo>
                  <a:pt x="1220806" y="622300"/>
                </a:lnTo>
                <a:lnTo>
                  <a:pt x="1154631" y="622300"/>
                </a:lnTo>
                <a:lnTo>
                  <a:pt x="1151431" y="635000"/>
                </a:lnTo>
                <a:close/>
              </a:path>
              <a:path w="3205480" h="3035300">
                <a:moveTo>
                  <a:pt x="3078610" y="647700"/>
                </a:moveTo>
                <a:lnTo>
                  <a:pt x="3170201" y="647700"/>
                </a:lnTo>
                <a:lnTo>
                  <a:pt x="3172460" y="635000"/>
                </a:lnTo>
                <a:lnTo>
                  <a:pt x="3081810" y="635000"/>
                </a:lnTo>
                <a:lnTo>
                  <a:pt x="3078610" y="647700"/>
                </a:lnTo>
                <a:close/>
              </a:path>
              <a:path w="3205480" h="3035300">
                <a:moveTo>
                  <a:pt x="2277823" y="647700"/>
                </a:moveTo>
                <a:lnTo>
                  <a:pt x="2358871" y="647700"/>
                </a:lnTo>
                <a:lnTo>
                  <a:pt x="2359059" y="635000"/>
                </a:lnTo>
                <a:lnTo>
                  <a:pt x="2275846" y="635000"/>
                </a:lnTo>
                <a:lnTo>
                  <a:pt x="2277823" y="647700"/>
                </a:lnTo>
                <a:close/>
              </a:path>
              <a:path w="3205480" h="3035300">
                <a:moveTo>
                  <a:pt x="2027712" y="647700"/>
                </a:moveTo>
                <a:lnTo>
                  <a:pt x="2054916" y="647700"/>
                </a:lnTo>
                <a:lnTo>
                  <a:pt x="2055105" y="635000"/>
                </a:lnTo>
                <a:lnTo>
                  <a:pt x="2028465" y="635000"/>
                </a:lnTo>
                <a:lnTo>
                  <a:pt x="2027712" y="647700"/>
                </a:lnTo>
                <a:close/>
              </a:path>
              <a:path w="3205480" h="3035300">
                <a:moveTo>
                  <a:pt x="1882466" y="647700"/>
                </a:moveTo>
                <a:lnTo>
                  <a:pt x="1930567" y="647700"/>
                </a:lnTo>
                <a:lnTo>
                  <a:pt x="1927743" y="635000"/>
                </a:lnTo>
                <a:lnTo>
                  <a:pt x="1876629" y="635000"/>
                </a:lnTo>
                <a:lnTo>
                  <a:pt x="1882466" y="647700"/>
                </a:lnTo>
                <a:close/>
              </a:path>
              <a:path w="3205480" h="3035300">
                <a:moveTo>
                  <a:pt x="1690717" y="647700"/>
                </a:moveTo>
                <a:lnTo>
                  <a:pt x="1701354" y="647700"/>
                </a:lnTo>
                <a:lnTo>
                  <a:pt x="1701542" y="635000"/>
                </a:lnTo>
                <a:lnTo>
                  <a:pt x="1691846" y="635000"/>
                </a:lnTo>
                <a:lnTo>
                  <a:pt x="1690717" y="647700"/>
                </a:lnTo>
                <a:close/>
              </a:path>
              <a:path w="3205480" h="3035300">
                <a:moveTo>
                  <a:pt x="1368971" y="647700"/>
                </a:moveTo>
                <a:lnTo>
                  <a:pt x="1372737" y="647700"/>
                </a:lnTo>
                <a:lnTo>
                  <a:pt x="1376314" y="635000"/>
                </a:lnTo>
                <a:lnTo>
                  <a:pt x="1365300" y="635000"/>
                </a:lnTo>
                <a:lnTo>
                  <a:pt x="1368971" y="647700"/>
                </a:lnTo>
                <a:close/>
              </a:path>
              <a:path w="3205480" h="3035300">
                <a:moveTo>
                  <a:pt x="1124603" y="647700"/>
                </a:moveTo>
                <a:lnTo>
                  <a:pt x="1203956" y="647700"/>
                </a:lnTo>
                <a:lnTo>
                  <a:pt x="1207628" y="635000"/>
                </a:lnTo>
                <a:lnTo>
                  <a:pt x="1128086" y="635000"/>
                </a:lnTo>
                <a:lnTo>
                  <a:pt x="1124603" y="647700"/>
                </a:lnTo>
                <a:close/>
              </a:path>
              <a:path w="3205480" h="3035300">
                <a:moveTo>
                  <a:pt x="3054888" y="660400"/>
                </a:moveTo>
                <a:lnTo>
                  <a:pt x="3160976" y="660400"/>
                </a:lnTo>
                <a:lnTo>
                  <a:pt x="3163235" y="647700"/>
                </a:lnTo>
                <a:lnTo>
                  <a:pt x="3061477" y="647700"/>
                </a:lnTo>
                <a:lnTo>
                  <a:pt x="3054888" y="660400"/>
                </a:lnTo>
                <a:close/>
              </a:path>
              <a:path w="3205480" h="3035300">
                <a:moveTo>
                  <a:pt x="2375438" y="660400"/>
                </a:moveTo>
                <a:lnTo>
                  <a:pt x="2391629" y="660400"/>
                </a:lnTo>
                <a:lnTo>
                  <a:pt x="2389088" y="647700"/>
                </a:lnTo>
                <a:lnTo>
                  <a:pt x="2382122" y="647700"/>
                </a:lnTo>
                <a:lnTo>
                  <a:pt x="2375438" y="660400"/>
                </a:lnTo>
                <a:close/>
              </a:path>
              <a:path w="3205480" h="3035300">
                <a:moveTo>
                  <a:pt x="2289213" y="660400"/>
                </a:moveTo>
                <a:lnTo>
                  <a:pt x="2375438" y="660400"/>
                </a:lnTo>
                <a:lnTo>
                  <a:pt x="2372050" y="647700"/>
                </a:lnTo>
                <a:lnTo>
                  <a:pt x="2286859" y="647700"/>
                </a:lnTo>
                <a:lnTo>
                  <a:pt x="2289213" y="660400"/>
                </a:lnTo>
                <a:close/>
              </a:path>
              <a:path w="3205480" h="3035300">
                <a:moveTo>
                  <a:pt x="2022911" y="660400"/>
                </a:moveTo>
                <a:lnTo>
                  <a:pt x="2054634" y="660400"/>
                </a:lnTo>
                <a:lnTo>
                  <a:pt x="2051339" y="647700"/>
                </a:lnTo>
                <a:lnTo>
                  <a:pt x="2023664" y="647700"/>
                </a:lnTo>
                <a:lnTo>
                  <a:pt x="2022911" y="660400"/>
                </a:lnTo>
                <a:close/>
              </a:path>
              <a:path w="3205480" h="3035300">
                <a:moveTo>
                  <a:pt x="1894420" y="660400"/>
                </a:moveTo>
                <a:lnTo>
                  <a:pt x="1931038" y="660400"/>
                </a:lnTo>
                <a:lnTo>
                  <a:pt x="1929814" y="647700"/>
                </a:lnTo>
                <a:lnTo>
                  <a:pt x="1891879" y="647700"/>
                </a:lnTo>
                <a:lnTo>
                  <a:pt x="1894420" y="660400"/>
                </a:lnTo>
                <a:close/>
              </a:path>
              <a:path w="3205480" h="3035300">
                <a:moveTo>
                  <a:pt x="1692694" y="660400"/>
                </a:moveTo>
                <a:lnTo>
                  <a:pt x="1695235" y="660400"/>
                </a:lnTo>
                <a:lnTo>
                  <a:pt x="1695612" y="647700"/>
                </a:lnTo>
                <a:lnTo>
                  <a:pt x="1693635" y="647700"/>
                </a:lnTo>
                <a:lnTo>
                  <a:pt x="1692694" y="660400"/>
                </a:lnTo>
                <a:close/>
              </a:path>
              <a:path w="3205480" h="3035300">
                <a:moveTo>
                  <a:pt x="1043648" y="660400"/>
                </a:moveTo>
                <a:lnTo>
                  <a:pt x="1195296" y="660400"/>
                </a:lnTo>
                <a:lnTo>
                  <a:pt x="1197932" y="647700"/>
                </a:lnTo>
                <a:lnTo>
                  <a:pt x="1050991" y="647700"/>
                </a:lnTo>
                <a:lnTo>
                  <a:pt x="1043648" y="660400"/>
                </a:lnTo>
                <a:close/>
              </a:path>
              <a:path w="3205480" h="3035300">
                <a:moveTo>
                  <a:pt x="1028493" y="660400"/>
                </a:moveTo>
                <a:lnTo>
                  <a:pt x="1043648" y="660400"/>
                </a:lnTo>
                <a:lnTo>
                  <a:pt x="1039036" y="647700"/>
                </a:lnTo>
                <a:lnTo>
                  <a:pt x="1031788" y="647700"/>
                </a:lnTo>
                <a:lnTo>
                  <a:pt x="1028493" y="660400"/>
                </a:lnTo>
                <a:close/>
              </a:path>
              <a:path w="3205480" h="3035300">
                <a:moveTo>
                  <a:pt x="995735" y="660400"/>
                </a:moveTo>
                <a:lnTo>
                  <a:pt x="1009102" y="660400"/>
                </a:lnTo>
                <a:lnTo>
                  <a:pt x="1000912" y="647700"/>
                </a:lnTo>
                <a:lnTo>
                  <a:pt x="995735" y="660400"/>
                </a:lnTo>
                <a:close/>
              </a:path>
              <a:path w="3205480" h="3035300">
                <a:moveTo>
                  <a:pt x="962789" y="660400"/>
                </a:moveTo>
                <a:lnTo>
                  <a:pt x="988299" y="660400"/>
                </a:lnTo>
                <a:lnTo>
                  <a:pt x="985192" y="647700"/>
                </a:lnTo>
                <a:lnTo>
                  <a:pt x="966460" y="647700"/>
                </a:lnTo>
                <a:lnTo>
                  <a:pt x="962789" y="660400"/>
                </a:lnTo>
                <a:close/>
              </a:path>
              <a:path w="3205480" h="3035300">
                <a:moveTo>
                  <a:pt x="3019965" y="673100"/>
                </a:moveTo>
                <a:lnTo>
                  <a:pt x="3149303" y="673100"/>
                </a:lnTo>
                <a:lnTo>
                  <a:pt x="3154763" y="660400"/>
                </a:lnTo>
                <a:lnTo>
                  <a:pt x="3021659" y="660400"/>
                </a:lnTo>
                <a:lnTo>
                  <a:pt x="3019965" y="673100"/>
                </a:lnTo>
                <a:close/>
              </a:path>
              <a:path w="3205480" h="3035300">
                <a:moveTo>
                  <a:pt x="2295990" y="673100"/>
                </a:moveTo>
                <a:lnTo>
                  <a:pt x="2402454" y="673100"/>
                </a:lnTo>
                <a:lnTo>
                  <a:pt x="2399630" y="660400"/>
                </a:lnTo>
                <a:lnTo>
                  <a:pt x="2291095" y="660400"/>
                </a:lnTo>
                <a:lnTo>
                  <a:pt x="2295990" y="673100"/>
                </a:lnTo>
                <a:close/>
              </a:path>
              <a:path w="3205480" h="3035300">
                <a:moveTo>
                  <a:pt x="2025076" y="673100"/>
                </a:moveTo>
                <a:lnTo>
                  <a:pt x="2050022" y="673100"/>
                </a:lnTo>
                <a:lnTo>
                  <a:pt x="2054352" y="660400"/>
                </a:lnTo>
                <a:lnTo>
                  <a:pt x="2025641" y="660400"/>
                </a:lnTo>
                <a:lnTo>
                  <a:pt x="2025076" y="673100"/>
                </a:lnTo>
                <a:close/>
              </a:path>
              <a:path w="3205480" h="3035300">
                <a:moveTo>
                  <a:pt x="1902233" y="673100"/>
                </a:moveTo>
                <a:lnTo>
                  <a:pt x="1932356" y="673100"/>
                </a:lnTo>
                <a:lnTo>
                  <a:pt x="1930473" y="660400"/>
                </a:lnTo>
                <a:lnTo>
                  <a:pt x="1899974" y="660400"/>
                </a:lnTo>
                <a:lnTo>
                  <a:pt x="1902233" y="673100"/>
                </a:lnTo>
                <a:close/>
              </a:path>
              <a:path w="3205480" h="3035300">
                <a:moveTo>
                  <a:pt x="1683845" y="673100"/>
                </a:moveTo>
                <a:lnTo>
                  <a:pt x="1700130" y="673100"/>
                </a:lnTo>
                <a:lnTo>
                  <a:pt x="1700318" y="660400"/>
                </a:lnTo>
                <a:lnTo>
                  <a:pt x="1683657" y="660400"/>
                </a:lnTo>
                <a:lnTo>
                  <a:pt x="1683845" y="673100"/>
                </a:lnTo>
                <a:close/>
              </a:path>
              <a:path w="3205480" h="3035300">
                <a:moveTo>
                  <a:pt x="924288" y="673100"/>
                </a:moveTo>
                <a:lnTo>
                  <a:pt x="1187201" y="673100"/>
                </a:lnTo>
                <a:lnTo>
                  <a:pt x="1192849" y="660400"/>
                </a:lnTo>
                <a:lnTo>
                  <a:pt x="927677" y="660400"/>
                </a:lnTo>
                <a:lnTo>
                  <a:pt x="924288" y="673100"/>
                </a:lnTo>
                <a:close/>
              </a:path>
              <a:path w="3205480" h="3035300">
                <a:moveTo>
                  <a:pt x="2999915" y="685800"/>
                </a:moveTo>
                <a:lnTo>
                  <a:pt x="3130665" y="685800"/>
                </a:lnTo>
                <a:lnTo>
                  <a:pt x="3136689" y="673100"/>
                </a:lnTo>
                <a:lnTo>
                  <a:pt x="3003021" y="673100"/>
                </a:lnTo>
                <a:lnTo>
                  <a:pt x="2999915" y="685800"/>
                </a:lnTo>
                <a:close/>
              </a:path>
              <a:path w="3205480" h="3035300">
                <a:moveTo>
                  <a:pt x="2307004" y="685800"/>
                </a:moveTo>
                <a:lnTo>
                  <a:pt x="2419210" y="685800"/>
                </a:lnTo>
                <a:lnTo>
                  <a:pt x="2414692" y="673100"/>
                </a:lnTo>
                <a:lnTo>
                  <a:pt x="2303991" y="673100"/>
                </a:lnTo>
                <a:lnTo>
                  <a:pt x="2307004" y="685800"/>
                </a:lnTo>
                <a:close/>
              </a:path>
              <a:path w="3205480" h="3035300">
                <a:moveTo>
                  <a:pt x="2026300" y="685800"/>
                </a:moveTo>
                <a:lnTo>
                  <a:pt x="2052092" y="685800"/>
                </a:lnTo>
                <a:lnTo>
                  <a:pt x="2049645" y="673100"/>
                </a:lnTo>
                <a:lnTo>
                  <a:pt x="2020746" y="673100"/>
                </a:lnTo>
                <a:lnTo>
                  <a:pt x="2026300" y="685800"/>
                </a:lnTo>
                <a:close/>
              </a:path>
              <a:path w="3205480" h="3035300">
                <a:moveTo>
                  <a:pt x="1920119" y="685800"/>
                </a:moveTo>
                <a:lnTo>
                  <a:pt x="1937627" y="685800"/>
                </a:lnTo>
                <a:lnTo>
                  <a:pt x="1936309" y="673100"/>
                </a:lnTo>
                <a:lnTo>
                  <a:pt x="1916541" y="673100"/>
                </a:lnTo>
                <a:lnTo>
                  <a:pt x="1920119" y="685800"/>
                </a:lnTo>
                <a:close/>
              </a:path>
              <a:path w="3205480" h="3035300">
                <a:moveTo>
                  <a:pt x="1681209" y="698500"/>
                </a:moveTo>
                <a:lnTo>
                  <a:pt x="1700413" y="698500"/>
                </a:lnTo>
                <a:lnTo>
                  <a:pt x="1696553" y="685800"/>
                </a:lnTo>
                <a:lnTo>
                  <a:pt x="1692882" y="673100"/>
                </a:lnTo>
                <a:lnTo>
                  <a:pt x="1683092" y="673100"/>
                </a:lnTo>
                <a:lnTo>
                  <a:pt x="1685728" y="685800"/>
                </a:lnTo>
                <a:lnTo>
                  <a:pt x="1684975" y="685800"/>
                </a:lnTo>
                <a:lnTo>
                  <a:pt x="1681209" y="698500"/>
                </a:lnTo>
                <a:close/>
              </a:path>
              <a:path w="3205480" h="3035300">
                <a:moveTo>
                  <a:pt x="902450" y="685800"/>
                </a:moveTo>
                <a:lnTo>
                  <a:pt x="1176187" y="685800"/>
                </a:lnTo>
                <a:lnTo>
                  <a:pt x="1177317" y="673100"/>
                </a:lnTo>
                <a:lnTo>
                  <a:pt x="902167" y="673100"/>
                </a:lnTo>
                <a:lnTo>
                  <a:pt x="902450" y="685800"/>
                </a:lnTo>
                <a:close/>
              </a:path>
              <a:path w="3205480" h="3035300">
                <a:moveTo>
                  <a:pt x="2956708" y="698500"/>
                </a:moveTo>
                <a:lnTo>
                  <a:pt x="3098377" y="698500"/>
                </a:lnTo>
                <a:lnTo>
                  <a:pt x="3104778" y="685800"/>
                </a:lnTo>
                <a:lnTo>
                  <a:pt x="2958402" y="685800"/>
                </a:lnTo>
                <a:lnTo>
                  <a:pt x="2956708" y="698500"/>
                </a:lnTo>
                <a:close/>
              </a:path>
              <a:path w="3205480" h="3035300">
                <a:moveTo>
                  <a:pt x="2334020" y="698500"/>
                </a:moveTo>
                <a:lnTo>
                  <a:pt x="2412056" y="698500"/>
                </a:lnTo>
                <a:lnTo>
                  <a:pt x="2419869" y="685800"/>
                </a:lnTo>
                <a:lnTo>
                  <a:pt x="2327995" y="685800"/>
                </a:lnTo>
                <a:lnTo>
                  <a:pt x="2334020" y="698500"/>
                </a:lnTo>
                <a:close/>
              </a:path>
              <a:path w="3205480" h="3035300">
                <a:moveTo>
                  <a:pt x="2022817" y="698500"/>
                </a:moveTo>
                <a:lnTo>
                  <a:pt x="2055952" y="698500"/>
                </a:lnTo>
                <a:lnTo>
                  <a:pt x="2056328" y="685800"/>
                </a:lnTo>
                <a:lnTo>
                  <a:pt x="2025735" y="685800"/>
                </a:lnTo>
                <a:lnTo>
                  <a:pt x="2022817" y="698500"/>
                </a:lnTo>
                <a:close/>
              </a:path>
              <a:path w="3205480" h="3035300">
                <a:moveTo>
                  <a:pt x="1917577" y="698500"/>
                </a:moveTo>
                <a:lnTo>
                  <a:pt x="1925202" y="698500"/>
                </a:lnTo>
                <a:lnTo>
                  <a:pt x="1929155" y="685800"/>
                </a:lnTo>
                <a:lnTo>
                  <a:pt x="1916071" y="685800"/>
                </a:lnTo>
                <a:lnTo>
                  <a:pt x="1917577" y="698500"/>
                </a:lnTo>
                <a:close/>
              </a:path>
              <a:path w="3205480" h="3035300">
                <a:moveTo>
                  <a:pt x="888518" y="698500"/>
                </a:moveTo>
                <a:lnTo>
                  <a:pt x="1156796" y="698500"/>
                </a:lnTo>
                <a:lnTo>
                  <a:pt x="1156231" y="685800"/>
                </a:lnTo>
                <a:lnTo>
                  <a:pt x="891342" y="685800"/>
                </a:lnTo>
                <a:lnTo>
                  <a:pt x="888518" y="698500"/>
                </a:lnTo>
                <a:close/>
              </a:path>
              <a:path w="3205480" h="3035300">
                <a:moveTo>
                  <a:pt x="3091976" y="711200"/>
                </a:moveTo>
                <a:lnTo>
                  <a:pt x="3095271" y="698500"/>
                </a:lnTo>
                <a:lnTo>
                  <a:pt x="3087176" y="698500"/>
                </a:lnTo>
                <a:lnTo>
                  <a:pt x="3091976" y="711200"/>
                </a:lnTo>
                <a:close/>
              </a:path>
              <a:path w="3205480" h="3035300">
                <a:moveTo>
                  <a:pt x="2907759" y="711200"/>
                </a:moveTo>
                <a:lnTo>
                  <a:pt x="3083881" y="711200"/>
                </a:lnTo>
                <a:lnTo>
                  <a:pt x="3087176" y="698500"/>
                </a:lnTo>
                <a:lnTo>
                  <a:pt x="2911524" y="698500"/>
                </a:lnTo>
                <a:lnTo>
                  <a:pt x="2907759" y="711200"/>
                </a:lnTo>
                <a:close/>
              </a:path>
              <a:path w="3205480" h="3035300">
                <a:moveTo>
                  <a:pt x="2353129" y="711200"/>
                </a:moveTo>
                <a:lnTo>
                  <a:pt x="2420528" y="711200"/>
                </a:lnTo>
                <a:lnTo>
                  <a:pt x="2416480" y="698500"/>
                </a:lnTo>
                <a:lnTo>
                  <a:pt x="2349834" y="698500"/>
                </a:lnTo>
                <a:lnTo>
                  <a:pt x="2353129" y="711200"/>
                </a:lnTo>
                <a:close/>
              </a:path>
              <a:path w="3205480" h="3035300">
                <a:moveTo>
                  <a:pt x="2340138" y="711200"/>
                </a:moveTo>
                <a:lnTo>
                  <a:pt x="2346539" y="698500"/>
                </a:lnTo>
                <a:lnTo>
                  <a:pt x="2337032" y="698500"/>
                </a:lnTo>
                <a:lnTo>
                  <a:pt x="2340138" y="711200"/>
                </a:lnTo>
                <a:close/>
              </a:path>
              <a:path w="3205480" h="3035300">
                <a:moveTo>
                  <a:pt x="2023758" y="711200"/>
                </a:moveTo>
                <a:lnTo>
                  <a:pt x="2054352" y="711200"/>
                </a:lnTo>
                <a:lnTo>
                  <a:pt x="2054540" y="698500"/>
                </a:lnTo>
                <a:lnTo>
                  <a:pt x="2024323" y="698500"/>
                </a:lnTo>
                <a:lnTo>
                  <a:pt x="2023758" y="711200"/>
                </a:lnTo>
                <a:close/>
              </a:path>
              <a:path w="3205480" h="3035300">
                <a:moveTo>
                  <a:pt x="1680833" y="711200"/>
                </a:moveTo>
                <a:lnTo>
                  <a:pt x="1699848" y="711200"/>
                </a:lnTo>
                <a:lnTo>
                  <a:pt x="1699471" y="698500"/>
                </a:lnTo>
                <a:lnTo>
                  <a:pt x="1681021" y="698500"/>
                </a:lnTo>
                <a:lnTo>
                  <a:pt x="1680833" y="711200"/>
                </a:lnTo>
                <a:close/>
              </a:path>
              <a:path w="3205480" h="3035300">
                <a:moveTo>
                  <a:pt x="1115095" y="711200"/>
                </a:moveTo>
                <a:lnTo>
                  <a:pt x="1122720" y="711200"/>
                </a:lnTo>
                <a:lnTo>
                  <a:pt x="1126015" y="698500"/>
                </a:lnTo>
                <a:lnTo>
                  <a:pt x="1109541" y="698500"/>
                </a:lnTo>
                <a:lnTo>
                  <a:pt x="1115095" y="711200"/>
                </a:lnTo>
                <a:close/>
              </a:path>
              <a:path w="3205480" h="3035300">
                <a:moveTo>
                  <a:pt x="867809" y="711200"/>
                </a:moveTo>
                <a:lnTo>
                  <a:pt x="1105682" y="711200"/>
                </a:lnTo>
                <a:lnTo>
                  <a:pt x="1109541" y="698500"/>
                </a:lnTo>
                <a:lnTo>
                  <a:pt x="867809" y="698500"/>
                </a:lnTo>
                <a:lnTo>
                  <a:pt x="867809" y="711200"/>
                </a:lnTo>
                <a:close/>
              </a:path>
              <a:path w="3205480" h="3035300">
                <a:moveTo>
                  <a:pt x="2867752" y="723900"/>
                </a:moveTo>
                <a:lnTo>
                  <a:pt x="3069290" y="723900"/>
                </a:lnTo>
                <a:lnTo>
                  <a:pt x="3072585" y="711200"/>
                </a:lnTo>
                <a:lnTo>
                  <a:pt x="2870200" y="711200"/>
                </a:lnTo>
                <a:lnTo>
                  <a:pt x="2867752" y="723900"/>
                </a:lnTo>
                <a:close/>
              </a:path>
              <a:path w="3205480" h="3035300">
                <a:moveTo>
                  <a:pt x="2380615" y="723900"/>
                </a:moveTo>
                <a:lnTo>
                  <a:pt x="2425423" y="723900"/>
                </a:lnTo>
                <a:lnTo>
                  <a:pt x="2427870" y="711200"/>
                </a:lnTo>
                <a:lnTo>
                  <a:pt x="2381274" y="711200"/>
                </a:lnTo>
                <a:lnTo>
                  <a:pt x="2380615" y="723900"/>
                </a:lnTo>
                <a:close/>
              </a:path>
              <a:path w="3205480" h="3035300">
                <a:moveTo>
                  <a:pt x="2014910" y="723900"/>
                </a:moveTo>
                <a:lnTo>
                  <a:pt x="2047292" y="723900"/>
                </a:lnTo>
                <a:lnTo>
                  <a:pt x="2047668" y="711200"/>
                </a:lnTo>
                <a:lnTo>
                  <a:pt x="2015286" y="711200"/>
                </a:lnTo>
                <a:lnTo>
                  <a:pt x="2014910" y="723900"/>
                </a:lnTo>
                <a:close/>
              </a:path>
              <a:path w="3205480" h="3035300">
                <a:moveTo>
                  <a:pt x="1686857" y="723900"/>
                </a:moveTo>
                <a:lnTo>
                  <a:pt x="1698248" y="723900"/>
                </a:lnTo>
                <a:lnTo>
                  <a:pt x="1697871" y="711200"/>
                </a:lnTo>
                <a:lnTo>
                  <a:pt x="1687234" y="711200"/>
                </a:lnTo>
                <a:lnTo>
                  <a:pt x="1686857" y="723900"/>
                </a:lnTo>
                <a:close/>
              </a:path>
              <a:path w="3205480" h="3035300">
                <a:moveTo>
                  <a:pt x="852747" y="723900"/>
                </a:moveTo>
                <a:lnTo>
                  <a:pt x="1084502" y="723900"/>
                </a:lnTo>
                <a:lnTo>
                  <a:pt x="1087138" y="711200"/>
                </a:lnTo>
                <a:lnTo>
                  <a:pt x="857266" y="711200"/>
                </a:lnTo>
                <a:lnTo>
                  <a:pt x="852747" y="723900"/>
                </a:lnTo>
                <a:close/>
              </a:path>
              <a:path w="3205480" h="3035300">
                <a:moveTo>
                  <a:pt x="2810520" y="736600"/>
                </a:moveTo>
                <a:lnTo>
                  <a:pt x="3032296" y="736600"/>
                </a:lnTo>
                <a:lnTo>
                  <a:pt x="3035779" y="723900"/>
                </a:lnTo>
                <a:lnTo>
                  <a:pt x="2813532" y="723900"/>
                </a:lnTo>
                <a:lnTo>
                  <a:pt x="2810520" y="736600"/>
                </a:lnTo>
                <a:close/>
              </a:path>
              <a:path w="3205480" h="3035300">
                <a:moveTo>
                  <a:pt x="2775502" y="736600"/>
                </a:moveTo>
                <a:lnTo>
                  <a:pt x="2791034" y="736600"/>
                </a:lnTo>
                <a:lnTo>
                  <a:pt x="2786610" y="723900"/>
                </a:lnTo>
                <a:lnTo>
                  <a:pt x="2778891" y="723900"/>
                </a:lnTo>
                <a:lnTo>
                  <a:pt x="2775502" y="736600"/>
                </a:lnTo>
                <a:close/>
              </a:path>
              <a:path w="3205480" h="3035300">
                <a:moveTo>
                  <a:pt x="2662543" y="736600"/>
                </a:moveTo>
                <a:lnTo>
                  <a:pt x="2688712" y="736600"/>
                </a:lnTo>
                <a:lnTo>
                  <a:pt x="2685135" y="723900"/>
                </a:lnTo>
                <a:lnTo>
                  <a:pt x="2666403" y="723900"/>
                </a:lnTo>
                <a:lnTo>
                  <a:pt x="2662543" y="736600"/>
                </a:lnTo>
                <a:close/>
              </a:path>
              <a:path w="3205480" h="3035300">
                <a:moveTo>
                  <a:pt x="2617924" y="736600"/>
                </a:moveTo>
                <a:lnTo>
                  <a:pt x="2632703" y="736600"/>
                </a:lnTo>
                <a:lnTo>
                  <a:pt x="2629032" y="723900"/>
                </a:lnTo>
                <a:lnTo>
                  <a:pt x="2621595" y="723900"/>
                </a:lnTo>
                <a:lnTo>
                  <a:pt x="2617924" y="736600"/>
                </a:lnTo>
                <a:close/>
              </a:path>
              <a:path w="3205480" h="3035300">
                <a:moveTo>
                  <a:pt x="2595803" y="736600"/>
                </a:moveTo>
                <a:lnTo>
                  <a:pt x="2610394" y="736600"/>
                </a:lnTo>
                <a:lnTo>
                  <a:pt x="2606440" y="723900"/>
                </a:lnTo>
                <a:lnTo>
                  <a:pt x="2599004" y="723900"/>
                </a:lnTo>
                <a:lnTo>
                  <a:pt x="2595803" y="736600"/>
                </a:lnTo>
                <a:close/>
              </a:path>
              <a:path w="3205480" h="3035300">
                <a:moveTo>
                  <a:pt x="2576694" y="736600"/>
                </a:moveTo>
                <a:lnTo>
                  <a:pt x="2588272" y="736600"/>
                </a:lnTo>
                <a:lnTo>
                  <a:pt x="2584037" y="723900"/>
                </a:lnTo>
                <a:lnTo>
                  <a:pt x="2576694" y="736600"/>
                </a:lnTo>
                <a:close/>
              </a:path>
              <a:path w="3205480" h="3035300">
                <a:moveTo>
                  <a:pt x="2376756" y="736600"/>
                </a:moveTo>
                <a:lnTo>
                  <a:pt x="2426929" y="736600"/>
                </a:lnTo>
                <a:lnTo>
                  <a:pt x="2427305" y="723900"/>
                </a:lnTo>
                <a:lnTo>
                  <a:pt x="2377886" y="723900"/>
                </a:lnTo>
                <a:lnTo>
                  <a:pt x="2376756" y="736600"/>
                </a:lnTo>
                <a:close/>
              </a:path>
              <a:path w="3205480" h="3035300">
                <a:moveTo>
                  <a:pt x="2021311" y="736600"/>
                </a:moveTo>
                <a:lnTo>
                  <a:pt x="2047198" y="736600"/>
                </a:lnTo>
                <a:lnTo>
                  <a:pt x="2047574" y="723900"/>
                </a:lnTo>
                <a:lnTo>
                  <a:pt x="2021687" y="723900"/>
                </a:lnTo>
                <a:lnTo>
                  <a:pt x="2021311" y="736600"/>
                </a:lnTo>
                <a:close/>
              </a:path>
              <a:path w="3205480" h="3035300">
                <a:moveTo>
                  <a:pt x="1683374" y="736600"/>
                </a:moveTo>
                <a:lnTo>
                  <a:pt x="1696459" y="736600"/>
                </a:lnTo>
                <a:lnTo>
                  <a:pt x="1695894" y="723900"/>
                </a:lnTo>
                <a:lnTo>
                  <a:pt x="1683563" y="723900"/>
                </a:lnTo>
                <a:lnTo>
                  <a:pt x="1683374" y="736600"/>
                </a:lnTo>
                <a:close/>
              </a:path>
              <a:path w="3205480" h="3035300">
                <a:moveTo>
                  <a:pt x="1002325" y="736600"/>
                </a:moveTo>
                <a:lnTo>
                  <a:pt x="1092786" y="736600"/>
                </a:lnTo>
                <a:lnTo>
                  <a:pt x="1090809" y="723900"/>
                </a:lnTo>
                <a:lnTo>
                  <a:pt x="998747" y="723900"/>
                </a:lnTo>
                <a:lnTo>
                  <a:pt x="1002325" y="736600"/>
                </a:lnTo>
                <a:close/>
              </a:path>
              <a:path w="3205480" h="3035300">
                <a:moveTo>
                  <a:pt x="982463" y="736600"/>
                </a:moveTo>
                <a:lnTo>
                  <a:pt x="989993" y="736600"/>
                </a:lnTo>
                <a:lnTo>
                  <a:pt x="995265" y="723900"/>
                </a:lnTo>
                <a:lnTo>
                  <a:pt x="979168" y="723900"/>
                </a:lnTo>
                <a:lnTo>
                  <a:pt x="982463" y="736600"/>
                </a:lnTo>
                <a:close/>
              </a:path>
              <a:path w="3205480" h="3035300">
                <a:moveTo>
                  <a:pt x="846817" y="736600"/>
                </a:moveTo>
                <a:lnTo>
                  <a:pt x="968343" y="736600"/>
                </a:lnTo>
                <a:lnTo>
                  <a:pt x="971449" y="723900"/>
                </a:lnTo>
                <a:lnTo>
                  <a:pt x="851147" y="723900"/>
                </a:lnTo>
                <a:lnTo>
                  <a:pt x="846817" y="736600"/>
                </a:lnTo>
                <a:close/>
              </a:path>
              <a:path w="3205480" h="3035300">
                <a:moveTo>
                  <a:pt x="2542900" y="749300"/>
                </a:moveTo>
                <a:lnTo>
                  <a:pt x="2992761" y="749300"/>
                </a:lnTo>
                <a:lnTo>
                  <a:pt x="2995585" y="736600"/>
                </a:lnTo>
                <a:lnTo>
                  <a:pt x="2544595" y="736600"/>
                </a:lnTo>
                <a:lnTo>
                  <a:pt x="2542900" y="749300"/>
                </a:lnTo>
                <a:close/>
              </a:path>
              <a:path w="3205480" h="3035300">
                <a:moveTo>
                  <a:pt x="2375532" y="749300"/>
                </a:moveTo>
                <a:lnTo>
                  <a:pt x="2432483" y="749300"/>
                </a:lnTo>
                <a:lnTo>
                  <a:pt x="2433236" y="736600"/>
                </a:lnTo>
                <a:lnTo>
                  <a:pt x="2370167" y="736600"/>
                </a:lnTo>
                <a:lnTo>
                  <a:pt x="2375532" y="749300"/>
                </a:lnTo>
                <a:close/>
              </a:path>
              <a:path w="3205480" h="3035300">
                <a:moveTo>
                  <a:pt x="2015945" y="749300"/>
                </a:moveTo>
                <a:lnTo>
                  <a:pt x="2048704" y="749300"/>
                </a:lnTo>
                <a:lnTo>
                  <a:pt x="2049080" y="736600"/>
                </a:lnTo>
                <a:lnTo>
                  <a:pt x="2016322" y="736600"/>
                </a:lnTo>
                <a:lnTo>
                  <a:pt x="2015945" y="749300"/>
                </a:lnTo>
                <a:close/>
              </a:path>
              <a:path w="3205480" h="3035300">
                <a:moveTo>
                  <a:pt x="1684598" y="749300"/>
                </a:moveTo>
                <a:lnTo>
                  <a:pt x="1701919" y="749300"/>
                </a:lnTo>
                <a:lnTo>
                  <a:pt x="1701166" y="736600"/>
                </a:lnTo>
                <a:lnTo>
                  <a:pt x="1684786" y="736600"/>
                </a:lnTo>
                <a:lnTo>
                  <a:pt x="1684598" y="749300"/>
                </a:lnTo>
                <a:close/>
              </a:path>
              <a:path w="3205480" h="3035300">
                <a:moveTo>
                  <a:pt x="1021339" y="749300"/>
                </a:moveTo>
                <a:lnTo>
                  <a:pt x="1102670" y="749300"/>
                </a:lnTo>
                <a:lnTo>
                  <a:pt x="1099093" y="736600"/>
                </a:lnTo>
                <a:lnTo>
                  <a:pt x="1015597" y="736600"/>
                </a:lnTo>
                <a:lnTo>
                  <a:pt x="1021339" y="749300"/>
                </a:lnTo>
                <a:close/>
              </a:path>
              <a:path w="3205480" h="3035300">
                <a:moveTo>
                  <a:pt x="846723" y="749300"/>
                </a:moveTo>
                <a:lnTo>
                  <a:pt x="932761" y="749300"/>
                </a:lnTo>
                <a:lnTo>
                  <a:pt x="935961" y="736600"/>
                </a:lnTo>
                <a:lnTo>
                  <a:pt x="848700" y="736600"/>
                </a:lnTo>
                <a:lnTo>
                  <a:pt x="846723" y="749300"/>
                </a:lnTo>
                <a:close/>
              </a:path>
              <a:path w="3205480" h="3035300">
                <a:moveTo>
                  <a:pt x="2550148" y="762000"/>
                </a:moveTo>
                <a:lnTo>
                  <a:pt x="2976099" y="762000"/>
                </a:lnTo>
                <a:lnTo>
                  <a:pt x="2983441" y="749300"/>
                </a:lnTo>
                <a:lnTo>
                  <a:pt x="2549301" y="749300"/>
                </a:lnTo>
                <a:lnTo>
                  <a:pt x="2550148" y="762000"/>
                </a:lnTo>
                <a:close/>
              </a:path>
              <a:path w="3205480" h="3035300">
                <a:moveTo>
                  <a:pt x="2368566" y="762000"/>
                </a:moveTo>
                <a:lnTo>
                  <a:pt x="2426647" y="762000"/>
                </a:lnTo>
                <a:lnTo>
                  <a:pt x="2427776" y="749300"/>
                </a:lnTo>
                <a:lnTo>
                  <a:pt x="2372708" y="749300"/>
                </a:lnTo>
                <a:lnTo>
                  <a:pt x="2368566" y="762000"/>
                </a:lnTo>
                <a:close/>
              </a:path>
              <a:path w="3205480" h="3035300">
                <a:moveTo>
                  <a:pt x="2015098" y="762000"/>
                </a:moveTo>
                <a:lnTo>
                  <a:pt x="2048892" y="762000"/>
                </a:lnTo>
                <a:lnTo>
                  <a:pt x="2046727" y="749300"/>
                </a:lnTo>
                <a:lnTo>
                  <a:pt x="2015475" y="749300"/>
                </a:lnTo>
                <a:lnTo>
                  <a:pt x="2015098" y="762000"/>
                </a:lnTo>
                <a:close/>
              </a:path>
              <a:path w="3205480" h="3035300">
                <a:moveTo>
                  <a:pt x="1682715" y="762000"/>
                </a:moveTo>
                <a:lnTo>
                  <a:pt x="1699377" y="762000"/>
                </a:lnTo>
                <a:lnTo>
                  <a:pt x="1698624" y="749300"/>
                </a:lnTo>
                <a:lnTo>
                  <a:pt x="1682715" y="749300"/>
                </a:lnTo>
                <a:lnTo>
                  <a:pt x="1682715" y="762000"/>
                </a:lnTo>
                <a:close/>
              </a:path>
              <a:path w="3205480" h="3035300">
                <a:moveTo>
                  <a:pt x="1031129" y="762000"/>
                </a:moveTo>
                <a:lnTo>
                  <a:pt x="1105588" y="762000"/>
                </a:lnTo>
                <a:lnTo>
                  <a:pt x="1111142" y="749300"/>
                </a:lnTo>
                <a:lnTo>
                  <a:pt x="1029340" y="749300"/>
                </a:lnTo>
                <a:lnTo>
                  <a:pt x="1031129" y="762000"/>
                </a:lnTo>
                <a:close/>
              </a:path>
              <a:path w="3205480" h="3035300">
                <a:moveTo>
                  <a:pt x="839381" y="762000"/>
                </a:moveTo>
                <a:lnTo>
                  <a:pt x="912805" y="762000"/>
                </a:lnTo>
                <a:lnTo>
                  <a:pt x="918076" y="749300"/>
                </a:lnTo>
                <a:lnTo>
                  <a:pt x="836557" y="749300"/>
                </a:lnTo>
                <a:lnTo>
                  <a:pt x="839381" y="762000"/>
                </a:lnTo>
                <a:close/>
              </a:path>
              <a:path w="3205480" h="3035300">
                <a:moveTo>
                  <a:pt x="2920937" y="774700"/>
                </a:moveTo>
                <a:lnTo>
                  <a:pt x="2939670" y="774700"/>
                </a:lnTo>
                <a:lnTo>
                  <a:pt x="2942776" y="762000"/>
                </a:lnTo>
                <a:lnTo>
                  <a:pt x="2915666" y="762000"/>
                </a:lnTo>
                <a:lnTo>
                  <a:pt x="2920937" y="774700"/>
                </a:lnTo>
                <a:close/>
              </a:path>
              <a:path w="3205480" h="3035300">
                <a:moveTo>
                  <a:pt x="2537346" y="774700"/>
                </a:moveTo>
                <a:lnTo>
                  <a:pt x="2908323" y="774700"/>
                </a:lnTo>
                <a:lnTo>
                  <a:pt x="2915666" y="762000"/>
                </a:lnTo>
                <a:lnTo>
                  <a:pt x="2535276" y="762000"/>
                </a:lnTo>
                <a:lnTo>
                  <a:pt x="2537346" y="774700"/>
                </a:lnTo>
                <a:close/>
              </a:path>
              <a:path w="3205480" h="3035300">
                <a:moveTo>
                  <a:pt x="2361224" y="774700"/>
                </a:moveTo>
                <a:lnTo>
                  <a:pt x="2422975" y="774700"/>
                </a:lnTo>
                <a:lnTo>
                  <a:pt x="2424293" y="762000"/>
                </a:lnTo>
                <a:lnTo>
                  <a:pt x="2362824" y="762000"/>
                </a:lnTo>
                <a:lnTo>
                  <a:pt x="2361224" y="774700"/>
                </a:lnTo>
                <a:close/>
              </a:path>
              <a:path w="3205480" h="3035300">
                <a:moveTo>
                  <a:pt x="2016792" y="774700"/>
                </a:moveTo>
                <a:lnTo>
                  <a:pt x="2049457" y="774700"/>
                </a:lnTo>
                <a:lnTo>
                  <a:pt x="2048610" y="762000"/>
                </a:lnTo>
                <a:lnTo>
                  <a:pt x="2017169" y="762000"/>
                </a:lnTo>
                <a:lnTo>
                  <a:pt x="2016792" y="774700"/>
                </a:lnTo>
                <a:close/>
              </a:path>
              <a:path w="3205480" h="3035300">
                <a:moveTo>
                  <a:pt x="1679515" y="774700"/>
                </a:moveTo>
                <a:lnTo>
                  <a:pt x="1698342" y="774700"/>
                </a:lnTo>
                <a:lnTo>
                  <a:pt x="1700507" y="762000"/>
                </a:lnTo>
                <a:lnTo>
                  <a:pt x="1685539" y="762000"/>
                </a:lnTo>
                <a:lnTo>
                  <a:pt x="1679515" y="774700"/>
                </a:lnTo>
                <a:close/>
              </a:path>
              <a:path w="3205480" h="3035300">
                <a:moveTo>
                  <a:pt x="1334519" y="774700"/>
                </a:moveTo>
                <a:lnTo>
                  <a:pt x="1402106" y="774700"/>
                </a:lnTo>
                <a:lnTo>
                  <a:pt x="1398812" y="762000"/>
                </a:lnTo>
                <a:lnTo>
                  <a:pt x="1332824" y="762000"/>
                </a:lnTo>
                <a:lnTo>
                  <a:pt x="1334519" y="774700"/>
                </a:lnTo>
                <a:close/>
              </a:path>
              <a:path w="3205480" h="3035300">
                <a:moveTo>
                  <a:pt x="1042049" y="774700"/>
                </a:moveTo>
                <a:lnTo>
                  <a:pt x="1111424" y="774700"/>
                </a:lnTo>
                <a:lnTo>
                  <a:pt x="1108412" y="762000"/>
                </a:lnTo>
                <a:lnTo>
                  <a:pt x="1039978" y="762000"/>
                </a:lnTo>
                <a:lnTo>
                  <a:pt x="1042049" y="774700"/>
                </a:lnTo>
                <a:close/>
              </a:path>
              <a:path w="3205480" h="3035300">
                <a:moveTo>
                  <a:pt x="830250" y="774700"/>
                </a:moveTo>
                <a:lnTo>
                  <a:pt x="907251" y="774700"/>
                </a:lnTo>
                <a:lnTo>
                  <a:pt x="911957" y="762000"/>
                </a:lnTo>
                <a:lnTo>
                  <a:pt x="833450" y="762000"/>
                </a:lnTo>
                <a:lnTo>
                  <a:pt x="830250" y="774700"/>
                </a:lnTo>
                <a:close/>
              </a:path>
              <a:path w="3205480" h="3035300">
                <a:moveTo>
                  <a:pt x="2576600" y="787400"/>
                </a:moveTo>
                <a:lnTo>
                  <a:pt x="2872082" y="787400"/>
                </a:lnTo>
                <a:lnTo>
                  <a:pt x="2874342" y="774700"/>
                </a:lnTo>
                <a:lnTo>
                  <a:pt x="2569634" y="774700"/>
                </a:lnTo>
                <a:lnTo>
                  <a:pt x="2576600" y="787400"/>
                </a:lnTo>
                <a:close/>
              </a:path>
              <a:path w="3205480" h="3035300">
                <a:moveTo>
                  <a:pt x="2530475" y="787400"/>
                </a:moveTo>
                <a:lnTo>
                  <a:pt x="2560503" y="787400"/>
                </a:lnTo>
                <a:lnTo>
                  <a:pt x="2563233" y="774700"/>
                </a:lnTo>
                <a:lnTo>
                  <a:pt x="2532828" y="774700"/>
                </a:lnTo>
                <a:lnTo>
                  <a:pt x="2530475" y="787400"/>
                </a:lnTo>
                <a:close/>
              </a:path>
              <a:path w="3205480" h="3035300">
                <a:moveTo>
                  <a:pt x="2359153" y="787400"/>
                </a:moveTo>
                <a:lnTo>
                  <a:pt x="2416574" y="787400"/>
                </a:lnTo>
                <a:lnTo>
                  <a:pt x="2419775" y="774700"/>
                </a:lnTo>
                <a:lnTo>
                  <a:pt x="2362354" y="774700"/>
                </a:lnTo>
                <a:lnTo>
                  <a:pt x="2359153" y="787400"/>
                </a:lnTo>
                <a:close/>
              </a:path>
              <a:path w="3205480" h="3035300">
                <a:moveTo>
                  <a:pt x="2017169" y="787400"/>
                </a:moveTo>
                <a:lnTo>
                  <a:pt x="2045127" y="787400"/>
                </a:lnTo>
                <a:lnTo>
                  <a:pt x="2045315" y="774700"/>
                </a:lnTo>
                <a:lnTo>
                  <a:pt x="2021311" y="774700"/>
                </a:lnTo>
                <a:lnTo>
                  <a:pt x="2017169" y="787400"/>
                </a:lnTo>
                <a:close/>
              </a:path>
              <a:path w="3205480" h="3035300">
                <a:moveTo>
                  <a:pt x="1682245" y="787400"/>
                </a:moveTo>
                <a:lnTo>
                  <a:pt x="1700789" y="787400"/>
                </a:lnTo>
                <a:lnTo>
                  <a:pt x="1699377" y="774700"/>
                </a:lnTo>
                <a:lnTo>
                  <a:pt x="1679703" y="774700"/>
                </a:lnTo>
                <a:lnTo>
                  <a:pt x="1682245" y="787400"/>
                </a:lnTo>
                <a:close/>
              </a:path>
              <a:path w="3205480" h="3035300">
                <a:moveTo>
                  <a:pt x="1517701" y="787400"/>
                </a:moveTo>
                <a:lnTo>
                  <a:pt x="1548859" y="787400"/>
                </a:lnTo>
                <a:lnTo>
                  <a:pt x="1544247" y="774700"/>
                </a:lnTo>
                <a:lnTo>
                  <a:pt x="1520337" y="774700"/>
                </a:lnTo>
                <a:lnTo>
                  <a:pt x="1517701" y="787400"/>
                </a:lnTo>
                <a:close/>
              </a:path>
              <a:path w="3205480" h="3035300">
                <a:moveTo>
                  <a:pt x="1342897" y="787400"/>
                </a:moveTo>
                <a:lnTo>
                  <a:pt x="1417826" y="787400"/>
                </a:lnTo>
                <a:lnTo>
                  <a:pt x="1414720" y="774700"/>
                </a:lnTo>
                <a:lnTo>
                  <a:pt x="1338096" y="774700"/>
                </a:lnTo>
                <a:lnTo>
                  <a:pt x="1342897" y="787400"/>
                </a:lnTo>
                <a:close/>
              </a:path>
              <a:path w="3205480" h="3035300">
                <a:moveTo>
                  <a:pt x="1042143" y="787400"/>
                </a:moveTo>
                <a:lnTo>
                  <a:pt x="1121026" y="787400"/>
                </a:lnTo>
                <a:lnTo>
                  <a:pt x="1119990" y="774700"/>
                </a:lnTo>
                <a:lnTo>
                  <a:pt x="1040354" y="774700"/>
                </a:lnTo>
                <a:lnTo>
                  <a:pt x="1042143" y="787400"/>
                </a:lnTo>
                <a:close/>
              </a:path>
              <a:path w="3205480" h="3035300">
                <a:moveTo>
                  <a:pt x="827520" y="787400"/>
                </a:moveTo>
                <a:lnTo>
                  <a:pt x="895013" y="787400"/>
                </a:lnTo>
                <a:lnTo>
                  <a:pt x="895484" y="774700"/>
                </a:lnTo>
                <a:lnTo>
                  <a:pt x="828932" y="774700"/>
                </a:lnTo>
                <a:lnTo>
                  <a:pt x="827520" y="787400"/>
                </a:lnTo>
                <a:close/>
              </a:path>
              <a:path w="3205480" h="3035300">
                <a:moveTo>
                  <a:pt x="2796494" y="800100"/>
                </a:moveTo>
                <a:lnTo>
                  <a:pt x="2804024" y="800100"/>
                </a:lnTo>
                <a:lnTo>
                  <a:pt x="2807225" y="787400"/>
                </a:lnTo>
                <a:lnTo>
                  <a:pt x="2792069" y="787400"/>
                </a:lnTo>
                <a:lnTo>
                  <a:pt x="2796494" y="800100"/>
                </a:lnTo>
                <a:close/>
              </a:path>
              <a:path w="3205480" h="3035300">
                <a:moveTo>
                  <a:pt x="2773337" y="800100"/>
                </a:moveTo>
                <a:lnTo>
                  <a:pt x="2780868" y="787400"/>
                </a:lnTo>
                <a:lnTo>
                  <a:pt x="2769195" y="787400"/>
                </a:lnTo>
                <a:lnTo>
                  <a:pt x="2773337" y="800100"/>
                </a:lnTo>
                <a:close/>
              </a:path>
              <a:path w="3205480" h="3035300">
                <a:moveTo>
                  <a:pt x="2659342" y="800100"/>
                </a:moveTo>
                <a:lnTo>
                  <a:pt x="2758276" y="800100"/>
                </a:lnTo>
                <a:lnTo>
                  <a:pt x="2761570" y="787400"/>
                </a:lnTo>
                <a:lnTo>
                  <a:pt x="2656236" y="787400"/>
                </a:lnTo>
                <a:lnTo>
                  <a:pt x="2659342" y="800100"/>
                </a:lnTo>
                <a:close/>
              </a:path>
              <a:path w="3205480" h="3035300">
                <a:moveTo>
                  <a:pt x="2613500" y="800100"/>
                </a:moveTo>
                <a:lnTo>
                  <a:pt x="2620936" y="800100"/>
                </a:lnTo>
                <a:lnTo>
                  <a:pt x="2625831" y="787400"/>
                </a:lnTo>
                <a:lnTo>
                  <a:pt x="2611335" y="787400"/>
                </a:lnTo>
                <a:lnTo>
                  <a:pt x="2613500" y="800100"/>
                </a:lnTo>
                <a:close/>
              </a:path>
              <a:path w="3205480" h="3035300">
                <a:moveTo>
                  <a:pt x="2519179" y="800100"/>
                </a:moveTo>
                <a:lnTo>
                  <a:pt x="2557303" y="800100"/>
                </a:lnTo>
                <a:lnTo>
                  <a:pt x="2558997" y="787400"/>
                </a:lnTo>
                <a:lnTo>
                  <a:pt x="2523603" y="787400"/>
                </a:lnTo>
                <a:lnTo>
                  <a:pt x="2519179" y="800100"/>
                </a:lnTo>
                <a:close/>
              </a:path>
              <a:path w="3205480" h="3035300">
                <a:moveTo>
                  <a:pt x="2349269" y="800100"/>
                </a:moveTo>
                <a:lnTo>
                  <a:pt x="2404996" y="800100"/>
                </a:lnTo>
                <a:lnTo>
                  <a:pt x="2406785" y="787400"/>
                </a:lnTo>
                <a:lnTo>
                  <a:pt x="2352658" y="787400"/>
                </a:lnTo>
                <a:lnTo>
                  <a:pt x="2349269" y="800100"/>
                </a:lnTo>
                <a:close/>
              </a:path>
              <a:path w="3205480" h="3035300">
                <a:moveTo>
                  <a:pt x="2012462" y="800100"/>
                </a:moveTo>
                <a:lnTo>
                  <a:pt x="2045503" y="800100"/>
                </a:lnTo>
                <a:lnTo>
                  <a:pt x="2045691" y="787400"/>
                </a:lnTo>
                <a:lnTo>
                  <a:pt x="2016981" y="787400"/>
                </a:lnTo>
                <a:lnTo>
                  <a:pt x="2012462" y="800100"/>
                </a:lnTo>
                <a:close/>
              </a:path>
              <a:path w="3205480" h="3035300">
                <a:moveTo>
                  <a:pt x="1830316" y="800100"/>
                </a:moveTo>
                <a:lnTo>
                  <a:pt x="1841706" y="800100"/>
                </a:lnTo>
                <a:lnTo>
                  <a:pt x="1838600" y="787400"/>
                </a:lnTo>
                <a:lnTo>
                  <a:pt x="1835681" y="787400"/>
                </a:lnTo>
                <a:lnTo>
                  <a:pt x="1830316" y="800100"/>
                </a:lnTo>
                <a:close/>
              </a:path>
              <a:path w="3205480" h="3035300">
                <a:moveTo>
                  <a:pt x="1678574" y="800100"/>
                </a:moveTo>
                <a:lnTo>
                  <a:pt x="1709544" y="800100"/>
                </a:lnTo>
                <a:lnTo>
                  <a:pt x="1708226" y="787400"/>
                </a:lnTo>
                <a:lnTo>
                  <a:pt x="1682621" y="787400"/>
                </a:lnTo>
                <a:lnTo>
                  <a:pt x="1678574" y="800100"/>
                </a:lnTo>
                <a:close/>
              </a:path>
              <a:path w="3205480" h="3035300">
                <a:moveTo>
                  <a:pt x="1505464" y="800100"/>
                </a:moveTo>
                <a:lnTo>
                  <a:pt x="1550460" y="800100"/>
                </a:lnTo>
                <a:lnTo>
                  <a:pt x="1549142" y="787400"/>
                </a:lnTo>
                <a:lnTo>
                  <a:pt x="1506782" y="787400"/>
                </a:lnTo>
                <a:lnTo>
                  <a:pt x="1505464" y="800100"/>
                </a:lnTo>
                <a:close/>
              </a:path>
              <a:path w="3205480" h="3035300">
                <a:moveTo>
                  <a:pt x="1359182" y="800100"/>
                </a:moveTo>
                <a:lnTo>
                  <a:pt x="1415097" y="800100"/>
                </a:lnTo>
                <a:lnTo>
                  <a:pt x="1418485" y="787400"/>
                </a:lnTo>
                <a:lnTo>
                  <a:pt x="1354946" y="787400"/>
                </a:lnTo>
                <a:lnTo>
                  <a:pt x="1359182" y="800100"/>
                </a:lnTo>
                <a:close/>
              </a:path>
              <a:path w="3205480" h="3035300">
                <a:moveTo>
                  <a:pt x="1052215" y="800100"/>
                </a:moveTo>
                <a:lnTo>
                  <a:pt x="1120743" y="800100"/>
                </a:lnTo>
                <a:lnTo>
                  <a:pt x="1119896" y="787400"/>
                </a:lnTo>
                <a:lnTo>
                  <a:pt x="1050520" y="787400"/>
                </a:lnTo>
                <a:lnTo>
                  <a:pt x="1052215" y="800100"/>
                </a:lnTo>
                <a:close/>
              </a:path>
              <a:path w="3205480" h="3035300">
                <a:moveTo>
                  <a:pt x="816883" y="800100"/>
                </a:moveTo>
                <a:lnTo>
                  <a:pt x="883812" y="800100"/>
                </a:lnTo>
                <a:lnTo>
                  <a:pt x="887012" y="787400"/>
                </a:lnTo>
                <a:lnTo>
                  <a:pt x="815659" y="787400"/>
                </a:lnTo>
                <a:lnTo>
                  <a:pt x="816883" y="800100"/>
                </a:lnTo>
                <a:close/>
              </a:path>
              <a:path w="3205480" h="3035300">
                <a:moveTo>
                  <a:pt x="2510707" y="812800"/>
                </a:moveTo>
                <a:lnTo>
                  <a:pt x="2553067" y="812800"/>
                </a:lnTo>
                <a:lnTo>
                  <a:pt x="2556832" y="800100"/>
                </a:lnTo>
                <a:lnTo>
                  <a:pt x="2513060" y="800100"/>
                </a:lnTo>
                <a:lnTo>
                  <a:pt x="2510707" y="812800"/>
                </a:lnTo>
                <a:close/>
              </a:path>
              <a:path w="3205480" h="3035300">
                <a:moveTo>
                  <a:pt x="2346728" y="812800"/>
                </a:moveTo>
                <a:lnTo>
                  <a:pt x="2401513" y="812800"/>
                </a:lnTo>
                <a:lnTo>
                  <a:pt x="2403396" y="800100"/>
                </a:lnTo>
                <a:lnTo>
                  <a:pt x="2343621" y="800100"/>
                </a:lnTo>
                <a:lnTo>
                  <a:pt x="2346728" y="812800"/>
                </a:lnTo>
                <a:close/>
              </a:path>
              <a:path w="3205480" h="3035300">
                <a:moveTo>
                  <a:pt x="2014251" y="812800"/>
                </a:moveTo>
                <a:lnTo>
                  <a:pt x="2045786" y="812800"/>
                </a:lnTo>
                <a:lnTo>
                  <a:pt x="2045880" y="800100"/>
                </a:lnTo>
                <a:lnTo>
                  <a:pt x="2012274" y="800100"/>
                </a:lnTo>
                <a:lnTo>
                  <a:pt x="2014251" y="812800"/>
                </a:lnTo>
                <a:close/>
              </a:path>
              <a:path w="3205480" h="3035300">
                <a:moveTo>
                  <a:pt x="1797370" y="812800"/>
                </a:moveTo>
                <a:lnTo>
                  <a:pt x="1846130" y="812800"/>
                </a:lnTo>
                <a:lnTo>
                  <a:pt x="1843495" y="800100"/>
                </a:lnTo>
                <a:lnTo>
                  <a:pt x="1799535" y="800100"/>
                </a:lnTo>
                <a:lnTo>
                  <a:pt x="1797370" y="812800"/>
                </a:lnTo>
                <a:close/>
              </a:path>
              <a:path w="3205480" h="3035300">
                <a:moveTo>
                  <a:pt x="1683186" y="812800"/>
                </a:moveTo>
                <a:lnTo>
                  <a:pt x="1706343" y="812800"/>
                </a:lnTo>
                <a:lnTo>
                  <a:pt x="1705684" y="800100"/>
                </a:lnTo>
                <a:lnTo>
                  <a:pt x="1682621" y="800100"/>
                </a:lnTo>
                <a:lnTo>
                  <a:pt x="1683186" y="812800"/>
                </a:lnTo>
                <a:close/>
              </a:path>
              <a:path w="3205480" h="3035300">
                <a:moveTo>
                  <a:pt x="1499439" y="812800"/>
                </a:moveTo>
                <a:lnTo>
                  <a:pt x="1555354" y="812800"/>
                </a:lnTo>
                <a:lnTo>
                  <a:pt x="1554225" y="800100"/>
                </a:lnTo>
                <a:lnTo>
                  <a:pt x="1500287" y="800100"/>
                </a:lnTo>
                <a:lnTo>
                  <a:pt x="1499439" y="812800"/>
                </a:lnTo>
                <a:close/>
              </a:path>
              <a:path w="3205480" h="3035300">
                <a:moveTo>
                  <a:pt x="1057769" y="812800"/>
                </a:moveTo>
                <a:lnTo>
                  <a:pt x="1119614" y="812800"/>
                </a:lnTo>
                <a:lnTo>
                  <a:pt x="1118296" y="800100"/>
                </a:lnTo>
                <a:lnTo>
                  <a:pt x="1057016" y="800100"/>
                </a:lnTo>
                <a:lnTo>
                  <a:pt x="1057769" y="812800"/>
                </a:lnTo>
                <a:close/>
              </a:path>
              <a:path w="3205480" h="3035300">
                <a:moveTo>
                  <a:pt x="808882" y="812800"/>
                </a:moveTo>
                <a:lnTo>
                  <a:pt x="879387" y="812800"/>
                </a:lnTo>
                <a:lnTo>
                  <a:pt x="882211" y="800100"/>
                </a:lnTo>
                <a:lnTo>
                  <a:pt x="810765" y="800100"/>
                </a:lnTo>
                <a:lnTo>
                  <a:pt x="808882" y="812800"/>
                </a:lnTo>
                <a:close/>
              </a:path>
              <a:path w="3205480" h="3035300">
                <a:moveTo>
                  <a:pt x="2491598" y="825500"/>
                </a:moveTo>
                <a:lnTo>
                  <a:pt x="2536970" y="825500"/>
                </a:lnTo>
                <a:lnTo>
                  <a:pt x="2539135" y="812800"/>
                </a:lnTo>
                <a:lnTo>
                  <a:pt x="2497058" y="812800"/>
                </a:lnTo>
                <a:lnTo>
                  <a:pt x="2491598" y="825500"/>
                </a:lnTo>
                <a:close/>
              </a:path>
              <a:path w="3205480" h="3035300">
                <a:moveTo>
                  <a:pt x="2340797" y="825500"/>
                </a:moveTo>
                <a:lnTo>
                  <a:pt x="2389935" y="825500"/>
                </a:lnTo>
                <a:lnTo>
                  <a:pt x="2393888" y="812800"/>
                </a:lnTo>
                <a:lnTo>
                  <a:pt x="2342962" y="812800"/>
                </a:lnTo>
                <a:lnTo>
                  <a:pt x="2340797" y="825500"/>
                </a:lnTo>
                <a:close/>
              </a:path>
              <a:path w="3205480" h="3035300">
                <a:moveTo>
                  <a:pt x="2019146" y="825500"/>
                </a:moveTo>
                <a:lnTo>
                  <a:pt x="2043715" y="825500"/>
                </a:lnTo>
                <a:lnTo>
                  <a:pt x="2043809" y="812800"/>
                </a:lnTo>
                <a:lnTo>
                  <a:pt x="2019334" y="812800"/>
                </a:lnTo>
                <a:lnTo>
                  <a:pt x="2019146" y="825500"/>
                </a:lnTo>
                <a:close/>
              </a:path>
              <a:path w="3205480" h="3035300">
                <a:moveTo>
                  <a:pt x="1939604" y="825500"/>
                </a:moveTo>
                <a:lnTo>
                  <a:pt x="1958336" y="825500"/>
                </a:lnTo>
                <a:lnTo>
                  <a:pt x="1954665" y="812800"/>
                </a:lnTo>
                <a:lnTo>
                  <a:pt x="1942428" y="812800"/>
                </a:lnTo>
                <a:lnTo>
                  <a:pt x="1939604" y="825500"/>
                </a:lnTo>
                <a:close/>
              </a:path>
              <a:path w="3205480" h="3035300">
                <a:moveTo>
                  <a:pt x="1791251" y="825500"/>
                </a:moveTo>
                <a:lnTo>
                  <a:pt x="1854037" y="825500"/>
                </a:lnTo>
                <a:lnTo>
                  <a:pt x="1853755" y="812800"/>
                </a:lnTo>
                <a:lnTo>
                  <a:pt x="1792475" y="812800"/>
                </a:lnTo>
                <a:lnTo>
                  <a:pt x="1791251" y="825500"/>
                </a:lnTo>
                <a:close/>
              </a:path>
              <a:path w="3205480" h="3035300">
                <a:moveTo>
                  <a:pt x="1680739" y="825500"/>
                </a:moveTo>
                <a:lnTo>
                  <a:pt x="1712838" y="825500"/>
                </a:lnTo>
                <a:lnTo>
                  <a:pt x="1711332" y="812800"/>
                </a:lnTo>
                <a:lnTo>
                  <a:pt x="1680362" y="812800"/>
                </a:lnTo>
                <a:lnTo>
                  <a:pt x="1680739" y="825500"/>
                </a:lnTo>
                <a:close/>
              </a:path>
              <a:path w="3205480" h="3035300">
                <a:moveTo>
                  <a:pt x="1496898" y="825500"/>
                </a:moveTo>
                <a:lnTo>
                  <a:pt x="1558649" y="825500"/>
                </a:lnTo>
                <a:lnTo>
                  <a:pt x="1558367" y="812800"/>
                </a:lnTo>
                <a:lnTo>
                  <a:pt x="1497557" y="812800"/>
                </a:lnTo>
                <a:lnTo>
                  <a:pt x="1496898" y="825500"/>
                </a:lnTo>
                <a:close/>
              </a:path>
              <a:path w="3205480" h="3035300">
                <a:moveTo>
                  <a:pt x="1062664" y="825500"/>
                </a:moveTo>
                <a:lnTo>
                  <a:pt x="1121967" y="825500"/>
                </a:lnTo>
                <a:lnTo>
                  <a:pt x="1121214" y="812800"/>
                </a:lnTo>
                <a:lnTo>
                  <a:pt x="1060781" y="812800"/>
                </a:lnTo>
                <a:lnTo>
                  <a:pt x="1062664" y="825500"/>
                </a:lnTo>
                <a:close/>
              </a:path>
              <a:path w="3205480" h="3035300">
                <a:moveTo>
                  <a:pt x="896896" y="825500"/>
                </a:moveTo>
                <a:lnTo>
                  <a:pt x="931349" y="825500"/>
                </a:lnTo>
                <a:lnTo>
                  <a:pt x="927772" y="812800"/>
                </a:lnTo>
                <a:lnTo>
                  <a:pt x="896143" y="812800"/>
                </a:lnTo>
                <a:lnTo>
                  <a:pt x="896896" y="825500"/>
                </a:lnTo>
                <a:close/>
              </a:path>
              <a:path w="3205480" h="3035300">
                <a:moveTo>
                  <a:pt x="806528" y="825500"/>
                </a:moveTo>
                <a:lnTo>
                  <a:pt x="883811" y="825500"/>
                </a:lnTo>
                <a:lnTo>
                  <a:pt x="886259" y="812800"/>
                </a:lnTo>
                <a:lnTo>
                  <a:pt x="808035" y="812800"/>
                </a:lnTo>
                <a:lnTo>
                  <a:pt x="806528" y="825500"/>
                </a:lnTo>
                <a:close/>
              </a:path>
              <a:path w="3205480" h="3035300">
                <a:moveTo>
                  <a:pt x="2488209" y="838200"/>
                </a:moveTo>
                <a:lnTo>
                  <a:pt x="2531981" y="838200"/>
                </a:lnTo>
                <a:lnTo>
                  <a:pt x="2536499" y="825500"/>
                </a:lnTo>
                <a:lnTo>
                  <a:pt x="2491033" y="825500"/>
                </a:lnTo>
                <a:lnTo>
                  <a:pt x="2488209" y="838200"/>
                </a:lnTo>
                <a:close/>
              </a:path>
              <a:path w="3205480" h="3035300">
                <a:moveTo>
                  <a:pt x="2326207" y="838200"/>
                </a:moveTo>
                <a:lnTo>
                  <a:pt x="2382122" y="838200"/>
                </a:lnTo>
                <a:lnTo>
                  <a:pt x="2386734" y="825500"/>
                </a:lnTo>
                <a:lnTo>
                  <a:pt x="2330349" y="825500"/>
                </a:lnTo>
                <a:lnTo>
                  <a:pt x="2326207" y="838200"/>
                </a:lnTo>
                <a:close/>
              </a:path>
              <a:path w="3205480" h="3035300">
                <a:moveTo>
                  <a:pt x="2014533" y="838200"/>
                </a:moveTo>
                <a:lnTo>
                  <a:pt x="2044938" y="838200"/>
                </a:lnTo>
                <a:lnTo>
                  <a:pt x="2044938" y="825500"/>
                </a:lnTo>
                <a:lnTo>
                  <a:pt x="2014722" y="825500"/>
                </a:lnTo>
                <a:lnTo>
                  <a:pt x="2014533" y="838200"/>
                </a:lnTo>
                <a:close/>
              </a:path>
              <a:path w="3205480" h="3035300">
                <a:moveTo>
                  <a:pt x="1912305" y="838200"/>
                </a:moveTo>
                <a:lnTo>
                  <a:pt x="1952311" y="838200"/>
                </a:lnTo>
                <a:lnTo>
                  <a:pt x="1952500" y="825500"/>
                </a:lnTo>
                <a:lnTo>
                  <a:pt x="1917200" y="825500"/>
                </a:lnTo>
                <a:lnTo>
                  <a:pt x="1912305" y="838200"/>
                </a:lnTo>
                <a:close/>
              </a:path>
              <a:path w="3205480" h="3035300">
                <a:moveTo>
                  <a:pt x="1795110" y="838200"/>
                </a:moveTo>
                <a:lnTo>
                  <a:pt x="1859968" y="838200"/>
                </a:lnTo>
                <a:lnTo>
                  <a:pt x="1859309" y="825500"/>
                </a:lnTo>
                <a:lnTo>
                  <a:pt x="1790027" y="825500"/>
                </a:lnTo>
                <a:lnTo>
                  <a:pt x="1795110" y="838200"/>
                </a:lnTo>
                <a:close/>
              </a:path>
              <a:path w="3205480" h="3035300">
                <a:moveTo>
                  <a:pt x="1688646" y="838200"/>
                </a:moveTo>
                <a:lnTo>
                  <a:pt x="1718580" y="838200"/>
                </a:lnTo>
                <a:lnTo>
                  <a:pt x="1716886" y="825500"/>
                </a:lnTo>
                <a:lnTo>
                  <a:pt x="1687893" y="825500"/>
                </a:lnTo>
                <a:lnTo>
                  <a:pt x="1688646" y="838200"/>
                </a:lnTo>
                <a:close/>
              </a:path>
              <a:path w="3205480" h="3035300">
                <a:moveTo>
                  <a:pt x="1495109" y="838200"/>
                </a:moveTo>
                <a:lnTo>
                  <a:pt x="1560344" y="838200"/>
                </a:lnTo>
                <a:lnTo>
                  <a:pt x="1559967" y="825500"/>
                </a:lnTo>
                <a:lnTo>
                  <a:pt x="1496051" y="825500"/>
                </a:lnTo>
                <a:lnTo>
                  <a:pt x="1495109" y="838200"/>
                </a:lnTo>
                <a:close/>
              </a:path>
              <a:path w="3205480" h="3035300">
                <a:moveTo>
                  <a:pt x="1405024" y="838200"/>
                </a:moveTo>
                <a:lnTo>
                  <a:pt x="1417356" y="838200"/>
                </a:lnTo>
                <a:lnTo>
                  <a:pt x="1413685" y="825500"/>
                </a:lnTo>
                <a:lnTo>
                  <a:pt x="1410202" y="825500"/>
                </a:lnTo>
                <a:lnTo>
                  <a:pt x="1405024" y="838200"/>
                </a:lnTo>
                <a:close/>
              </a:path>
              <a:path w="3205480" h="3035300">
                <a:moveTo>
                  <a:pt x="1365300" y="838200"/>
                </a:moveTo>
                <a:lnTo>
                  <a:pt x="1397682" y="838200"/>
                </a:lnTo>
                <a:lnTo>
                  <a:pt x="1395046" y="825500"/>
                </a:lnTo>
                <a:lnTo>
                  <a:pt x="1372737" y="825500"/>
                </a:lnTo>
                <a:lnTo>
                  <a:pt x="1365300" y="838200"/>
                </a:lnTo>
                <a:close/>
              </a:path>
              <a:path w="3205480" h="3035300">
                <a:moveTo>
                  <a:pt x="1338943" y="838200"/>
                </a:moveTo>
                <a:lnTo>
                  <a:pt x="1365300" y="838200"/>
                </a:lnTo>
                <a:lnTo>
                  <a:pt x="1361347" y="825500"/>
                </a:lnTo>
                <a:lnTo>
                  <a:pt x="1342520" y="825500"/>
                </a:lnTo>
                <a:lnTo>
                  <a:pt x="1338943" y="838200"/>
                </a:lnTo>
                <a:close/>
              </a:path>
              <a:path w="3205480" h="3035300">
                <a:moveTo>
                  <a:pt x="1071230" y="838200"/>
                </a:moveTo>
                <a:lnTo>
                  <a:pt x="1125356" y="838200"/>
                </a:lnTo>
                <a:lnTo>
                  <a:pt x="1124979" y="825500"/>
                </a:lnTo>
                <a:lnTo>
                  <a:pt x="1069724" y="825500"/>
                </a:lnTo>
                <a:lnTo>
                  <a:pt x="1071230" y="838200"/>
                </a:lnTo>
                <a:close/>
              </a:path>
              <a:path w="3205480" h="3035300">
                <a:moveTo>
                  <a:pt x="963824" y="838200"/>
                </a:moveTo>
                <a:lnTo>
                  <a:pt x="973614" y="838200"/>
                </a:lnTo>
                <a:lnTo>
                  <a:pt x="970602" y="825500"/>
                </a:lnTo>
                <a:lnTo>
                  <a:pt x="963824" y="838200"/>
                </a:lnTo>
                <a:close/>
              </a:path>
              <a:path w="3205480" h="3035300">
                <a:moveTo>
                  <a:pt x="887106" y="838200"/>
                </a:moveTo>
                <a:lnTo>
                  <a:pt x="960718" y="838200"/>
                </a:lnTo>
                <a:lnTo>
                  <a:pt x="957517" y="825500"/>
                </a:lnTo>
                <a:lnTo>
                  <a:pt x="892660" y="825500"/>
                </a:lnTo>
                <a:lnTo>
                  <a:pt x="887106" y="838200"/>
                </a:lnTo>
                <a:close/>
              </a:path>
              <a:path w="3205480" h="3035300">
                <a:moveTo>
                  <a:pt x="808599" y="838200"/>
                </a:moveTo>
                <a:lnTo>
                  <a:pt x="875810" y="838200"/>
                </a:lnTo>
                <a:lnTo>
                  <a:pt x="873363" y="825500"/>
                </a:lnTo>
                <a:lnTo>
                  <a:pt x="809729" y="825500"/>
                </a:lnTo>
                <a:lnTo>
                  <a:pt x="808599" y="838200"/>
                </a:lnTo>
                <a:close/>
              </a:path>
              <a:path w="3205480" h="3035300">
                <a:moveTo>
                  <a:pt x="2471359" y="850900"/>
                </a:moveTo>
                <a:lnTo>
                  <a:pt x="2519555" y="850900"/>
                </a:lnTo>
                <a:lnTo>
                  <a:pt x="2519649" y="838200"/>
                </a:lnTo>
                <a:lnTo>
                  <a:pt x="2474372" y="838200"/>
                </a:lnTo>
                <a:lnTo>
                  <a:pt x="2471359" y="850900"/>
                </a:lnTo>
                <a:close/>
              </a:path>
              <a:path w="3205480" h="3035300">
                <a:moveTo>
                  <a:pt x="2323947" y="850900"/>
                </a:moveTo>
                <a:lnTo>
                  <a:pt x="2382122" y="850900"/>
                </a:lnTo>
                <a:lnTo>
                  <a:pt x="2378450" y="838200"/>
                </a:lnTo>
                <a:lnTo>
                  <a:pt x="2328089" y="838200"/>
                </a:lnTo>
                <a:lnTo>
                  <a:pt x="2323947" y="850900"/>
                </a:lnTo>
                <a:close/>
              </a:path>
              <a:path w="3205480" h="3035300">
                <a:moveTo>
                  <a:pt x="2017546" y="850900"/>
                </a:moveTo>
                <a:lnTo>
                  <a:pt x="2045409" y="850900"/>
                </a:lnTo>
                <a:lnTo>
                  <a:pt x="2045409" y="838200"/>
                </a:lnTo>
                <a:lnTo>
                  <a:pt x="2017734" y="838200"/>
                </a:lnTo>
                <a:lnTo>
                  <a:pt x="2017546" y="850900"/>
                </a:lnTo>
                <a:close/>
              </a:path>
              <a:path w="3205480" h="3035300">
                <a:moveTo>
                  <a:pt x="1907316" y="850900"/>
                </a:moveTo>
                <a:lnTo>
                  <a:pt x="1948264" y="850900"/>
                </a:lnTo>
                <a:lnTo>
                  <a:pt x="1949958" y="838200"/>
                </a:lnTo>
                <a:lnTo>
                  <a:pt x="1908822" y="838200"/>
                </a:lnTo>
                <a:lnTo>
                  <a:pt x="1907316" y="850900"/>
                </a:lnTo>
                <a:close/>
              </a:path>
              <a:path w="3205480" h="3035300">
                <a:moveTo>
                  <a:pt x="1788615" y="850900"/>
                </a:moveTo>
                <a:lnTo>
                  <a:pt x="1863827" y="850900"/>
                </a:lnTo>
                <a:lnTo>
                  <a:pt x="1863639" y="838200"/>
                </a:lnTo>
                <a:lnTo>
                  <a:pt x="1794357" y="838200"/>
                </a:lnTo>
                <a:lnTo>
                  <a:pt x="1788615" y="850900"/>
                </a:lnTo>
                <a:close/>
              </a:path>
              <a:path w="3205480" h="3035300">
                <a:moveTo>
                  <a:pt x="1683657" y="850900"/>
                </a:moveTo>
                <a:lnTo>
                  <a:pt x="1714156" y="850900"/>
                </a:lnTo>
                <a:lnTo>
                  <a:pt x="1720275" y="838200"/>
                </a:lnTo>
                <a:lnTo>
                  <a:pt x="1682716" y="838200"/>
                </a:lnTo>
                <a:lnTo>
                  <a:pt x="1683657" y="850900"/>
                </a:lnTo>
                <a:close/>
              </a:path>
              <a:path w="3205480" h="3035300">
                <a:moveTo>
                  <a:pt x="1501887" y="863600"/>
                </a:moveTo>
                <a:lnTo>
                  <a:pt x="1557896" y="863600"/>
                </a:lnTo>
                <a:lnTo>
                  <a:pt x="1554978" y="850900"/>
                </a:lnTo>
                <a:lnTo>
                  <a:pt x="1558273" y="850900"/>
                </a:lnTo>
                <a:lnTo>
                  <a:pt x="1558179" y="838200"/>
                </a:lnTo>
                <a:lnTo>
                  <a:pt x="1499722" y="838200"/>
                </a:lnTo>
                <a:lnTo>
                  <a:pt x="1494356" y="850900"/>
                </a:lnTo>
                <a:lnTo>
                  <a:pt x="1501887" y="863600"/>
                </a:lnTo>
                <a:close/>
              </a:path>
              <a:path w="3205480" h="3035300">
                <a:moveTo>
                  <a:pt x="1323882" y="850900"/>
                </a:moveTo>
                <a:lnTo>
                  <a:pt x="1423192" y="850900"/>
                </a:lnTo>
                <a:lnTo>
                  <a:pt x="1428652" y="838200"/>
                </a:lnTo>
                <a:lnTo>
                  <a:pt x="1330095" y="838200"/>
                </a:lnTo>
                <a:lnTo>
                  <a:pt x="1323882" y="850900"/>
                </a:lnTo>
                <a:close/>
              </a:path>
              <a:path w="3205480" h="3035300">
                <a:moveTo>
                  <a:pt x="1070006" y="850900"/>
                </a:moveTo>
                <a:lnTo>
                  <a:pt x="1127238" y="850900"/>
                </a:lnTo>
                <a:lnTo>
                  <a:pt x="1127238" y="838200"/>
                </a:lnTo>
                <a:lnTo>
                  <a:pt x="1068500" y="838200"/>
                </a:lnTo>
                <a:lnTo>
                  <a:pt x="1070006" y="850900"/>
                </a:lnTo>
                <a:close/>
              </a:path>
              <a:path w="3205480" h="3035300">
                <a:moveTo>
                  <a:pt x="887671" y="850900"/>
                </a:moveTo>
                <a:lnTo>
                  <a:pt x="987734" y="850900"/>
                </a:lnTo>
                <a:lnTo>
                  <a:pt x="983875" y="838200"/>
                </a:lnTo>
                <a:lnTo>
                  <a:pt x="887483" y="838200"/>
                </a:lnTo>
                <a:lnTo>
                  <a:pt x="887671" y="850900"/>
                </a:lnTo>
                <a:close/>
              </a:path>
              <a:path w="3205480" h="3035300">
                <a:moveTo>
                  <a:pt x="809541" y="850900"/>
                </a:moveTo>
                <a:lnTo>
                  <a:pt x="871292" y="850900"/>
                </a:lnTo>
                <a:lnTo>
                  <a:pt x="874116" y="838200"/>
                </a:lnTo>
                <a:lnTo>
                  <a:pt x="810011" y="838200"/>
                </a:lnTo>
                <a:lnTo>
                  <a:pt x="809541" y="850900"/>
                </a:lnTo>
                <a:close/>
              </a:path>
              <a:path w="3205480" h="3035300">
                <a:moveTo>
                  <a:pt x="2456675" y="863600"/>
                </a:moveTo>
                <a:lnTo>
                  <a:pt x="2510707" y="863600"/>
                </a:lnTo>
                <a:lnTo>
                  <a:pt x="2513060" y="850900"/>
                </a:lnTo>
                <a:lnTo>
                  <a:pt x="2458557" y="850900"/>
                </a:lnTo>
                <a:lnTo>
                  <a:pt x="2456675" y="863600"/>
                </a:lnTo>
                <a:close/>
              </a:path>
              <a:path w="3205480" h="3035300">
                <a:moveTo>
                  <a:pt x="2313781" y="863600"/>
                </a:moveTo>
                <a:lnTo>
                  <a:pt x="2368378" y="863600"/>
                </a:lnTo>
                <a:lnTo>
                  <a:pt x="2367060" y="850900"/>
                </a:lnTo>
                <a:lnTo>
                  <a:pt x="2317546" y="850900"/>
                </a:lnTo>
                <a:lnTo>
                  <a:pt x="2313781" y="863600"/>
                </a:lnTo>
                <a:close/>
              </a:path>
              <a:path w="3205480" h="3035300">
                <a:moveTo>
                  <a:pt x="2017828" y="876300"/>
                </a:moveTo>
                <a:lnTo>
                  <a:pt x="2043621" y="876300"/>
                </a:lnTo>
                <a:lnTo>
                  <a:pt x="2044656" y="863600"/>
                </a:lnTo>
                <a:lnTo>
                  <a:pt x="2049551" y="850900"/>
                </a:lnTo>
                <a:lnTo>
                  <a:pt x="2010956" y="850900"/>
                </a:lnTo>
                <a:lnTo>
                  <a:pt x="2010768" y="863600"/>
                </a:lnTo>
                <a:lnTo>
                  <a:pt x="2018016" y="863600"/>
                </a:lnTo>
                <a:lnTo>
                  <a:pt x="2017828" y="876300"/>
                </a:lnTo>
                <a:close/>
              </a:path>
              <a:path w="3205480" h="3035300">
                <a:moveTo>
                  <a:pt x="1907410" y="863600"/>
                </a:moveTo>
                <a:lnTo>
                  <a:pt x="1942239" y="863600"/>
                </a:lnTo>
                <a:lnTo>
                  <a:pt x="1944028" y="850900"/>
                </a:lnTo>
                <a:lnTo>
                  <a:pt x="1908069" y="850900"/>
                </a:lnTo>
                <a:lnTo>
                  <a:pt x="1907410" y="863600"/>
                </a:lnTo>
                <a:close/>
              </a:path>
              <a:path w="3205480" h="3035300">
                <a:moveTo>
                  <a:pt x="1793510" y="863600"/>
                </a:moveTo>
                <a:lnTo>
                  <a:pt x="1863921" y="863600"/>
                </a:lnTo>
                <a:lnTo>
                  <a:pt x="1864486" y="850900"/>
                </a:lnTo>
                <a:lnTo>
                  <a:pt x="1794075" y="850900"/>
                </a:lnTo>
                <a:lnTo>
                  <a:pt x="1793510" y="863600"/>
                </a:lnTo>
                <a:close/>
              </a:path>
              <a:path w="3205480" h="3035300">
                <a:moveTo>
                  <a:pt x="1689117" y="863600"/>
                </a:moveTo>
                <a:lnTo>
                  <a:pt x="1722345" y="863600"/>
                </a:lnTo>
                <a:lnTo>
                  <a:pt x="1716039" y="850900"/>
                </a:lnTo>
                <a:lnTo>
                  <a:pt x="1688646" y="850900"/>
                </a:lnTo>
                <a:lnTo>
                  <a:pt x="1689117" y="863600"/>
                </a:lnTo>
                <a:close/>
              </a:path>
              <a:path w="3205480" h="3035300">
                <a:moveTo>
                  <a:pt x="1311362" y="863600"/>
                </a:moveTo>
                <a:lnTo>
                  <a:pt x="1385915" y="863600"/>
                </a:lnTo>
                <a:lnTo>
                  <a:pt x="1387798" y="850900"/>
                </a:lnTo>
                <a:lnTo>
                  <a:pt x="1313622" y="850900"/>
                </a:lnTo>
                <a:lnTo>
                  <a:pt x="1311362" y="863600"/>
                </a:lnTo>
                <a:close/>
              </a:path>
              <a:path w="3205480" h="3035300">
                <a:moveTo>
                  <a:pt x="1074806" y="863600"/>
                </a:moveTo>
                <a:lnTo>
                  <a:pt x="1120932" y="863600"/>
                </a:lnTo>
                <a:lnTo>
                  <a:pt x="1121496" y="850900"/>
                </a:lnTo>
                <a:lnTo>
                  <a:pt x="1071700" y="850900"/>
                </a:lnTo>
                <a:lnTo>
                  <a:pt x="1074806" y="863600"/>
                </a:lnTo>
                <a:close/>
              </a:path>
              <a:path w="3205480" h="3035300">
                <a:moveTo>
                  <a:pt x="916758" y="863600"/>
                </a:moveTo>
                <a:lnTo>
                  <a:pt x="1000442" y="863600"/>
                </a:lnTo>
                <a:lnTo>
                  <a:pt x="997618" y="850900"/>
                </a:lnTo>
                <a:lnTo>
                  <a:pt x="915440" y="850900"/>
                </a:lnTo>
                <a:lnTo>
                  <a:pt x="916758" y="863600"/>
                </a:lnTo>
                <a:close/>
              </a:path>
              <a:path w="3205480" h="3035300">
                <a:moveTo>
                  <a:pt x="806152" y="863600"/>
                </a:moveTo>
                <a:lnTo>
                  <a:pt x="872798" y="863600"/>
                </a:lnTo>
                <a:lnTo>
                  <a:pt x="869974" y="850900"/>
                </a:lnTo>
                <a:lnTo>
                  <a:pt x="806717" y="850900"/>
                </a:lnTo>
                <a:lnTo>
                  <a:pt x="806152" y="863600"/>
                </a:lnTo>
                <a:close/>
              </a:path>
              <a:path w="3205480" h="3035300">
                <a:moveTo>
                  <a:pt x="2442555" y="876300"/>
                </a:moveTo>
                <a:lnTo>
                  <a:pt x="2497246" y="876300"/>
                </a:lnTo>
                <a:lnTo>
                  <a:pt x="2498846" y="863600"/>
                </a:lnTo>
                <a:lnTo>
                  <a:pt x="2448956" y="863600"/>
                </a:lnTo>
                <a:lnTo>
                  <a:pt x="2442555" y="876300"/>
                </a:lnTo>
                <a:close/>
              </a:path>
              <a:path w="3205480" h="3035300">
                <a:moveTo>
                  <a:pt x="2299285" y="876300"/>
                </a:moveTo>
                <a:lnTo>
                  <a:pt x="2365366" y="876300"/>
                </a:lnTo>
                <a:lnTo>
                  <a:pt x="2364331" y="863600"/>
                </a:lnTo>
                <a:lnTo>
                  <a:pt x="2301638" y="863600"/>
                </a:lnTo>
                <a:lnTo>
                  <a:pt x="2299285" y="876300"/>
                </a:lnTo>
                <a:close/>
              </a:path>
              <a:path w="3205480" h="3035300">
                <a:moveTo>
                  <a:pt x="1913906" y="876300"/>
                </a:moveTo>
                <a:lnTo>
                  <a:pt x="1934615" y="876300"/>
                </a:lnTo>
                <a:lnTo>
                  <a:pt x="1937062" y="863600"/>
                </a:lnTo>
                <a:lnTo>
                  <a:pt x="1911740" y="863600"/>
                </a:lnTo>
                <a:lnTo>
                  <a:pt x="1913906" y="876300"/>
                </a:lnTo>
                <a:close/>
              </a:path>
              <a:path w="3205480" h="3035300">
                <a:moveTo>
                  <a:pt x="1789839" y="876300"/>
                </a:moveTo>
                <a:lnTo>
                  <a:pt x="1859968" y="876300"/>
                </a:lnTo>
                <a:lnTo>
                  <a:pt x="1860533" y="863600"/>
                </a:lnTo>
                <a:lnTo>
                  <a:pt x="1790215" y="863600"/>
                </a:lnTo>
                <a:lnTo>
                  <a:pt x="1789839" y="876300"/>
                </a:lnTo>
                <a:close/>
              </a:path>
              <a:path w="3205480" h="3035300">
                <a:moveTo>
                  <a:pt x="1690529" y="876300"/>
                </a:moveTo>
                <a:lnTo>
                  <a:pt x="1720745" y="876300"/>
                </a:lnTo>
                <a:lnTo>
                  <a:pt x="1724322" y="863600"/>
                </a:lnTo>
                <a:lnTo>
                  <a:pt x="1694670" y="863600"/>
                </a:lnTo>
                <a:lnTo>
                  <a:pt x="1690529" y="876300"/>
                </a:lnTo>
                <a:close/>
              </a:path>
              <a:path w="3205480" h="3035300">
                <a:moveTo>
                  <a:pt x="1501228" y="876300"/>
                </a:moveTo>
                <a:lnTo>
                  <a:pt x="1556013" y="876300"/>
                </a:lnTo>
                <a:lnTo>
                  <a:pt x="1556955" y="863600"/>
                </a:lnTo>
                <a:lnTo>
                  <a:pt x="1502452" y="863600"/>
                </a:lnTo>
                <a:lnTo>
                  <a:pt x="1501228" y="876300"/>
                </a:lnTo>
                <a:close/>
              </a:path>
              <a:path w="3205480" h="3035300">
                <a:moveTo>
                  <a:pt x="1348356" y="876300"/>
                </a:moveTo>
                <a:lnTo>
                  <a:pt x="1351651" y="876300"/>
                </a:lnTo>
                <a:lnTo>
                  <a:pt x="1354946" y="863600"/>
                </a:lnTo>
                <a:lnTo>
                  <a:pt x="1343932" y="863600"/>
                </a:lnTo>
                <a:lnTo>
                  <a:pt x="1348356" y="876300"/>
                </a:lnTo>
                <a:close/>
              </a:path>
              <a:path w="3205480" h="3035300">
                <a:moveTo>
                  <a:pt x="1315222" y="876300"/>
                </a:moveTo>
                <a:lnTo>
                  <a:pt x="1340637" y="876300"/>
                </a:lnTo>
                <a:lnTo>
                  <a:pt x="1343932" y="863600"/>
                </a:lnTo>
                <a:lnTo>
                  <a:pt x="1312963" y="863600"/>
                </a:lnTo>
                <a:lnTo>
                  <a:pt x="1315222" y="876300"/>
                </a:lnTo>
                <a:close/>
              </a:path>
              <a:path w="3205480" h="3035300">
                <a:moveTo>
                  <a:pt x="1082902" y="876300"/>
                </a:moveTo>
                <a:lnTo>
                  <a:pt x="1119520" y="876300"/>
                </a:lnTo>
                <a:lnTo>
                  <a:pt x="1119990" y="863600"/>
                </a:lnTo>
                <a:lnTo>
                  <a:pt x="1085914" y="863600"/>
                </a:lnTo>
                <a:lnTo>
                  <a:pt x="1082902" y="876300"/>
                </a:lnTo>
                <a:close/>
              </a:path>
              <a:path w="3205480" h="3035300">
                <a:moveTo>
                  <a:pt x="935961" y="876300"/>
                </a:moveTo>
                <a:lnTo>
                  <a:pt x="1008537" y="876300"/>
                </a:lnTo>
                <a:lnTo>
                  <a:pt x="1010138" y="863600"/>
                </a:lnTo>
                <a:lnTo>
                  <a:pt x="933137" y="863600"/>
                </a:lnTo>
                <a:lnTo>
                  <a:pt x="935961" y="876300"/>
                </a:lnTo>
                <a:close/>
              </a:path>
              <a:path w="3205480" h="3035300">
                <a:moveTo>
                  <a:pt x="805775" y="889000"/>
                </a:moveTo>
                <a:lnTo>
                  <a:pt x="868750" y="889000"/>
                </a:lnTo>
                <a:lnTo>
                  <a:pt x="868938" y="876300"/>
                </a:lnTo>
                <a:lnTo>
                  <a:pt x="869503" y="876300"/>
                </a:lnTo>
                <a:lnTo>
                  <a:pt x="871856" y="863600"/>
                </a:lnTo>
                <a:lnTo>
                  <a:pt x="805022" y="863600"/>
                </a:lnTo>
                <a:lnTo>
                  <a:pt x="808599" y="876300"/>
                </a:lnTo>
                <a:lnTo>
                  <a:pt x="805775" y="889000"/>
                </a:lnTo>
                <a:close/>
              </a:path>
              <a:path w="3205480" h="3035300">
                <a:moveTo>
                  <a:pt x="2422410" y="889000"/>
                </a:moveTo>
                <a:lnTo>
                  <a:pt x="2484161" y="889000"/>
                </a:lnTo>
                <a:lnTo>
                  <a:pt x="2486891" y="876300"/>
                </a:lnTo>
                <a:lnTo>
                  <a:pt x="2428811" y="876300"/>
                </a:lnTo>
                <a:lnTo>
                  <a:pt x="2422410" y="889000"/>
                </a:lnTo>
                <a:close/>
              </a:path>
              <a:path w="3205480" h="3035300">
                <a:moveTo>
                  <a:pt x="2291754" y="889000"/>
                </a:moveTo>
                <a:lnTo>
                  <a:pt x="2350964" y="889000"/>
                </a:lnTo>
                <a:lnTo>
                  <a:pt x="2353035" y="876300"/>
                </a:lnTo>
                <a:lnTo>
                  <a:pt x="2293072" y="876300"/>
                </a:lnTo>
                <a:lnTo>
                  <a:pt x="2291754" y="889000"/>
                </a:lnTo>
                <a:close/>
              </a:path>
              <a:path w="3205480" h="3035300">
                <a:moveTo>
                  <a:pt x="2018487" y="889000"/>
                </a:moveTo>
                <a:lnTo>
                  <a:pt x="2043715" y="889000"/>
                </a:lnTo>
                <a:lnTo>
                  <a:pt x="2043715" y="876300"/>
                </a:lnTo>
                <a:lnTo>
                  <a:pt x="2012557" y="876300"/>
                </a:lnTo>
                <a:lnTo>
                  <a:pt x="2018487" y="889000"/>
                </a:lnTo>
                <a:close/>
              </a:path>
              <a:path w="3205480" h="3035300">
                <a:moveTo>
                  <a:pt x="1909293" y="889000"/>
                </a:moveTo>
                <a:lnTo>
                  <a:pt x="1945722" y="889000"/>
                </a:lnTo>
                <a:lnTo>
                  <a:pt x="1944028" y="876300"/>
                </a:lnTo>
                <a:lnTo>
                  <a:pt x="1914376" y="876300"/>
                </a:lnTo>
                <a:lnTo>
                  <a:pt x="1909293" y="889000"/>
                </a:lnTo>
                <a:close/>
              </a:path>
              <a:path w="3205480" h="3035300">
                <a:moveTo>
                  <a:pt x="1788333" y="889000"/>
                </a:moveTo>
                <a:lnTo>
                  <a:pt x="1856297" y="889000"/>
                </a:lnTo>
                <a:lnTo>
                  <a:pt x="1854414" y="876300"/>
                </a:lnTo>
                <a:lnTo>
                  <a:pt x="1788050" y="876300"/>
                </a:lnTo>
                <a:lnTo>
                  <a:pt x="1788333" y="889000"/>
                </a:lnTo>
                <a:close/>
              </a:path>
              <a:path w="3205480" h="3035300">
                <a:moveTo>
                  <a:pt x="1690999" y="889000"/>
                </a:moveTo>
                <a:lnTo>
                  <a:pt x="1729876" y="889000"/>
                </a:lnTo>
                <a:lnTo>
                  <a:pt x="1728841" y="876300"/>
                </a:lnTo>
                <a:lnTo>
                  <a:pt x="1691846" y="876300"/>
                </a:lnTo>
                <a:lnTo>
                  <a:pt x="1690999" y="889000"/>
                </a:lnTo>
                <a:close/>
              </a:path>
              <a:path w="3205480" h="3035300">
                <a:moveTo>
                  <a:pt x="1499910" y="889000"/>
                </a:moveTo>
                <a:lnTo>
                  <a:pt x="1543305" y="889000"/>
                </a:lnTo>
                <a:lnTo>
                  <a:pt x="1545471" y="876300"/>
                </a:lnTo>
                <a:lnTo>
                  <a:pt x="1502640" y="876300"/>
                </a:lnTo>
                <a:lnTo>
                  <a:pt x="1499910" y="889000"/>
                </a:lnTo>
                <a:close/>
              </a:path>
              <a:path w="3205480" h="3035300">
                <a:moveTo>
                  <a:pt x="1098716" y="889000"/>
                </a:moveTo>
                <a:lnTo>
                  <a:pt x="1107565" y="889000"/>
                </a:lnTo>
                <a:lnTo>
                  <a:pt x="1109071" y="876300"/>
                </a:lnTo>
                <a:lnTo>
                  <a:pt x="1095610" y="876300"/>
                </a:lnTo>
                <a:lnTo>
                  <a:pt x="1098716" y="889000"/>
                </a:lnTo>
                <a:close/>
              </a:path>
              <a:path w="3205480" h="3035300">
                <a:moveTo>
                  <a:pt x="961000" y="889000"/>
                </a:moveTo>
                <a:lnTo>
                  <a:pt x="1023034" y="889000"/>
                </a:lnTo>
                <a:lnTo>
                  <a:pt x="1020586" y="876300"/>
                </a:lnTo>
                <a:lnTo>
                  <a:pt x="957612" y="876300"/>
                </a:lnTo>
                <a:lnTo>
                  <a:pt x="961000" y="889000"/>
                </a:lnTo>
                <a:close/>
              </a:path>
              <a:path w="3205480" h="3035300">
                <a:moveTo>
                  <a:pt x="2402548" y="901700"/>
                </a:moveTo>
                <a:lnTo>
                  <a:pt x="2475125" y="901700"/>
                </a:lnTo>
                <a:lnTo>
                  <a:pt x="2475784" y="889000"/>
                </a:lnTo>
                <a:lnTo>
                  <a:pt x="2409326" y="889000"/>
                </a:lnTo>
                <a:lnTo>
                  <a:pt x="2402548" y="901700"/>
                </a:lnTo>
                <a:close/>
              </a:path>
              <a:path w="3205480" h="3035300">
                <a:moveTo>
                  <a:pt x="2279987" y="901700"/>
                </a:moveTo>
                <a:lnTo>
                  <a:pt x="2337503" y="901700"/>
                </a:lnTo>
                <a:lnTo>
                  <a:pt x="2339762" y="889000"/>
                </a:lnTo>
                <a:lnTo>
                  <a:pt x="2285071" y="889000"/>
                </a:lnTo>
                <a:lnTo>
                  <a:pt x="2279987" y="901700"/>
                </a:lnTo>
                <a:close/>
              </a:path>
              <a:path w="3205480" h="3035300">
                <a:moveTo>
                  <a:pt x="2017263" y="914400"/>
                </a:moveTo>
                <a:lnTo>
                  <a:pt x="2051810" y="914400"/>
                </a:lnTo>
                <a:lnTo>
                  <a:pt x="2051810" y="901700"/>
                </a:lnTo>
                <a:lnTo>
                  <a:pt x="2049174" y="901700"/>
                </a:lnTo>
                <a:lnTo>
                  <a:pt x="2049174" y="889000"/>
                </a:lnTo>
                <a:lnTo>
                  <a:pt x="2018393" y="889000"/>
                </a:lnTo>
                <a:lnTo>
                  <a:pt x="2011333" y="901700"/>
                </a:lnTo>
                <a:lnTo>
                  <a:pt x="2017263" y="914400"/>
                </a:lnTo>
                <a:close/>
              </a:path>
              <a:path w="3205480" h="3035300">
                <a:moveTo>
                  <a:pt x="1902045" y="901700"/>
                </a:moveTo>
                <a:lnTo>
                  <a:pt x="1951935" y="901700"/>
                </a:lnTo>
                <a:lnTo>
                  <a:pt x="1950241" y="889000"/>
                </a:lnTo>
                <a:lnTo>
                  <a:pt x="1902798" y="889000"/>
                </a:lnTo>
                <a:lnTo>
                  <a:pt x="1902045" y="901700"/>
                </a:lnTo>
                <a:close/>
              </a:path>
              <a:path w="3205480" h="3035300">
                <a:moveTo>
                  <a:pt x="1790121" y="901700"/>
                </a:moveTo>
                <a:lnTo>
                  <a:pt x="1851308" y="901700"/>
                </a:lnTo>
                <a:lnTo>
                  <a:pt x="1853284" y="889000"/>
                </a:lnTo>
                <a:lnTo>
                  <a:pt x="1786638" y="889000"/>
                </a:lnTo>
                <a:lnTo>
                  <a:pt x="1790121" y="901700"/>
                </a:lnTo>
                <a:close/>
              </a:path>
              <a:path w="3205480" h="3035300">
                <a:moveTo>
                  <a:pt x="1691846" y="901700"/>
                </a:moveTo>
                <a:lnTo>
                  <a:pt x="1734771" y="901700"/>
                </a:lnTo>
                <a:lnTo>
                  <a:pt x="1732512" y="889000"/>
                </a:lnTo>
                <a:lnTo>
                  <a:pt x="1692505" y="889000"/>
                </a:lnTo>
                <a:lnTo>
                  <a:pt x="1691846" y="901700"/>
                </a:lnTo>
                <a:close/>
              </a:path>
              <a:path w="3205480" h="3035300">
                <a:moveTo>
                  <a:pt x="1539540" y="901700"/>
                </a:moveTo>
                <a:lnTo>
                  <a:pt x="1542647" y="889000"/>
                </a:lnTo>
                <a:lnTo>
                  <a:pt x="1534080" y="889000"/>
                </a:lnTo>
                <a:lnTo>
                  <a:pt x="1539540" y="901700"/>
                </a:lnTo>
                <a:close/>
              </a:path>
              <a:path w="3205480" h="3035300">
                <a:moveTo>
                  <a:pt x="1508759" y="901700"/>
                </a:moveTo>
                <a:lnTo>
                  <a:pt x="1511865" y="901700"/>
                </a:lnTo>
                <a:lnTo>
                  <a:pt x="1517513" y="889000"/>
                </a:lnTo>
                <a:lnTo>
                  <a:pt x="1505747" y="889000"/>
                </a:lnTo>
                <a:lnTo>
                  <a:pt x="1508759" y="901700"/>
                </a:lnTo>
                <a:close/>
              </a:path>
              <a:path w="3205480" h="3035300">
                <a:moveTo>
                  <a:pt x="966742" y="901700"/>
                </a:moveTo>
                <a:lnTo>
                  <a:pt x="1031411" y="901700"/>
                </a:lnTo>
                <a:lnTo>
                  <a:pt x="1026611" y="889000"/>
                </a:lnTo>
                <a:lnTo>
                  <a:pt x="966178" y="889000"/>
                </a:lnTo>
                <a:lnTo>
                  <a:pt x="966742" y="901700"/>
                </a:lnTo>
                <a:close/>
              </a:path>
              <a:path w="3205480" h="3035300">
                <a:moveTo>
                  <a:pt x="805869" y="901700"/>
                </a:moveTo>
                <a:lnTo>
                  <a:pt x="866397" y="901700"/>
                </a:lnTo>
                <a:lnTo>
                  <a:pt x="866209" y="889000"/>
                </a:lnTo>
                <a:lnTo>
                  <a:pt x="806152" y="889000"/>
                </a:lnTo>
                <a:lnTo>
                  <a:pt x="805869" y="901700"/>
                </a:lnTo>
                <a:close/>
              </a:path>
              <a:path w="3205480" h="3035300">
                <a:moveTo>
                  <a:pt x="2378733" y="914400"/>
                </a:moveTo>
                <a:lnTo>
                  <a:pt x="2457428" y="914400"/>
                </a:lnTo>
                <a:lnTo>
                  <a:pt x="2459499" y="901700"/>
                </a:lnTo>
                <a:lnTo>
                  <a:pt x="2379298" y="901700"/>
                </a:lnTo>
                <a:lnTo>
                  <a:pt x="2378733" y="914400"/>
                </a:lnTo>
                <a:close/>
              </a:path>
              <a:path w="3205480" h="3035300">
                <a:moveTo>
                  <a:pt x="2358683" y="914400"/>
                </a:moveTo>
                <a:lnTo>
                  <a:pt x="2371673" y="914400"/>
                </a:lnTo>
                <a:lnTo>
                  <a:pt x="2365837" y="901700"/>
                </a:lnTo>
                <a:lnTo>
                  <a:pt x="2358683" y="914400"/>
                </a:lnTo>
                <a:close/>
              </a:path>
              <a:path w="3205480" h="3035300">
                <a:moveTo>
                  <a:pt x="2272457" y="914400"/>
                </a:moveTo>
                <a:lnTo>
                  <a:pt x="2334679" y="914400"/>
                </a:lnTo>
                <a:lnTo>
                  <a:pt x="2339385" y="901700"/>
                </a:lnTo>
                <a:lnTo>
                  <a:pt x="2277728" y="901700"/>
                </a:lnTo>
                <a:lnTo>
                  <a:pt x="2272457" y="914400"/>
                </a:lnTo>
                <a:close/>
              </a:path>
              <a:path w="3205480" h="3035300">
                <a:moveTo>
                  <a:pt x="1915506" y="914400"/>
                </a:moveTo>
                <a:lnTo>
                  <a:pt x="1959184" y="914400"/>
                </a:lnTo>
                <a:lnTo>
                  <a:pt x="1959184" y="901700"/>
                </a:lnTo>
                <a:lnTo>
                  <a:pt x="1913812" y="901700"/>
                </a:lnTo>
                <a:lnTo>
                  <a:pt x="1915506" y="914400"/>
                </a:lnTo>
                <a:close/>
              </a:path>
              <a:path w="3205480" h="3035300">
                <a:moveTo>
                  <a:pt x="1795110" y="914400"/>
                </a:moveTo>
                <a:lnTo>
                  <a:pt x="1835399" y="914400"/>
                </a:lnTo>
                <a:lnTo>
                  <a:pt x="1834834" y="901700"/>
                </a:lnTo>
                <a:lnTo>
                  <a:pt x="1793793" y="901700"/>
                </a:lnTo>
                <a:lnTo>
                  <a:pt x="1795110" y="914400"/>
                </a:lnTo>
                <a:close/>
              </a:path>
              <a:path w="3205480" h="3035300">
                <a:moveTo>
                  <a:pt x="1703990" y="914400"/>
                </a:moveTo>
                <a:lnTo>
                  <a:pt x="1731382" y="914400"/>
                </a:lnTo>
                <a:lnTo>
                  <a:pt x="1730158" y="901700"/>
                </a:lnTo>
                <a:lnTo>
                  <a:pt x="1702295" y="901700"/>
                </a:lnTo>
                <a:lnTo>
                  <a:pt x="1703990" y="914400"/>
                </a:lnTo>
                <a:close/>
              </a:path>
              <a:path w="3205480" h="3035300">
                <a:moveTo>
                  <a:pt x="969002" y="927100"/>
                </a:moveTo>
                <a:lnTo>
                  <a:pt x="998089" y="927100"/>
                </a:lnTo>
                <a:lnTo>
                  <a:pt x="997618" y="914400"/>
                </a:lnTo>
                <a:lnTo>
                  <a:pt x="1038283" y="914400"/>
                </a:lnTo>
                <a:lnTo>
                  <a:pt x="1034706" y="901700"/>
                </a:lnTo>
                <a:lnTo>
                  <a:pt x="967401" y="901700"/>
                </a:lnTo>
                <a:lnTo>
                  <a:pt x="968249" y="914400"/>
                </a:lnTo>
                <a:lnTo>
                  <a:pt x="969002" y="927100"/>
                </a:lnTo>
                <a:close/>
              </a:path>
              <a:path w="3205480" h="3035300">
                <a:moveTo>
                  <a:pt x="805964" y="914400"/>
                </a:moveTo>
                <a:lnTo>
                  <a:pt x="867903" y="914400"/>
                </a:lnTo>
                <a:lnTo>
                  <a:pt x="867150" y="901700"/>
                </a:lnTo>
                <a:lnTo>
                  <a:pt x="805022" y="901700"/>
                </a:lnTo>
                <a:lnTo>
                  <a:pt x="805964" y="914400"/>
                </a:lnTo>
                <a:close/>
              </a:path>
              <a:path w="3205480" h="3035300">
                <a:moveTo>
                  <a:pt x="2346445" y="927100"/>
                </a:moveTo>
                <a:lnTo>
                  <a:pt x="2439731" y="927100"/>
                </a:lnTo>
                <a:lnTo>
                  <a:pt x="2440201" y="914400"/>
                </a:lnTo>
                <a:lnTo>
                  <a:pt x="2348234" y="914400"/>
                </a:lnTo>
                <a:lnTo>
                  <a:pt x="2346445" y="927100"/>
                </a:lnTo>
                <a:close/>
              </a:path>
              <a:path w="3205480" h="3035300">
                <a:moveTo>
                  <a:pt x="2253254" y="927100"/>
                </a:moveTo>
                <a:lnTo>
                  <a:pt x="2319335" y="927100"/>
                </a:lnTo>
                <a:lnTo>
                  <a:pt x="2325265" y="914400"/>
                </a:lnTo>
                <a:lnTo>
                  <a:pt x="2255984" y="914400"/>
                </a:lnTo>
                <a:lnTo>
                  <a:pt x="2253254" y="927100"/>
                </a:lnTo>
                <a:close/>
              </a:path>
              <a:path w="3205480" h="3035300">
                <a:moveTo>
                  <a:pt x="2009356" y="927100"/>
                </a:moveTo>
                <a:lnTo>
                  <a:pt x="2044185" y="927100"/>
                </a:lnTo>
                <a:lnTo>
                  <a:pt x="2044185" y="914400"/>
                </a:lnTo>
                <a:lnTo>
                  <a:pt x="2009356" y="914400"/>
                </a:lnTo>
                <a:lnTo>
                  <a:pt x="2009356" y="927100"/>
                </a:lnTo>
                <a:close/>
              </a:path>
              <a:path w="3205480" h="3035300">
                <a:moveTo>
                  <a:pt x="1929155" y="927100"/>
                </a:moveTo>
                <a:lnTo>
                  <a:pt x="1952971" y="927100"/>
                </a:lnTo>
                <a:lnTo>
                  <a:pt x="1952029" y="914400"/>
                </a:lnTo>
                <a:lnTo>
                  <a:pt x="1924543" y="914400"/>
                </a:lnTo>
                <a:lnTo>
                  <a:pt x="1929155" y="927100"/>
                </a:lnTo>
                <a:close/>
              </a:path>
              <a:path w="3205480" h="3035300">
                <a:moveTo>
                  <a:pt x="1703801" y="927100"/>
                </a:moveTo>
                <a:lnTo>
                  <a:pt x="1742490" y="927100"/>
                </a:lnTo>
                <a:lnTo>
                  <a:pt x="1736559" y="914400"/>
                </a:lnTo>
                <a:lnTo>
                  <a:pt x="1701919" y="914400"/>
                </a:lnTo>
                <a:lnTo>
                  <a:pt x="1703801" y="927100"/>
                </a:lnTo>
                <a:close/>
              </a:path>
              <a:path w="3205480" h="3035300">
                <a:moveTo>
                  <a:pt x="1007125" y="927100"/>
                </a:moveTo>
                <a:lnTo>
                  <a:pt x="1048638" y="927100"/>
                </a:lnTo>
                <a:lnTo>
                  <a:pt x="1047132" y="914400"/>
                </a:lnTo>
                <a:lnTo>
                  <a:pt x="1004866" y="914400"/>
                </a:lnTo>
                <a:lnTo>
                  <a:pt x="1007125" y="927100"/>
                </a:lnTo>
                <a:close/>
              </a:path>
              <a:path w="3205480" h="3035300">
                <a:moveTo>
                  <a:pt x="806811" y="927100"/>
                </a:moveTo>
                <a:lnTo>
                  <a:pt x="866962" y="927100"/>
                </a:lnTo>
                <a:lnTo>
                  <a:pt x="865832" y="914400"/>
                </a:lnTo>
                <a:lnTo>
                  <a:pt x="805681" y="914400"/>
                </a:lnTo>
                <a:lnTo>
                  <a:pt x="806811" y="927100"/>
                </a:lnTo>
                <a:close/>
              </a:path>
              <a:path w="3205480" h="3035300">
                <a:moveTo>
                  <a:pt x="2248453" y="939800"/>
                </a:moveTo>
                <a:lnTo>
                  <a:pt x="2422316" y="939800"/>
                </a:lnTo>
                <a:lnTo>
                  <a:pt x="2422034" y="927100"/>
                </a:lnTo>
                <a:lnTo>
                  <a:pt x="2254101" y="927100"/>
                </a:lnTo>
                <a:lnTo>
                  <a:pt x="2248453" y="939800"/>
                </a:lnTo>
                <a:close/>
              </a:path>
              <a:path w="3205480" h="3035300">
                <a:moveTo>
                  <a:pt x="2010109" y="939800"/>
                </a:moveTo>
                <a:lnTo>
                  <a:pt x="2050210" y="939800"/>
                </a:lnTo>
                <a:lnTo>
                  <a:pt x="2050210" y="927100"/>
                </a:lnTo>
                <a:lnTo>
                  <a:pt x="2010109" y="927100"/>
                </a:lnTo>
                <a:lnTo>
                  <a:pt x="2010109" y="939800"/>
                </a:lnTo>
                <a:close/>
              </a:path>
              <a:path w="3205480" h="3035300">
                <a:moveTo>
                  <a:pt x="1702483" y="939800"/>
                </a:moveTo>
                <a:lnTo>
                  <a:pt x="1746726" y="939800"/>
                </a:lnTo>
                <a:lnTo>
                  <a:pt x="1743902" y="927100"/>
                </a:lnTo>
                <a:lnTo>
                  <a:pt x="1701448" y="927100"/>
                </a:lnTo>
                <a:lnTo>
                  <a:pt x="1702483" y="939800"/>
                </a:lnTo>
                <a:close/>
              </a:path>
              <a:path w="3205480" h="3035300">
                <a:moveTo>
                  <a:pt x="1017480" y="939800"/>
                </a:moveTo>
                <a:lnTo>
                  <a:pt x="1045814" y="939800"/>
                </a:lnTo>
                <a:lnTo>
                  <a:pt x="1043743" y="927100"/>
                </a:lnTo>
                <a:lnTo>
                  <a:pt x="1013150" y="927100"/>
                </a:lnTo>
                <a:lnTo>
                  <a:pt x="1017480" y="939800"/>
                </a:lnTo>
                <a:close/>
              </a:path>
              <a:path w="3205480" h="3035300">
                <a:moveTo>
                  <a:pt x="964107" y="939800"/>
                </a:moveTo>
                <a:lnTo>
                  <a:pt x="993194" y="939800"/>
                </a:lnTo>
                <a:lnTo>
                  <a:pt x="992629" y="927100"/>
                </a:lnTo>
                <a:lnTo>
                  <a:pt x="967966" y="927100"/>
                </a:lnTo>
                <a:lnTo>
                  <a:pt x="964107" y="939800"/>
                </a:lnTo>
                <a:close/>
              </a:path>
              <a:path w="3205480" h="3035300">
                <a:moveTo>
                  <a:pt x="808411" y="939800"/>
                </a:moveTo>
                <a:lnTo>
                  <a:pt x="875622" y="939800"/>
                </a:lnTo>
                <a:lnTo>
                  <a:pt x="874775" y="927100"/>
                </a:lnTo>
                <a:lnTo>
                  <a:pt x="806905" y="927100"/>
                </a:lnTo>
                <a:lnTo>
                  <a:pt x="808411" y="939800"/>
                </a:lnTo>
                <a:close/>
              </a:path>
              <a:path w="3205480" h="3035300">
                <a:moveTo>
                  <a:pt x="2235839" y="952500"/>
                </a:moveTo>
                <a:lnTo>
                  <a:pt x="2394641" y="952500"/>
                </a:lnTo>
                <a:lnTo>
                  <a:pt x="2401419" y="939800"/>
                </a:lnTo>
                <a:lnTo>
                  <a:pt x="2236875" y="939800"/>
                </a:lnTo>
                <a:lnTo>
                  <a:pt x="2235839" y="952500"/>
                </a:lnTo>
                <a:close/>
              </a:path>
              <a:path w="3205480" h="3035300">
                <a:moveTo>
                  <a:pt x="2013216" y="952500"/>
                </a:moveTo>
                <a:lnTo>
                  <a:pt x="2051528" y="952500"/>
                </a:lnTo>
                <a:lnTo>
                  <a:pt x="2051434" y="939800"/>
                </a:lnTo>
                <a:lnTo>
                  <a:pt x="2013216" y="939800"/>
                </a:lnTo>
                <a:lnTo>
                  <a:pt x="2013216" y="952500"/>
                </a:lnTo>
                <a:close/>
              </a:path>
              <a:path w="3205480" h="3035300">
                <a:moveTo>
                  <a:pt x="1706437" y="952500"/>
                </a:moveTo>
                <a:lnTo>
                  <a:pt x="1756233" y="952500"/>
                </a:lnTo>
                <a:lnTo>
                  <a:pt x="1753221" y="939800"/>
                </a:lnTo>
                <a:lnTo>
                  <a:pt x="1707473" y="939800"/>
                </a:lnTo>
                <a:lnTo>
                  <a:pt x="1706437" y="952500"/>
                </a:lnTo>
                <a:close/>
              </a:path>
              <a:path w="3205480" h="3035300">
                <a:moveTo>
                  <a:pt x="1020492" y="952500"/>
                </a:moveTo>
                <a:lnTo>
                  <a:pt x="1055510" y="952500"/>
                </a:lnTo>
                <a:lnTo>
                  <a:pt x="1051462" y="939800"/>
                </a:lnTo>
                <a:lnTo>
                  <a:pt x="1020587" y="939800"/>
                </a:lnTo>
                <a:lnTo>
                  <a:pt x="1020492" y="952500"/>
                </a:lnTo>
                <a:close/>
              </a:path>
              <a:path w="3205480" h="3035300">
                <a:moveTo>
                  <a:pt x="964201" y="952500"/>
                </a:moveTo>
                <a:lnTo>
                  <a:pt x="996112" y="952500"/>
                </a:lnTo>
                <a:lnTo>
                  <a:pt x="1001666" y="939800"/>
                </a:lnTo>
                <a:lnTo>
                  <a:pt x="964483" y="939800"/>
                </a:lnTo>
                <a:lnTo>
                  <a:pt x="964201" y="952500"/>
                </a:lnTo>
                <a:close/>
              </a:path>
              <a:path w="3205480" h="3035300">
                <a:moveTo>
                  <a:pt x="815753" y="952500"/>
                </a:moveTo>
                <a:lnTo>
                  <a:pt x="872045" y="952500"/>
                </a:lnTo>
                <a:lnTo>
                  <a:pt x="871103" y="939800"/>
                </a:lnTo>
                <a:lnTo>
                  <a:pt x="813871" y="939800"/>
                </a:lnTo>
                <a:lnTo>
                  <a:pt x="815753" y="952500"/>
                </a:lnTo>
                <a:close/>
              </a:path>
              <a:path w="3205480" h="3035300">
                <a:moveTo>
                  <a:pt x="2236592" y="965200"/>
                </a:moveTo>
                <a:lnTo>
                  <a:pt x="2358777" y="965200"/>
                </a:lnTo>
                <a:lnTo>
                  <a:pt x="2361412" y="952500"/>
                </a:lnTo>
                <a:lnTo>
                  <a:pt x="2235274" y="952500"/>
                </a:lnTo>
                <a:lnTo>
                  <a:pt x="2236592" y="965200"/>
                </a:lnTo>
                <a:close/>
              </a:path>
              <a:path w="3205480" h="3035300">
                <a:moveTo>
                  <a:pt x="2014251" y="977900"/>
                </a:moveTo>
                <a:lnTo>
                  <a:pt x="2051622" y="977900"/>
                </a:lnTo>
                <a:lnTo>
                  <a:pt x="2042773" y="965200"/>
                </a:lnTo>
                <a:lnTo>
                  <a:pt x="2046915" y="952500"/>
                </a:lnTo>
                <a:lnTo>
                  <a:pt x="2013874" y="952500"/>
                </a:lnTo>
                <a:lnTo>
                  <a:pt x="2013874" y="965200"/>
                </a:lnTo>
                <a:lnTo>
                  <a:pt x="2014251" y="965200"/>
                </a:lnTo>
                <a:lnTo>
                  <a:pt x="2014251" y="977900"/>
                </a:lnTo>
                <a:close/>
              </a:path>
              <a:path w="3205480" h="3035300">
                <a:moveTo>
                  <a:pt x="1718015" y="965200"/>
                </a:moveTo>
                <a:lnTo>
                  <a:pt x="1754162" y="965200"/>
                </a:lnTo>
                <a:lnTo>
                  <a:pt x="1751150" y="952500"/>
                </a:lnTo>
                <a:lnTo>
                  <a:pt x="1715756" y="952500"/>
                </a:lnTo>
                <a:lnTo>
                  <a:pt x="1718015" y="965200"/>
                </a:lnTo>
                <a:close/>
              </a:path>
              <a:path w="3205480" h="3035300">
                <a:moveTo>
                  <a:pt x="1038848" y="965200"/>
                </a:moveTo>
                <a:lnTo>
                  <a:pt x="1050238" y="965200"/>
                </a:lnTo>
                <a:lnTo>
                  <a:pt x="1055321" y="952500"/>
                </a:lnTo>
                <a:lnTo>
                  <a:pt x="1036307" y="952500"/>
                </a:lnTo>
                <a:lnTo>
                  <a:pt x="1038848" y="965200"/>
                </a:lnTo>
                <a:close/>
              </a:path>
              <a:path w="3205480" h="3035300">
                <a:moveTo>
                  <a:pt x="967213" y="977900"/>
                </a:moveTo>
                <a:lnTo>
                  <a:pt x="999501" y="977900"/>
                </a:lnTo>
                <a:lnTo>
                  <a:pt x="996489" y="965200"/>
                </a:lnTo>
                <a:lnTo>
                  <a:pt x="996583" y="952500"/>
                </a:lnTo>
                <a:lnTo>
                  <a:pt x="971637" y="952500"/>
                </a:lnTo>
                <a:lnTo>
                  <a:pt x="972014" y="965200"/>
                </a:lnTo>
                <a:lnTo>
                  <a:pt x="966837" y="965200"/>
                </a:lnTo>
                <a:lnTo>
                  <a:pt x="967213" y="977900"/>
                </a:lnTo>
                <a:close/>
              </a:path>
              <a:path w="3205480" h="3035300">
                <a:moveTo>
                  <a:pt x="815753" y="965200"/>
                </a:moveTo>
                <a:lnTo>
                  <a:pt x="882682" y="965200"/>
                </a:lnTo>
                <a:lnTo>
                  <a:pt x="883811" y="952500"/>
                </a:lnTo>
                <a:lnTo>
                  <a:pt x="814718" y="952500"/>
                </a:lnTo>
                <a:lnTo>
                  <a:pt x="815753" y="965200"/>
                </a:lnTo>
                <a:close/>
              </a:path>
              <a:path w="3205480" h="3035300">
                <a:moveTo>
                  <a:pt x="2331384" y="977900"/>
                </a:moveTo>
                <a:lnTo>
                  <a:pt x="2338538" y="965200"/>
                </a:lnTo>
                <a:lnTo>
                  <a:pt x="2326866" y="965200"/>
                </a:lnTo>
                <a:lnTo>
                  <a:pt x="2331384" y="977900"/>
                </a:lnTo>
                <a:close/>
              </a:path>
              <a:path w="3205480" h="3035300">
                <a:moveTo>
                  <a:pt x="2319617" y="977900"/>
                </a:moveTo>
                <a:lnTo>
                  <a:pt x="2326866" y="965200"/>
                </a:lnTo>
                <a:lnTo>
                  <a:pt x="2314911" y="965200"/>
                </a:lnTo>
                <a:lnTo>
                  <a:pt x="2319617" y="977900"/>
                </a:lnTo>
                <a:close/>
              </a:path>
              <a:path w="3205480" h="3035300">
                <a:moveTo>
                  <a:pt x="2242993" y="977900"/>
                </a:moveTo>
                <a:lnTo>
                  <a:pt x="2289401" y="977900"/>
                </a:lnTo>
                <a:lnTo>
                  <a:pt x="2293072" y="965200"/>
                </a:lnTo>
                <a:lnTo>
                  <a:pt x="2242899" y="965200"/>
                </a:lnTo>
                <a:lnTo>
                  <a:pt x="2242993" y="977900"/>
                </a:lnTo>
                <a:close/>
              </a:path>
              <a:path w="3205480" h="3035300">
                <a:moveTo>
                  <a:pt x="1721310" y="977900"/>
                </a:moveTo>
                <a:lnTo>
                  <a:pt x="1760375" y="977900"/>
                </a:lnTo>
                <a:lnTo>
                  <a:pt x="1763199" y="965200"/>
                </a:lnTo>
                <a:lnTo>
                  <a:pt x="1720086" y="965200"/>
                </a:lnTo>
                <a:lnTo>
                  <a:pt x="1721310" y="977900"/>
                </a:lnTo>
                <a:close/>
              </a:path>
              <a:path w="3205480" h="3035300">
                <a:moveTo>
                  <a:pt x="820460" y="977900"/>
                </a:moveTo>
                <a:lnTo>
                  <a:pt x="881552" y="977900"/>
                </a:lnTo>
                <a:lnTo>
                  <a:pt x="885506" y="965200"/>
                </a:lnTo>
                <a:lnTo>
                  <a:pt x="824602" y="965200"/>
                </a:lnTo>
                <a:lnTo>
                  <a:pt x="820460" y="977900"/>
                </a:lnTo>
                <a:close/>
              </a:path>
              <a:path w="3205480" h="3035300">
                <a:moveTo>
                  <a:pt x="2013780" y="990600"/>
                </a:moveTo>
                <a:lnTo>
                  <a:pt x="2048421" y="990600"/>
                </a:lnTo>
                <a:lnTo>
                  <a:pt x="2048421" y="977900"/>
                </a:lnTo>
                <a:lnTo>
                  <a:pt x="2013027" y="977900"/>
                </a:lnTo>
                <a:lnTo>
                  <a:pt x="2013780" y="990600"/>
                </a:lnTo>
                <a:close/>
              </a:path>
              <a:path w="3205480" h="3035300">
                <a:moveTo>
                  <a:pt x="1719710" y="990600"/>
                </a:moveTo>
                <a:lnTo>
                  <a:pt x="1771483" y="990600"/>
                </a:lnTo>
                <a:lnTo>
                  <a:pt x="1770447" y="977900"/>
                </a:lnTo>
                <a:lnTo>
                  <a:pt x="1717545" y="977900"/>
                </a:lnTo>
                <a:lnTo>
                  <a:pt x="1719710" y="990600"/>
                </a:lnTo>
                <a:close/>
              </a:path>
              <a:path w="3205480" h="3035300">
                <a:moveTo>
                  <a:pt x="970979" y="990600"/>
                </a:moveTo>
                <a:lnTo>
                  <a:pt x="994512" y="990600"/>
                </a:lnTo>
                <a:lnTo>
                  <a:pt x="995359" y="977900"/>
                </a:lnTo>
                <a:lnTo>
                  <a:pt x="970508" y="977900"/>
                </a:lnTo>
                <a:lnTo>
                  <a:pt x="970979" y="990600"/>
                </a:lnTo>
                <a:close/>
              </a:path>
              <a:path w="3205480" h="3035300">
                <a:moveTo>
                  <a:pt x="829026" y="990600"/>
                </a:moveTo>
                <a:lnTo>
                  <a:pt x="895766" y="990600"/>
                </a:lnTo>
                <a:lnTo>
                  <a:pt x="892189" y="977900"/>
                </a:lnTo>
                <a:lnTo>
                  <a:pt x="827614" y="977900"/>
                </a:lnTo>
                <a:lnTo>
                  <a:pt x="829026" y="990600"/>
                </a:lnTo>
                <a:close/>
              </a:path>
              <a:path w="3205480" h="3035300">
                <a:moveTo>
                  <a:pt x="2012180" y="1003300"/>
                </a:moveTo>
                <a:lnTo>
                  <a:pt x="2046256" y="1003300"/>
                </a:lnTo>
                <a:lnTo>
                  <a:pt x="2046445" y="990600"/>
                </a:lnTo>
                <a:lnTo>
                  <a:pt x="2013686" y="990600"/>
                </a:lnTo>
                <a:lnTo>
                  <a:pt x="2012180" y="1003300"/>
                </a:lnTo>
                <a:close/>
              </a:path>
              <a:path w="3205480" h="3035300">
                <a:moveTo>
                  <a:pt x="1724228" y="1003300"/>
                </a:moveTo>
                <a:lnTo>
                  <a:pt x="1770447" y="1003300"/>
                </a:lnTo>
                <a:lnTo>
                  <a:pt x="1768941" y="990600"/>
                </a:lnTo>
                <a:lnTo>
                  <a:pt x="1729405" y="990600"/>
                </a:lnTo>
                <a:lnTo>
                  <a:pt x="1724228" y="1003300"/>
                </a:lnTo>
                <a:close/>
              </a:path>
              <a:path w="3205480" h="3035300">
                <a:moveTo>
                  <a:pt x="971732" y="1003300"/>
                </a:moveTo>
                <a:lnTo>
                  <a:pt x="987922" y="1003300"/>
                </a:lnTo>
                <a:lnTo>
                  <a:pt x="989240" y="990600"/>
                </a:lnTo>
                <a:lnTo>
                  <a:pt x="970225" y="990600"/>
                </a:lnTo>
                <a:lnTo>
                  <a:pt x="971732" y="1003300"/>
                </a:lnTo>
                <a:close/>
              </a:path>
              <a:path w="3205480" h="3035300">
                <a:moveTo>
                  <a:pt x="836745" y="1003300"/>
                </a:moveTo>
                <a:lnTo>
                  <a:pt x="897178" y="1003300"/>
                </a:lnTo>
                <a:lnTo>
                  <a:pt x="895296" y="990600"/>
                </a:lnTo>
                <a:lnTo>
                  <a:pt x="833544" y="990600"/>
                </a:lnTo>
                <a:lnTo>
                  <a:pt x="836745" y="1003300"/>
                </a:lnTo>
                <a:close/>
              </a:path>
              <a:path w="3205480" h="3035300">
                <a:moveTo>
                  <a:pt x="2016698" y="1016000"/>
                </a:moveTo>
                <a:lnTo>
                  <a:pt x="2049174" y="1016000"/>
                </a:lnTo>
                <a:lnTo>
                  <a:pt x="2049363" y="1003300"/>
                </a:lnTo>
                <a:lnTo>
                  <a:pt x="2012086" y="1003300"/>
                </a:lnTo>
                <a:lnTo>
                  <a:pt x="2016698" y="1016000"/>
                </a:lnTo>
                <a:close/>
              </a:path>
              <a:path w="3205480" h="3035300">
                <a:moveTo>
                  <a:pt x="1724981" y="1016000"/>
                </a:moveTo>
                <a:lnTo>
                  <a:pt x="1773554" y="1016000"/>
                </a:lnTo>
                <a:lnTo>
                  <a:pt x="1772989" y="1003300"/>
                </a:lnTo>
                <a:lnTo>
                  <a:pt x="1725075" y="1003300"/>
                </a:lnTo>
                <a:lnTo>
                  <a:pt x="1724981" y="1016000"/>
                </a:lnTo>
                <a:close/>
              </a:path>
              <a:path w="3205480" h="3035300">
                <a:moveTo>
                  <a:pt x="977191" y="1016000"/>
                </a:moveTo>
                <a:lnTo>
                  <a:pt x="982651" y="1016000"/>
                </a:lnTo>
                <a:lnTo>
                  <a:pt x="987358" y="1003300"/>
                </a:lnTo>
                <a:lnTo>
                  <a:pt x="974461" y="1003300"/>
                </a:lnTo>
                <a:lnTo>
                  <a:pt x="977191" y="1016000"/>
                </a:lnTo>
                <a:close/>
              </a:path>
              <a:path w="3205480" h="3035300">
                <a:moveTo>
                  <a:pt x="840228" y="1016000"/>
                </a:moveTo>
                <a:lnTo>
                  <a:pt x="904991" y="1016000"/>
                </a:lnTo>
                <a:lnTo>
                  <a:pt x="903862" y="1003300"/>
                </a:lnTo>
                <a:lnTo>
                  <a:pt x="836651" y="1003300"/>
                </a:lnTo>
                <a:lnTo>
                  <a:pt x="840228" y="1016000"/>
                </a:lnTo>
                <a:close/>
              </a:path>
              <a:path w="3205480" h="3035300">
                <a:moveTo>
                  <a:pt x="2016604" y="1028700"/>
                </a:moveTo>
                <a:lnTo>
                  <a:pt x="2046162" y="1028700"/>
                </a:lnTo>
                <a:lnTo>
                  <a:pt x="2046350" y="1016000"/>
                </a:lnTo>
                <a:lnTo>
                  <a:pt x="2016793" y="1016000"/>
                </a:lnTo>
                <a:lnTo>
                  <a:pt x="2016604" y="1028700"/>
                </a:lnTo>
                <a:close/>
              </a:path>
              <a:path w="3205480" h="3035300">
                <a:moveTo>
                  <a:pt x="1725828" y="1028700"/>
                </a:moveTo>
                <a:lnTo>
                  <a:pt x="1776095" y="1028700"/>
                </a:lnTo>
                <a:lnTo>
                  <a:pt x="1776660" y="1016000"/>
                </a:lnTo>
                <a:lnTo>
                  <a:pt x="1726958" y="1016000"/>
                </a:lnTo>
                <a:lnTo>
                  <a:pt x="1725828" y="1028700"/>
                </a:lnTo>
                <a:close/>
              </a:path>
              <a:path w="3205480" h="3035300">
                <a:moveTo>
                  <a:pt x="847664" y="1028700"/>
                </a:moveTo>
                <a:lnTo>
                  <a:pt x="916758" y="1028700"/>
                </a:lnTo>
                <a:lnTo>
                  <a:pt x="911863" y="1016000"/>
                </a:lnTo>
                <a:lnTo>
                  <a:pt x="845970" y="1016000"/>
                </a:lnTo>
                <a:lnTo>
                  <a:pt x="847664" y="1028700"/>
                </a:lnTo>
                <a:close/>
              </a:path>
              <a:path w="3205480" h="3035300">
                <a:moveTo>
                  <a:pt x="2013592" y="1041400"/>
                </a:moveTo>
                <a:lnTo>
                  <a:pt x="2050681" y="1041400"/>
                </a:lnTo>
                <a:lnTo>
                  <a:pt x="2050869" y="1028700"/>
                </a:lnTo>
                <a:lnTo>
                  <a:pt x="2013780" y="1028700"/>
                </a:lnTo>
                <a:lnTo>
                  <a:pt x="2013592" y="1041400"/>
                </a:lnTo>
                <a:close/>
              </a:path>
              <a:path w="3205480" h="3035300">
                <a:moveTo>
                  <a:pt x="1717545" y="1041400"/>
                </a:moveTo>
                <a:lnTo>
                  <a:pt x="1765647" y="1041400"/>
                </a:lnTo>
                <a:lnTo>
                  <a:pt x="1765082" y="1028700"/>
                </a:lnTo>
                <a:lnTo>
                  <a:pt x="1719051" y="1028700"/>
                </a:lnTo>
                <a:lnTo>
                  <a:pt x="1717545" y="1041400"/>
                </a:lnTo>
                <a:close/>
              </a:path>
              <a:path w="3205480" h="3035300">
                <a:moveTo>
                  <a:pt x="858584" y="1041400"/>
                </a:moveTo>
                <a:lnTo>
                  <a:pt x="928901" y="1041400"/>
                </a:lnTo>
                <a:lnTo>
                  <a:pt x="925606" y="1028700"/>
                </a:lnTo>
                <a:lnTo>
                  <a:pt x="851806" y="1028700"/>
                </a:lnTo>
                <a:lnTo>
                  <a:pt x="858584" y="1041400"/>
                </a:lnTo>
                <a:close/>
              </a:path>
              <a:path w="3205480" h="3035300">
                <a:moveTo>
                  <a:pt x="2010203" y="1054100"/>
                </a:moveTo>
                <a:lnTo>
                  <a:pt x="2044750" y="1054100"/>
                </a:lnTo>
                <a:lnTo>
                  <a:pt x="2044938" y="1041400"/>
                </a:lnTo>
                <a:lnTo>
                  <a:pt x="2010580" y="1041400"/>
                </a:lnTo>
                <a:lnTo>
                  <a:pt x="2010203" y="1054100"/>
                </a:lnTo>
                <a:close/>
              </a:path>
              <a:path w="3205480" h="3035300">
                <a:moveTo>
                  <a:pt x="1705496" y="1054100"/>
                </a:moveTo>
                <a:lnTo>
                  <a:pt x="1757739" y="1054100"/>
                </a:lnTo>
                <a:lnTo>
                  <a:pt x="1759716" y="1041400"/>
                </a:lnTo>
                <a:lnTo>
                  <a:pt x="1707755" y="1041400"/>
                </a:lnTo>
                <a:lnTo>
                  <a:pt x="1705496" y="1054100"/>
                </a:lnTo>
                <a:close/>
              </a:path>
              <a:path w="3205480" h="3035300">
                <a:moveTo>
                  <a:pt x="859713" y="1054100"/>
                </a:moveTo>
                <a:lnTo>
                  <a:pt x="946127" y="1054100"/>
                </a:lnTo>
                <a:lnTo>
                  <a:pt x="946504" y="1041400"/>
                </a:lnTo>
                <a:lnTo>
                  <a:pt x="857360" y="1041400"/>
                </a:lnTo>
                <a:lnTo>
                  <a:pt x="859713" y="1054100"/>
                </a:lnTo>
                <a:close/>
              </a:path>
              <a:path w="3205480" h="3035300">
                <a:moveTo>
                  <a:pt x="552371" y="1054100"/>
                </a:moveTo>
                <a:lnTo>
                  <a:pt x="651399" y="1054100"/>
                </a:lnTo>
                <a:lnTo>
                  <a:pt x="649893" y="1041400"/>
                </a:lnTo>
                <a:lnTo>
                  <a:pt x="559526" y="1041400"/>
                </a:lnTo>
                <a:lnTo>
                  <a:pt x="552371" y="1054100"/>
                </a:lnTo>
                <a:close/>
              </a:path>
              <a:path w="3205480" h="3035300">
                <a:moveTo>
                  <a:pt x="543523" y="1054100"/>
                </a:moveTo>
                <a:lnTo>
                  <a:pt x="552371" y="1054100"/>
                </a:lnTo>
                <a:lnTo>
                  <a:pt x="547006" y="1041400"/>
                </a:lnTo>
                <a:lnTo>
                  <a:pt x="543523" y="1054100"/>
                </a:lnTo>
                <a:close/>
              </a:path>
              <a:path w="3205480" h="3035300">
                <a:moveTo>
                  <a:pt x="2012745" y="1066800"/>
                </a:moveTo>
                <a:lnTo>
                  <a:pt x="2041455" y="1066800"/>
                </a:lnTo>
                <a:lnTo>
                  <a:pt x="2045221" y="1054100"/>
                </a:lnTo>
                <a:lnTo>
                  <a:pt x="2013122" y="1054100"/>
                </a:lnTo>
                <a:lnTo>
                  <a:pt x="2012745" y="1066800"/>
                </a:lnTo>
                <a:close/>
              </a:path>
              <a:path w="3205480" h="3035300">
                <a:moveTo>
                  <a:pt x="1699095" y="1066800"/>
                </a:moveTo>
                <a:lnTo>
                  <a:pt x="1760093" y="1066800"/>
                </a:lnTo>
                <a:lnTo>
                  <a:pt x="1755857" y="1054100"/>
                </a:lnTo>
                <a:lnTo>
                  <a:pt x="1703237" y="1054100"/>
                </a:lnTo>
                <a:lnTo>
                  <a:pt x="1699095" y="1066800"/>
                </a:lnTo>
                <a:close/>
              </a:path>
              <a:path w="3205480" h="3035300">
                <a:moveTo>
                  <a:pt x="879952" y="1066800"/>
                </a:moveTo>
                <a:lnTo>
                  <a:pt x="964483" y="1066800"/>
                </a:lnTo>
                <a:lnTo>
                  <a:pt x="963824" y="1054100"/>
                </a:lnTo>
                <a:lnTo>
                  <a:pt x="874869" y="1054100"/>
                </a:lnTo>
                <a:lnTo>
                  <a:pt x="879952" y="1066800"/>
                </a:lnTo>
                <a:close/>
              </a:path>
              <a:path w="3205480" h="3035300">
                <a:moveTo>
                  <a:pt x="677850" y="1066800"/>
                </a:moveTo>
                <a:lnTo>
                  <a:pt x="694323" y="1066800"/>
                </a:lnTo>
                <a:lnTo>
                  <a:pt x="684533" y="1054100"/>
                </a:lnTo>
                <a:lnTo>
                  <a:pt x="677850" y="1066800"/>
                </a:lnTo>
                <a:close/>
              </a:path>
              <a:path w="3205480" h="3035300">
                <a:moveTo>
                  <a:pt x="532886" y="1066800"/>
                </a:moveTo>
                <a:lnTo>
                  <a:pt x="674555" y="1066800"/>
                </a:lnTo>
                <a:lnTo>
                  <a:pt x="671167" y="1054100"/>
                </a:lnTo>
                <a:lnTo>
                  <a:pt x="536181" y="1054100"/>
                </a:lnTo>
                <a:lnTo>
                  <a:pt x="532886" y="1066800"/>
                </a:lnTo>
                <a:close/>
              </a:path>
              <a:path w="3205480" h="3035300">
                <a:moveTo>
                  <a:pt x="524132" y="1066800"/>
                </a:moveTo>
                <a:lnTo>
                  <a:pt x="532886" y="1066800"/>
                </a:lnTo>
                <a:lnTo>
                  <a:pt x="527332" y="1054100"/>
                </a:lnTo>
                <a:lnTo>
                  <a:pt x="524132" y="1066800"/>
                </a:lnTo>
                <a:close/>
              </a:path>
              <a:path w="3205480" h="3035300">
                <a:moveTo>
                  <a:pt x="2012651" y="1079500"/>
                </a:moveTo>
                <a:lnTo>
                  <a:pt x="2045409" y="1079500"/>
                </a:lnTo>
                <a:lnTo>
                  <a:pt x="2041079" y="1066800"/>
                </a:lnTo>
                <a:lnTo>
                  <a:pt x="2006909" y="1066800"/>
                </a:lnTo>
                <a:lnTo>
                  <a:pt x="2012651" y="1079500"/>
                </a:lnTo>
                <a:close/>
              </a:path>
              <a:path w="3205480" h="3035300">
                <a:moveTo>
                  <a:pt x="1695329" y="1079500"/>
                </a:moveTo>
                <a:lnTo>
                  <a:pt x="1744090" y="1079500"/>
                </a:lnTo>
                <a:lnTo>
                  <a:pt x="1748985" y="1066800"/>
                </a:lnTo>
                <a:lnTo>
                  <a:pt x="1697118" y="1066800"/>
                </a:lnTo>
                <a:lnTo>
                  <a:pt x="1695329" y="1079500"/>
                </a:lnTo>
                <a:close/>
              </a:path>
              <a:path w="3205480" h="3035300">
                <a:moveTo>
                  <a:pt x="891154" y="1079500"/>
                </a:moveTo>
                <a:lnTo>
                  <a:pt x="984345" y="1079500"/>
                </a:lnTo>
                <a:lnTo>
                  <a:pt x="980486" y="1066800"/>
                </a:lnTo>
                <a:lnTo>
                  <a:pt x="883058" y="1066800"/>
                </a:lnTo>
                <a:lnTo>
                  <a:pt x="891154" y="1079500"/>
                </a:lnTo>
                <a:close/>
              </a:path>
              <a:path w="3205480" h="3035300">
                <a:moveTo>
                  <a:pt x="514718" y="1079500"/>
                </a:moveTo>
                <a:lnTo>
                  <a:pt x="710231" y="1079500"/>
                </a:lnTo>
                <a:lnTo>
                  <a:pt x="704395" y="1066800"/>
                </a:lnTo>
                <a:lnTo>
                  <a:pt x="517731" y="1066800"/>
                </a:lnTo>
                <a:lnTo>
                  <a:pt x="514718" y="1079500"/>
                </a:lnTo>
                <a:close/>
              </a:path>
              <a:path w="3205480" h="3035300">
                <a:moveTo>
                  <a:pt x="501352" y="1079500"/>
                </a:moveTo>
                <a:lnTo>
                  <a:pt x="514718" y="1079500"/>
                </a:lnTo>
                <a:lnTo>
                  <a:pt x="507188" y="1066800"/>
                </a:lnTo>
                <a:lnTo>
                  <a:pt x="501352" y="1079500"/>
                </a:lnTo>
                <a:close/>
              </a:path>
              <a:path w="3205480" h="3035300">
                <a:moveTo>
                  <a:pt x="2007003" y="1092200"/>
                </a:moveTo>
                <a:lnTo>
                  <a:pt x="2045786" y="1092200"/>
                </a:lnTo>
                <a:lnTo>
                  <a:pt x="2044938" y="1079500"/>
                </a:lnTo>
                <a:lnTo>
                  <a:pt x="2011992" y="1079500"/>
                </a:lnTo>
                <a:lnTo>
                  <a:pt x="2007003" y="1092200"/>
                </a:lnTo>
                <a:close/>
              </a:path>
              <a:path w="3205480" h="3035300">
                <a:moveTo>
                  <a:pt x="1691753" y="1092200"/>
                </a:moveTo>
                <a:lnTo>
                  <a:pt x="1740607" y="1092200"/>
                </a:lnTo>
                <a:lnTo>
                  <a:pt x="1743243" y="1079500"/>
                </a:lnTo>
                <a:lnTo>
                  <a:pt x="1690435" y="1079500"/>
                </a:lnTo>
                <a:lnTo>
                  <a:pt x="1691753" y="1092200"/>
                </a:lnTo>
                <a:close/>
              </a:path>
              <a:path w="3205480" h="3035300">
                <a:moveTo>
                  <a:pt x="916475" y="1092200"/>
                </a:moveTo>
                <a:lnTo>
                  <a:pt x="1001571" y="1092200"/>
                </a:lnTo>
                <a:lnTo>
                  <a:pt x="1000536" y="1079500"/>
                </a:lnTo>
                <a:lnTo>
                  <a:pt x="910451" y="1079500"/>
                </a:lnTo>
                <a:lnTo>
                  <a:pt x="916475" y="1092200"/>
                </a:lnTo>
                <a:close/>
              </a:path>
              <a:path w="3205480" h="3035300">
                <a:moveTo>
                  <a:pt x="496739" y="1092200"/>
                </a:moveTo>
                <a:lnTo>
                  <a:pt x="714091" y="1092200"/>
                </a:lnTo>
                <a:lnTo>
                  <a:pt x="708631" y="1079500"/>
                </a:lnTo>
                <a:lnTo>
                  <a:pt x="499469" y="1079500"/>
                </a:lnTo>
                <a:lnTo>
                  <a:pt x="496739" y="1092200"/>
                </a:lnTo>
                <a:close/>
              </a:path>
              <a:path w="3205480" h="3035300">
                <a:moveTo>
                  <a:pt x="2007285" y="1104900"/>
                </a:moveTo>
                <a:lnTo>
                  <a:pt x="2041173" y="1104900"/>
                </a:lnTo>
                <a:lnTo>
                  <a:pt x="2041738" y="1092200"/>
                </a:lnTo>
                <a:lnTo>
                  <a:pt x="2006250" y="1092200"/>
                </a:lnTo>
                <a:lnTo>
                  <a:pt x="2007285" y="1104900"/>
                </a:lnTo>
                <a:close/>
              </a:path>
              <a:path w="3205480" h="3035300">
                <a:moveTo>
                  <a:pt x="1686387" y="1104900"/>
                </a:moveTo>
                <a:lnTo>
                  <a:pt x="1726582" y="1104900"/>
                </a:lnTo>
                <a:lnTo>
                  <a:pt x="1729217" y="1092200"/>
                </a:lnTo>
                <a:lnTo>
                  <a:pt x="1691376" y="1092200"/>
                </a:lnTo>
                <a:lnTo>
                  <a:pt x="1686387" y="1104900"/>
                </a:lnTo>
                <a:close/>
              </a:path>
              <a:path w="3205480" h="3035300">
                <a:moveTo>
                  <a:pt x="924947" y="1104900"/>
                </a:moveTo>
                <a:lnTo>
                  <a:pt x="1036118" y="1104900"/>
                </a:lnTo>
                <a:lnTo>
                  <a:pt x="1032917" y="1092200"/>
                </a:lnTo>
                <a:lnTo>
                  <a:pt x="925606" y="1092200"/>
                </a:lnTo>
                <a:lnTo>
                  <a:pt x="924947" y="1104900"/>
                </a:lnTo>
                <a:close/>
              </a:path>
              <a:path w="3205480" h="3035300">
                <a:moveTo>
                  <a:pt x="488549" y="1104900"/>
                </a:moveTo>
                <a:lnTo>
                  <a:pt x="734423" y="1104900"/>
                </a:lnTo>
                <a:lnTo>
                  <a:pt x="729717" y="1092200"/>
                </a:lnTo>
                <a:lnTo>
                  <a:pt x="487138" y="1092200"/>
                </a:lnTo>
                <a:lnTo>
                  <a:pt x="488549" y="1104900"/>
                </a:lnTo>
                <a:close/>
              </a:path>
              <a:path w="3205480" h="3035300">
                <a:moveTo>
                  <a:pt x="2010486" y="1117600"/>
                </a:moveTo>
                <a:lnTo>
                  <a:pt x="2039573" y="1117600"/>
                </a:lnTo>
                <a:lnTo>
                  <a:pt x="2040326" y="1104900"/>
                </a:lnTo>
                <a:lnTo>
                  <a:pt x="2011427" y="1104900"/>
                </a:lnTo>
                <a:lnTo>
                  <a:pt x="2010486" y="1117600"/>
                </a:lnTo>
                <a:close/>
              </a:path>
              <a:path w="3205480" h="3035300">
                <a:moveTo>
                  <a:pt x="1698342" y="1117600"/>
                </a:moveTo>
                <a:lnTo>
                  <a:pt x="1702013" y="1117600"/>
                </a:lnTo>
                <a:lnTo>
                  <a:pt x="1708696" y="1104900"/>
                </a:lnTo>
                <a:lnTo>
                  <a:pt x="1696177" y="1104900"/>
                </a:lnTo>
                <a:lnTo>
                  <a:pt x="1698342" y="1117600"/>
                </a:lnTo>
                <a:close/>
              </a:path>
              <a:path w="3205480" h="3035300">
                <a:moveTo>
                  <a:pt x="953470" y="1117600"/>
                </a:moveTo>
                <a:lnTo>
                  <a:pt x="1054003" y="1117600"/>
                </a:lnTo>
                <a:lnTo>
                  <a:pt x="1051085" y="1104900"/>
                </a:lnTo>
                <a:lnTo>
                  <a:pt x="946692" y="1104900"/>
                </a:lnTo>
                <a:lnTo>
                  <a:pt x="953470" y="1117600"/>
                </a:lnTo>
                <a:close/>
              </a:path>
              <a:path w="3205480" h="3035300">
                <a:moveTo>
                  <a:pt x="479136" y="1117600"/>
                </a:moveTo>
                <a:lnTo>
                  <a:pt x="734329" y="1117600"/>
                </a:lnTo>
                <a:lnTo>
                  <a:pt x="729999" y="1104900"/>
                </a:lnTo>
                <a:lnTo>
                  <a:pt x="483278" y="1104900"/>
                </a:lnTo>
                <a:lnTo>
                  <a:pt x="479136" y="1117600"/>
                </a:lnTo>
                <a:close/>
              </a:path>
              <a:path w="3205480" h="3035300">
                <a:moveTo>
                  <a:pt x="2006532" y="1130300"/>
                </a:moveTo>
                <a:lnTo>
                  <a:pt x="2038726" y="1130300"/>
                </a:lnTo>
                <a:lnTo>
                  <a:pt x="2039479" y="1117600"/>
                </a:lnTo>
                <a:lnTo>
                  <a:pt x="2007474" y="1117600"/>
                </a:lnTo>
                <a:lnTo>
                  <a:pt x="2006532" y="1130300"/>
                </a:lnTo>
                <a:close/>
              </a:path>
              <a:path w="3205480" h="3035300">
                <a:moveTo>
                  <a:pt x="984439" y="1130300"/>
                </a:moveTo>
                <a:lnTo>
                  <a:pt x="1073206" y="1130300"/>
                </a:lnTo>
                <a:lnTo>
                  <a:pt x="1070664" y="1117600"/>
                </a:lnTo>
                <a:lnTo>
                  <a:pt x="977285" y="1117600"/>
                </a:lnTo>
                <a:lnTo>
                  <a:pt x="984439" y="1130300"/>
                </a:lnTo>
                <a:close/>
              </a:path>
              <a:path w="3205480" h="3035300">
                <a:moveTo>
                  <a:pt x="465676" y="1130300"/>
                </a:moveTo>
                <a:lnTo>
                  <a:pt x="751744" y="1130300"/>
                </a:lnTo>
                <a:lnTo>
                  <a:pt x="748355" y="1117600"/>
                </a:lnTo>
                <a:lnTo>
                  <a:pt x="467181" y="1117600"/>
                </a:lnTo>
                <a:lnTo>
                  <a:pt x="465676" y="1130300"/>
                </a:lnTo>
                <a:close/>
              </a:path>
              <a:path w="3205480" h="3035300">
                <a:moveTo>
                  <a:pt x="2007474" y="1143000"/>
                </a:moveTo>
                <a:lnTo>
                  <a:pt x="2038914" y="1143000"/>
                </a:lnTo>
                <a:lnTo>
                  <a:pt x="2039385" y="1130300"/>
                </a:lnTo>
                <a:lnTo>
                  <a:pt x="2008603" y="1130300"/>
                </a:lnTo>
                <a:lnTo>
                  <a:pt x="2007474" y="1143000"/>
                </a:lnTo>
                <a:close/>
              </a:path>
              <a:path w="3205480" h="3035300">
                <a:moveTo>
                  <a:pt x="1025105" y="1143000"/>
                </a:moveTo>
                <a:lnTo>
                  <a:pt x="1078007" y="1143000"/>
                </a:lnTo>
                <a:lnTo>
                  <a:pt x="1075842" y="1130300"/>
                </a:lnTo>
                <a:lnTo>
                  <a:pt x="1021810" y="1130300"/>
                </a:lnTo>
                <a:lnTo>
                  <a:pt x="1025105" y="1143000"/>
                </a:lnTo>
                <a:close/>
              </a:path>
              <a:path w="3205480" h="3035300">
                <a:moveTo>
                  <a:pt x="1004678" y="1143000"/>
                </a:moveTo>
                <a:lnTo>
                  <a:pt x="1015503" y="1143000"/>
                </a:lnTo>
                <a:lnTo>
                  <a:pt x="1021810" y="1130300"/>
                </a:lnTo>
                <a:lnTo>
                  <a:pt x="997524" y="1130300"/>
                </a:lnTo>
                <a:lnTo>
                  <a:pt x="1004678" y="1143000"/>
                </a:lnTo>
                <a:close/>
              </a:path>
              <a:path w="3205480" h="3035300">
                <a:moveTo>
                  <a:pt x="465675" y="1143000"/>
                </a:moveTo>
                <a:lnTo>
                  <a:pt x="749579" y="1143000"/>
                </a:lnTo>
                <a:lnTo>
                  <a:pt x="748167" y="1130300"/>
                </a:lnTo>
                <a:lnTo>
                  <a:pt x="462475" y="1130300"/>
                </a:lnTo>
                <a:lnTo>
                  <a:pt x="465675" y="1143000"/>
                </a:lnTo>
                <a:close/>
              </a:path>
              <a:path w="3205480" h="3035300">
                <a:moveTo>
                  <a:pt x="2002861" y="1155700"/>
                </a:moveTo>
                <a:lnTo>
                  <a:pt x="2037973" y="1155700"/>
                </a:lnTo>
                <a:lnTo>
                  <a:pt x="2033360" y="1143000"/>
                </a:lnTo>
                <a:lnTo>
                  <a:pt x="2003991" y="1143000"/>
                </a:lnTo>
                <a:lnTo>
                  <a:pt x="2002861" y="1155700"/>
                </a:lnTo>
                <a:close/>
              </a:path>
              <a:path w="3205480" h="3035300">
                <a:moveTo>
                  <a:pt x="1031788" y="1155700"/>
                </a:moveTo>
                <a:lnTo>
                  <a:pt x="1082337" y="1155700"/>
                </a:lnTo>
                <a:lnTo>
                  <a:pt x="1084784" y="1143000"/>
                </a:lnTo>
                <a:lnTo>
                  <a:pt x="1028493" y="1143000"/>
                </a:lnTo>
                <a:lnTo>
                  <a:pt x="1031788" y="1155700"/>
                </a:lnTo>
                <a:close/>
              </a:path>
              <a:path w="3205480" h="3035300">
                <a:moveTo>
                  <a:pt x="455980" y="1155700"/>
                </a:moveTo>
                <a:lnTo>
                  <a:pt x="754380" y="1155700"/>
                </a:lnTo>
                <a:lnTo>
                  <a:pt x="751932" y="1143000"/>
                </a:lnTo>
                <a:lnTo>
                  <a:pt x="457109" y="1143000"/>
                </a:lnTo>
                <a:lnTo>
                  <a:pt x="455980" y="1155700"/>
                </a:lnTo>
                <a:close/>
              </a:path>
              <a:path w="3205480" h="3035300">
                <a:moveTo>
                  <a:pt x="2000508" y="1168400"/>
                </a:moveTo>
                <a:lnTo>
                  <a:pt x="2035243" y="1168400"/>
                </a:lnTo>
                <a:lnTo>
                  <a:pt x="2036937" y="1155700"/>
                </a:lnTo>
                <a:lnTo>
                  <a:pt x="1999755" y="1155700"/>
                </a:lnTo>
                <a:lnTo>
                  <a:pt x="2000508" y="1168400"/>
                </a:lnTo>
                <a:close/>
              </a:path>
              <a:path w="3205480" h="3035300">
                <a:moveTo>
                  <a:pt x="1048826" y="1168400"/>
                </a:moveTo>
                <a:lnTo>
                  <a:pt x="1084784" y="1168400"/>
                </a:lnTo>
                <a:lnTo>
                  <a:pt x="1084596" y="1155700"/>
                </a:lnTo>
                <a:lnTo>
                  <a:pt x="1049579" y="1155700"/>
                </a:lnTo>
                <a:lnTo>
                  <a:pt x="1048826" y="1168400"/>
                </a:lnTo>
                <a:close/>
              </a:path>
              <a:path w="3205480" h="3035300">
                <a:moveTo>
                  <a:pt x="631442" y="1168400"/>
                </a:moveTo>
                <a:lnTo>
                  <a:pt x="763793" y="1168400"/>
                </a:lnTo>
                <a:lnTo>
                  <a:pt x="761910" y="1155700"/>
                </a:lnTo>
                <a:lnTo>
                  <a:pt x="628053" y="1155700"/>
                </a:lnTo>
                <a:lnTo>
                  <a:pt x="631442" y="1168400"/>
                </a:lnTo>
                <a:close/>
              </a:path>
              <a:path w="3205480" h="3035300">
                <a:moveTo>
                  <a:pt x="582681" y="1168400"/>
                </a:moveTo>
                <a:lnTo>
                  <a:pt x="589647" y="1155700"/>
                </a:lnTo>
                <a:lnTo>
                  <a:pt x="576751" y="1155700"/>
                </a:lnTo>
                <a:lnTo>
                  <a:pt x="582681" y="1168400"/>
                </a:lnTo>
                <a:close/>
              </a:path>
              <a:path w="3205480" h="3035300">
                <a:moveTo>
                  <a:pt x="458145" y="1168400"/>
                </a:moveTo>
                <a:lnTo>
                  <a:pt x="570726" y="1168400"/>
                </a:lnTo>
                <a:lnTo>
                  <a:pt x="576751" y="1155700"/>
                </a:lnTo>
                <a:lnTo>
                  <a:pt x="459086" y="1155700"/>
                </a:lnTo>
                <a:lnTo>
                  <a:pt x="458145" y="1168400"/>
                </a:lnTo>
                <a:close/>
              </a:path>
              <a:path w="3205480" h="3035300">
                <a:moveTo>
                  <a:pt x="1991659" y="1181100"/>
                </a:moveTo>
                <a:lnTo>
                  <a:pt x="2036184" y="1181100"/>
                </a:lnTo>
                <a:lnTo>
                  <a:pt x="2034207" y="1168400"/>
                </a:lnTo>
                <a:lnTo>
                  <a:pt x="1993165" y="1168400"/>
                </a:lnTo>
                <a:lnTo>
                  <a:pt x="1991659" y="1181100"/>
                </a:lnTo>
                <a:close/>
              </a:path>
              <a:path w="3205480" h="3035300">
                <a:moveTo>
                  <a:pt x="1047414" y="1181100"/>
                </a:moveTo>
                <a:lnTo>
                  <a:pt x="1099940" y="1181100"/>
                </a:lnTo>
                <a:lnTo>
                  <a:pt x="1095045" y="1168400"/>
                </a:lnTo>
                <a:lnTo>
                  <a:pt x="1047979" y="1168400"/>
                </a:lnTo>
                <a:lnTo>
                  <a:pt x="1047414" y="1181100"/>
                </a:lnTo>
                <a:close/>
              </a:path>
              <a:path w="3205480" h="3035300">
                <a:moveTo>
                  <a:pt x="644338" y="1181100"/>
                </a:moveTo>
                <a:lnTo>
                  <a:pt x="758239" y="1181100"/>
                </a:lnTo>
                <a:lnTo>
                  <a:pt x="757486" y="1168400"/>
                </a:lnTo>
                <a:lnTo>
                  <a:pt x="641985" y="1168400"/>
                </a:lnTo>
                <a:lnTo>
                  <a:pt x="644338" y="1181100"/>
                </a:lnTo>
                <a:close/>
              </a:path>
              <a:path w="3205480" h="3035300">
                <a:moveTo>
                  <a:pt x="447979" y="1181100"/>
                </a:moveTo>
                <a:lnTo>
                  <a:pt x="564043" y="1181100"/>
                </a:lnTo>
                <a:lnTo>
                  <a:pt x="566491" y="1168400"/>
                </a:lnTo>
                <a:lnTo>
                  <a:pt x="449296" y="1168400"/>
                </a:lnTo>
                <a:lnTo>
                  <a:pt x="447979" y="1181100"/>
                </a:lnTo>
                <a:close/>
              </a:path>
              <a:path w="3205480" h="3035300">
                <a:moveTo>
                  <a:pt x="1995142" y="1193800"/>
                </a:moveTo>
                <a:lnTo>
                  <a:pt x="2031195" y="1193800"/>
                </a:lnTo>
                <a:lnTo>
                  <a:pt x="2032513" y="1181100"/>
                </a:lnTo>
                <a:lnTo>
                  <a:pt x="1996648" y="1181100"/>
                </a:lnTo>
                <a:lnTo>
                  <a:pt x="1995142" y="1193800"/>
                </a:lnTo>
                <a:close/>
              </a:path>
              <a:path w="3205480" h="3035300">
                <a:moveTo>
                  <a:pt x="1045155" y="1193800"/>
                </a:moveTo>
                <a:lnTo>
                  <a:pt x="1111236" y="1193800"/>
                </a:lnTo>
                <a:lnTo>
                  <a:pt x="1110388" y="1181100"/>
                </a:lnTo>
                <a:lnTo>
                  <a:pt x="1048167" y="1181100"/>
                </a:lnTo>
                <a:lnTo>
                  <a:pt x="1045155" y="1193800"/>
                </a:lnTo>
                <a:close/>
              </a:path>
              <a:path w="3205480" h="3035300">
                <a:moveTo>
                  <a:pt x="652716" y="1193800"/>
                </a:moveTo>
                <a:lnTo>
                  <a:pt x="765111" y="1193800"/>
                </a:lnTo>
                <a:lnTo>
                  <a:pt x="760498" y="1181100"/>
                </a:lnTo>
                <a:lnTo>
                  <a:pt x="656387" y="1181100"/>
                </a:lnTo>
                <a:lnTo>
                  <a:pt x="652716" y="1193800"/>
                </a:lnTo>
                <a:close/>
              </a:path>
              <a:path w="3205480" h="3035300">
                <a:moveTo>
                  <a:pt x="445719" y="1193800"/>
                </a:moveTo>
                <a:lnTo>
                  <a:pt x="557548" y="1193800"/>
                </a:lnTo>
                <a:lnTo>
                  <a:pt x="557171" y="1181100"/>
                </a:lnTo>
                <a:lnTo>
                  <a:pt x="446096" y="1181100"/>
                </a:lnTo>
                <a:lnTo>
                  <a:pt x="445719" y="1193800"/>
                </a:lnTo>
                <a:close/>
              </a:path>
              <a:path w="3205480" h="3035300">
                <a:moveTo>
                  <a:pt x="1983846" y="1219200"/>
                </a:moveTo>
                <a:lnTo>
                  <a:pt x="2027524" y="1219200"/>
                </a:lnTo>
                <a:lnTo>
                  <a:pt x="2029030" y="1206500"/>
                </a:lnTo>
                <a:lnTo>
                  <a:pt x="2030913" y="1206500"/>
                </a:lnTo>
                <a:lnTo>
                  <a:pt x="2032230" y="1193800"/>
                </a:lnTo>
                <a:lnTo>
                  <a:pt x="1988082" y="1193800"/>
                </a:lnTo>
                <a:lnTo>
                  <a:pt x="1983846" y="1219200"/>
                </a:lnTo>
                <a:close/>
              </a:path>
              <a:path w="3205480" h="3035300">
                <a:moveTo>
                  <a:pt x="1042237" y="1206500"/>
                </a:moveTo>
                <a:lnTo>
                  <a:pt x="1124602" y="1206500"/>
                </a:lnTo>
                <a:lnTo>
                  <a:pt x="1122249" y="1193800"/>
                </a:lnTo>
                <a:lnTo>
                  <a:pt x="1044025" y="1193800"/>
                </a:lnTo>
                <a:lnTo>
                  <a:pt x="1042237" y="1206500"/>
                </a:lnTo>
                <a:close/>
              </a:path>
              <a:path w="3205480" h="3035300">
                <a:moveTo>
                  <a:pt x="662600" y="1206500"/>
                </a:moveTo>
                <a:lnTo>
                  <a:pt x="761910" y="1206500"/>
                </a:lnTo>
                <a:lnTo>
                  <a:pt x="765581" y="1193800"/>
                </a:lnTo>
                <a:lnTo>
                  <a:pt x="654599" y="1193800"/>
                </a:lnTo>
                <a:lnTo>
                  <a:pt x="662600" y="1206500"/>
                </a:lnTo>
                <a:close/>
              </a:path>
              <a:path w="3205480" h="3035300">
                <a:moveTo>
                  <a:pt x="448261" y="1206500"/>
                </a:moveTo>
                <a:lnTo>
                  <a:pt x="558113" y="1206500"/>
                </a:lnTo>
                <a:lnTo>
                  <a:pt x="558113" y="1193800"/>
                </a:lnTo>
                <a:lnTo>
                  <a:pt x="448637" y="1193800"/>
                </a:lnTo>
                <a:lnTo>
                  <a:pt x="448261" y="1206500"/>
                </a:lnTo>
                <a:close/>
              </a:path>
              <a:path w="3205480" h="3035300">
                <a:moveTo>
                  <a:pt x="1042237" y="1219200"/>
                </a:moveTo>
                <a:lnTo>
                  <a:pt x="1125356" y="1219200"/>
                </a:lnTo>
                <a:lnTo>
                  <a:pt x="1120837" y="1206500"/>
                </a:lnTo>
                <a:lnTo>
                  <a:pt x="1041296" y="1206500"/>
                </a:lnTo>
                <a:lnTo>
                  <a:pt x="1042237" y="1219200"/>
                </a:lnTo>
                <a:close/>
              </a:path>
              <a:path w="3205480" h="3035300">
                <a:moveTo>
                  <a:pt x="661658" y="1219200"/>
                </a:moveTo>
                <a:lnTo>
                  <a:pt x="760780" y="1219200"/>
                </a:lnTo>
                <a:lnTo>
                  <a:pt x="760969" y="1206500"/>
                </a:lnTo>
                <a:lnTo>
                  <a:pt x="661753" y="1206500"/>
                </a:lnTo>
                <a:lnTo>
                  <a:pt x="661658" y="1219200"/>
                </a:lnTo>
                <a:close/>
              </a:path>
              <a:path w="3205480" h="3035300">
                <a:moveTo>
                  <a:pt x="447508" y="1219200"/>
                </a:moveTo>
                <a:lnTo>
                  <a:pt x="560560" y="1219200"/>
                </a:lnTo>
                <a:lnTo>
                  <a:pt x="559148" y="1206500"/>
                </a:lnTo>
                <a:lnTo>
                  <a:pt x="451932" y="1206500"/>
                </a:lnTo>
                <a:lnTo>
                  <a:pt x="447508" y="1219200"/>
                </a:lnTo>
                <a:close/>
              </a:path>
              <a:path w="3205480" h="3035300">
                <a:moveTo>
                  <a:pt x="1982905" y="1244600"/>
                </a:moveTo>
                <a:lnTo>
                  <a:pt x="2021405" y="1244600"/>
                </a:lnTo>
                <a:lnTo>
                  <a:pt x="2023100" y="1231900"/>
                </a:lnTo>
                <a:lnTo>
                  <a:pt x="2024606" y="1219200"/>
                </a:lnTo>
                <a:lnTo>
                  <a:pt x="1983281" y="1219200"/>
                </a:lnTo>
                <a:lnTo>
                  <a:pt x="1986482" y="1231900"/>
                </a:lnTo>
                <a:lnTo>
                  <a:pt x="1984599" y="1231900"/>
                </a:lnTo>
                <a:lnTo>
                  <a:pt x="1982905" y="1244600"/>
                </a:lnTo>
                <a:close/>
              </a:path>
              <a:path w="3205480" h="3035300">
                <a:moveTo>
                  <a:pt x="1667184" y="1231900"/>
                </a:moveTo>
                <a:lnTo>
                  <a:pt x="1679516" y="1231900"/>
                </a:lnTo>
                <a:lnTo>
                  <a:pt x="1671514" y="1219200"/>
                </a:lnTo>
                <a:lnTo>
                  <a:pt x="1667184" y="1231900"/>
                </a:lnTo>
                <a:close/>
              </a:path>
              <a:path w="3205480" h="3035300">
                <a:moveTo>
                  <a:pt x="1042049" y="1231900"/>
                </a:moveTo>
                <a:lnTo>
                  <a:pt x="1135616" y="1231900"/>
                </a:lnTo>
                <a:lnTo>
                  <a:pt x="1137969" y="1219200"/>
                </a:lnTo>
                <a:lnTo>
                  <a:pt x="1042990" y="1219200"/>
                </a:lnTo>
                <a:lnTo>
                  <a:pt x="1042049" y="1231900"/>
                </a:lnTo>
                <a:close/>
              </a:path>
              <a:path w="3205480" h="3035300">
                <a:moveTo>
                  <a:pt x="658741" y="1231900"/>
                </a:moveTo>
                <a:lnTo>
                  <a:pt x="759557" y="1231900"/>
                </a:lnTo>
                <a:lnTo>
                  <a:pt x="760310" y="1219200"/>
                </a:lnTo>
                <a:lnTo>
                  <a:pt x="658364" y="1219200"/>
                </a:lnTo>
                <a:lnTo>
                  <a:pt x="658741" y="1231900"/>
                </a:lnTo>
                <a:close/>
              </a:path>
              <a:path w="3205480" h="3035300">
                <a:moveTo>
                  <a:pt x="456827" y="1244600"/>
                </a:moveTo>
                <a:lnTo>
                  <a:pt x="563761" y="1244600"/>
                </a:lnTo>
                <a:lnTo>
                  <a:pt x="560560" y="1231900"/>
                </a:lnTo>
                <a:lnTo>
                  <a:pt x="559242" y="1219200"/>
                </a:lnTo>
                <a:lnTo>
                  <a:pt x="448073" y="1219200"/>
                </a:lnTo>
                <a:lnTo>
                  <a:pt x="454191" y="1231900"/>
                </a:lnTo>
                <a:lnTo>
                  <a:pt x="455321" y="1231900"/>
                </a:lnTo>
                <a:lnTo>
                  <a:pt x="456827" y="1244600"/>
                </a:lnTo>
                <a:close/>
              </a:path>
              <a:path w="3205480" h="3035300">
                <a:moveTo>
                  <a:pt x="1618235" y="1244600"/>
                </a:moveTo>
                <a:lnTo>
                  <a:pt x="1704461" y="1244600"/>
                </a:lnTo>
                <a:lnTo>
                  <a:pt x="1702201" y="1231900"/>
                </a:lnTo>
                <a:lnTo>
                  <a:pt x="1621812" y="1231900"/>
                </a:lnTo>
                <a:lnTo>
                  <a:pt x="1618235" y="1244600"/>
                </a:lnTo>
                <a:close/>
              </a:path>
              <a:path w="3205480" h="3035300">
                <a:moveTo>
                  <a:pt x="1082243" y="1244600"/>
                </a:moveTo>
                <a:lnTo>
                  <a:pt x="1151336" y="1244600"/>
                </a:lnTo>
                <a:lnTo>
                  <a:pt x="1147006" y="1231900"/>
                </a:lnTo>
                <a:lnTo>
                  <a:pt x="1081113" y="1231900"/>
                </a:lnTo>
                <a:lnTo>
                  <a:pt x="1081006" y="1234785"/>
                </a:lnTo>
                <a:lnTo>
                  <a:pt x="1082243" y="1244600"/>
                </a:lnTo>
                <a:close/>
              </a:path>
              <a:path w="3205480" h="3035300">
                <a:moveTo>
                  <a:pt x="1081006" y="1234785"/>
                </a:moveTo>
                <a:lnTo>
                  <a:pt x="1081113" y="1231900"/>
                </a:lnTo>
                <a:lnTo>
                  <a:pt x="1080643" y="1231900"/>
                </a:lnTo>
                <a:lnTo>
                  <a:pt x="1081006" y="1234785"/>
                </a:lnTo>
                <a:close/>
              </a:path>
              <a:path w="3205480" h="3035300">
                <a:moveTo>
                  <a:pt x="1039789" y="1244600"/>
                </a:moveTo>
                <a:lnTo>
                  <a:pt x="1080643" y="1244600"/>
                </a:lnTo>
                <a:lnTo>
                  <a:pt x="1081006" y="1234785"/>
                </a:lnTo>
                <a:lnTo>
                  <a:pt x="1080643" y="1231900"/>
                </a:lnTo>
                <a:lnTo>
                  <a:pt x="1040731" y="1231900"/>
                </a:lnTo>
                <a:lnTo>
                  <a:pt x="1039789" y="1244600"/>
                </a:lnTo>
                <a:close/>
              </a:path>
              <a:path w="3205480" h="3035300">
                <a:moveTo>
                  <a:pt x="667589" y="1244600"/>
                </a:moveTo>
                <a:lnTo>
                  <a:pt x="758051" y="1244600"/>
                </a:lnTo>
                <a:lnTo>
                  <a:pt x="761157" y="1231900"/>
                </a:lnTo>
                <a:lnTo>
                  <a:pt x="665047" y="1231900"/>
                </a:lnTo>
                <a:lnTo>
                  <a:pt x="667589" y="1244600"/>
                </a:lnTo>
                <a:close/>
              </a:path>
              <a:path w="3205480" h="3035300">
                <a:moveTo>
                  <a:pt x="1977445" y="1257300"/>
                </a:moveTo>
                <a:lnTo>
                  <a:pt x="2018675" y="1257300"/>
                </a:lnTo>
                <a:lnTo>
                  <a:pt x="2018111" y="1244600"/>
                </a:lnTo>
                <a:lnTo>
                  <a:pt x="1978480" y="1244600"/>
                </a:lnTo>
                <a:lnTo>
                  <a:pt x="1977445" y="1257300"/>
                </a:lnTo>
                <a:close/>
              </a:path>
              <a:path w="3205480" h="3035300">
                <a:moveTo>
                  <a:pt x="1795393" y="1257300"/>
                </a:moveTo>
                <a:lnTo>
                  <a:pt x="1808571" y="1257300"/>
                </a:lnTo>
                <a:lnTo>
                  <a:pt x="1803582" y="1244600"/>
                </a:lnTo>
                <a:lnTo>
                  <a:pt x="1795393" y="1257300"/>
                </a:lnTo>
                <a:close/>
              </a:path>
              <a:path w="3205480" h="3035300">
                <a:moveTo>
                  <a:pt x="1732136" y="1257300"/>
                </a:moveTo>
                <a:lnTo>
                  <a:pt x="1745220" y="1257300"/>
                </a:lnTo>
                <a:lnTo>
                  <a:pt x="1742019" y="1244600"/>
                </a:lnTo>
                <a:lnTo>
                  <a:pt x="1738913" y="1244600"/>
                </a:lnTo>
                <a:lnTo>
                  <a:pt x="1732136" y="1257300"/>
                </a:lnTo>
                <a:close/>
              </a:path>
              <a:path w="3205480" h="3035300">
                <a:moveTo>
                  <a:pt x="1595267" y="1257300"/>
                </a:moveTo>
                <a:lnTo>
                  <a:pt x="1732136" y="1257300"/>
                </a:lnTo>
                <a:lnTo>
                  <a:pt x="1725358" y="1244600"/>
                </a:lnTo>
                <a:lnTo>
                  <a:pt x="1600727" y="1244600"/>
                </a:lnTo>
                <a:lnTo>
                  <a:pt x="1595267" y="1257300"/>
                </a:lnTo>
                <a:close/>
              </a:path>
              <a:path w="3205480" h="3035300">
                <a:moveTo>
                  <a:pt x="1500663" y="1257300"/>
                </a:moveTo>
                <a:lnTo>
                  <a:pt x="1503487" y="1257300"/>
                </a:lnTo>
                <a:lnTo>
                  <a:pt x="1503769" y="1244600"/>
                </a:lnTo>
                <a:lnTo>
                  <a:pt x="1500663" y="1257300"/>
                </a:lnTo>
                <a:close/>
              </a:path>
              <a:path w="3205480" h="3035300">
                <a:moveTo>
                  <a:pt x="1086573" y="1257300"/>
                </a:moveTo>
                <a:lnTo>
                  <a:pt x="1157737" y="1257300"/>
                </a:lnTo>
                <a:lnTo>
                  <a:pt x="1158396" y="1244600"/>
                </a:lnTo>
                <a:lnTo>
                  <a:pt x="1083655" y="1244600"/>
                </a:lnTo>
                <a:lnTo>
                  <a:pt x="1086573" y="1257300"/>
                </a:lnTo>
                <a:close/>
              </a:path>
              <a:path w="3205480" h="3035300">
                <a:moveTo>
                  <a:pt x="1041296" y="1257300"/>
                </a:moveTo>
                <a:lnTo>
                  <a:pt x="1078478" y="1257300"/>
                </a:lnTo>
                <a:lnTo>
                  <a:pt x="1078760" y="1244600"/>
                </a:lnTo>
                <a:lnTo>
                  <a:pt x="1041672" y="1244600"/>
                </a:lnTo>
                <a:lnTo>
                  <a:pt x="1041296" y="1257300"/>
                </a:lnTo>
                <a:close/>
              </a:path>
              <a:path w="3205480" h="3035300">
                <a:moveTo>
                  <a:pt x="669754" y="1257300"/>
                </a:moveTo>
                <a:lnTo>
                  <a:pt x="752403" y="1257300"/>
                </a:lnTo>
                <a:lnTo>
                  <a:pt x="754662" y="1244600"/>
                </a:lnTo>
                <a:lnTo>
                  <a:pt x="670319" y="1244600"/>
                </a:lnTo>
                <a:lnTo>
                  <a:pt x="669754" y="1257300"/>
                </a:lnTo>
                <a:close/>
              </a:path>
              <a:path w="3205480" h="3035300">
                <a:moveTo>
                  <a:pt x="457862" y="1257300"/>
                </a:moveTo>
                <a:lnTo>
                  <a:pt x="573550" y="1257300"/>
                </a:lnTo>
                <a:lnTo>
                  <a:pt x="571856" y="1244600"/>
                </a:lnTo>
                <a:lnTo>
                  <a:pt x="456733" y="1244600"/>
                </a:lnTo>
                <a:lnTo>
                  <a:pt x="457862" y="1257300"/>
                </a:lnTo>
                <a:close/>
              </a:path>
              <a:path w="3205480" h="3035300">
                <a:moveTo>
                  <a:pt x="1969820" y="1270000"/>
                </a:moveTo>
                <a:lnTo>
                  <a:pt x="2017640" y="1270000"/>
                </a:lnTo>
                <a:lnTo>
                  <a:pt x="2016793" y="1257300"/>
                </a:lnTo>
                <a:lnTo>
                  <a:pt x="1970950" y="1257300"/>
                </a:lnTo>
                <a:lnTo>
                  <a:pt x="1969820" y="1270000"/>
                </a:lnTo>
                <a:close/>
              </a:path>
              <a:path w="3205480" h="3035300">
                <a:moveTo>
                  <a:pt x="1810830" y="1282700"/>
                </a:moveTo>
                <a:lnTo>
                  <a:pt x="1829751" y="1282700"/>
                </a:lnTo>
                <a:lnTo>
                  <a:pt x="1827586" y="1270000"/>
                </a:lnTo>
                <a:lnTo>
                  <a:pt x="1825327" y="1257300"/>
                </a:lnTo>
                <a:lnTo>
                  <a:pt x="1817231" y="1270000"/>
                </a:lnTo>
                <a:lnTo>
                  <a:pt x="1809513" y="1270000"/>
                </a:lnTo>
                <a:lnTo>
                  <a:pt x="1810830" y="1282700"/>
                </a:lnTo>
                <a:close/>
              </a:path>
              <a:path w="3205480" h="3035300">
                <a:moveTo>
                  <a:pt x="1810925" y="1270000"/>
                </a:moveTo>
                <a:lnTo>
                  <a:pt x="1817231" y="1270000"/>
                </a:lnTo>
                <a:lnTo>
                  <a:pt x="1814784" y="1257300"/>
                </a:lnTo>
                <a:lnTo>
                  <a:pt x="1808101" y="1257300"/>
                </a:lnTo>
                <a:lnTo>
                  <a:pt x="1810925" y="1270000"/>
                </a:lnTo>
                <a:close/>
              </a:path>
              <a:path w="3205480" h="3035300">
                <a:moveTo>
                  <a:pt x="1589431" y="1270000"/>
                </a:moveTo>
                <a:lnTo>
                  <a:pt x="1749927" y="1270000"/>
                </a:lnTo>
                <a:lnTo>
                  <a:pt x="1744184" y="1257300"/>
                </a:lnTo>
                <a:lnTo>
                  <a:pt x="1594702" y="1257300"/>
                </a:lnTo>
                <a:lnTo>
                  <a:pt x="1589431" y="1270000"/>
                </a:lnTo>
                <a:close/>
              </a:path>
              <a:path w="3205480" h="3035300">
                <a:moveTo>
                  <a:pt x="1486637" y="1270000"/>
                </a:moveTo>
                <a:lnTo>
                  <a:pt x="1510829" y="1270000"/>
                </a:lnTo>
                <a:lnTo>
                  <a:pt x="1512806" y="1257300"/>
                </a:lnTo>
                <a:lnTo>
                  <a:pt x="1487767" y="1257300"/>
                </a:lnTo>
                <a:lnTo>
                  <a:pt x="1486637" y="1270000"/>
                </a:lnTo>
                <a:close/>
              </a:path>
              <a:path w="3205480" h="3035300">
                <a:moveTo>
                  <a:pt x="1087138" y="1270000"/>
                </a:moveTo>
                <a:lnTo>
                  <a:pt x="1164515" y="1270000"/>
                </a:lnTo>
                <a:lnTo>
                  <a:pt x="1162067" y="1257300"/>
                </a:lnTo>
                <a:lnTo>
                  <a:pt x="1084314" y="1257300"/>
                </a:lnTo>
                <a:lnTo>
                  <a:pt x="1087138" y="1270000"/>
                </a:lnTo>
                <a:close/>
              </a:path>
              <a:path w="3205480" h="3035300">
                <a:moveTo>
                  <a:pt x="1032729" y="1270000"/>
                </a:moveTo>
                <a:lnTo>
                  <a:pt x="1078572" y="1270000"/>
                </a:lnTo>
                <a:lnTo>
                  <a:pt x="1078854" y="1257300"/>
                </a:lnTo>
                <a:lnTo>
                  <a:pt x="1033671" y="1257300"/>
                </a:lnTo>
                <a:lnTo>
                  <a:pt x="1032729" y="1270000"/>
                </a:lnTo>
                <a:close/>
              </a:path>
              <a:path w="3205480" h="3035300">
                <a:moveTo>
                  <a:pt x="683027" y="1270000"/>
                </a:moveTo>
                <a:lnTo>
                  <a:pt x="729717" y="1270000"/>
                </a:lnTo>
                <a:lnTo>
                  <a:pt x="732446" y="1257300"/>
                </a:lnTo>
                <a:lnTo>
                  <a:pt x="679732" y="1257300"/>
                </a:lnTo>
                <a:lnTo>
                  <a:pt x="683027" y="1270000"/>
                </a:lnTo>
                <a:close/>
              </a:path>
              <a:path w="3205480" h="3035300">
                <a:moveTo>
                  <a:pt x="461345" y="1270000"/>
                </a:moveTo>
                <a:lnTo>
                  <a:pt x="574492" y="1270000"/>
                </a:lnTo>
                <a:lnTo>
                  <a:pt x="577504" y="1257300"/>
                </a:lnTo>
                <a:lnTo>
                  <a:pt x="460027" y="1257300"/>
                </a:lnTo>
                <a:lnTo>
                  <a:pt x="461345" y="1270000"/>
                </a:lnTo>
                <a:close/>
              </a:path>
              <a:path w="3205480" h="3035300">
                <a:moveTo>
                  <a:pt x="1967279" y="1282700"/>
                </a:moveTo>
                <a:lnTo>
                  <a:pt x="2010957" y="1282700"/>
                </a:lnTo>
                <a:lnTo>
                  <a:pt x="2013027" y="1270000"/>
                </a:lnTo>
                <a:lnTo>
                  <a:pt x="1968502" y="1270000"/>
                </a:lnTo>
                <a:lnTo>
                  <a:pt x="1967279" y="1282700"/>
                </a:lnTo>
                <a:close/>
              </a:path>
              <a:path w="3205480" h="3035300">
                <a:moveTo>
                  <a:pt x="1705402" y="1282700"/>
                </a:moveTo>
                <a:lnTo>
                  <a:pt x="1770071" y="1282700"/>
                </a:lnTo>
                <a:lnTo>
                  <a:pt x="1765929" y="1270000"/>
                </a:lnTo>
                <a:lnTo>
                  <a:pt x="1701919" y="1270000"/>
                </a:lnTo>
                <a:lnTo>
                  <a:pt x="1705402" y="1282700"/>
                </a:lnTo>
                <a:close/>
              </a:path>
              <a:path w="3205480" h="3035300">
                <a:moveTo>
                  <a:pt x="1568816" y="1282700"/>
                </a:moveTo>
                <a:lnTo>
                  <a:pt x="1624071" y="1282700"/>
                </a:lnTo>
                <a:lnTo>
                  <a:pt x="1626801" y="1270000"/>
                </a:lnTo>
                <a:lnTo>
                  <a:pt x="1573710" y="1270000"/>
                </a:lnTo>
                <a:lnTo>
                  <a:pt x="1568816" y="1282700"/>
                </a:lnTo>
                <a:close/>
              </a:path>
              <a:path w="3205480" h="3035300">
                <a:moveTo>
                  <a:pt x="1469693" y="1282700"/>
                </a:moveTo>
                <a:lnTo>
                  <a:pt x="1495768" y="1282700"/>
                </a:lnTo>
                <a:lnTo>
                  <a:pt x="1496898" y="1270000"/>
                </a:lnTo>
                <a:lnTo>
                  <a:pt x="1472705" y="1270000"/>
                </a:lnTo>
                <a:lnTo>
                  <a:pt x="1469693" y="1282700"/>
                </a:lnTo>
                <a:close/>
              </a:path>
              <a:path w="3205480" h="3035300">
                <a:moveTo>
                  <a:pt x="1093727" y="1282700"/>
                </a:moveTo>
                <a:lnTo>
                  <a:pt x="1173646" y="1282700"/>
                </a:lnTo>
                <a:lnTo>
                  <a:pt x="1169127" y="1270000"/>
                </a:lnTo>
                <a:lnTo>
                  <a:pt x="1097681" y="1270000"/>
                </a:lnTo>
                <a:lnTo>
                  <a:pt x="1093727" y="1282700"/>
                </a:lnTo>
                <a:close/>
              </a:path>
              <a:path w="3205480" h="3035300">
                <a:moveTo>
                  <a:pt x="1038095" y="1282700"/>
                </a:moveTo>
                <a:lnTo>
                  <a:pt x="1072359" y="1282700"/>
                </a:lnTo>
                <a:lnTo>
                  <a:pt x="1072641" y="1270000"/>
                </a:lnTo>
                <a:lnTo>
                  <a:pt x="1038566" y="1270000"/>
                </a:lnTo>
                <a:lnTo>
                  <a:pt x="1038095" y="1282700"/>
                </a:lnTo>
                <a:close/>
              </a:path>
              <a:path w="3205480" h="3035300">
                <a:moveTo>
                  <a:pt x="462475" y="1282700"/>
                </a:moveTo>
                <a:lnTo>
                  <a:pt x="587859" y="1282700"/>
                </a:lnTo>
                <a:lnTo>
                  <a:pt x="590965" y="1270000"/>
                </a:lnTo>
                <a:lnTo>
                  <a:pt x="460874" y="1270000"/>
                </a:lnTo>
                <a:lnTo>
                  <a:pt x="462475" y="1282700"/>
                </a:lnTo>
                <a:close/>
              </a:path>
              <a:path w="3205480" h="3035300">
                <a:moveTo>
                  <a:pt x="1967373" y="1295400"/>
                </a:moveTo>
                <a:lnTo>
                  <a:pt x="2004838" y="1295400"/>
                </a:lnTo>
                <a:lnTo>
                  <a:pt x="2005873" y="1282700"/>
                </a:lnTo>
                <a:lnTo>
                  <a:pt x="1968597" y="1282700"/>
                </a:lnTo>
                <a:lnTo>
                  <a:pt x="1967373" y="1295400"/>
                </a:lnTo>
                <a:close/>
              </a:path>
              <a:path w="3205480" h="3035300">
                <a:moveTo>
                  <a:pt x="1810642" y="1295400"/>
                </a:moveTo>
                <a:lnTo>
                  <a:pt x="1842271" y="1295400"/>
                </a:lnTo>
                <a:lnTo>
                  <a:pt x="1840388" y="1282700"/>
                </a:lnTo>
                <a:lnTo>
                  <a:pt x="1809324" y="1282700"/>
                </a:lnTo>
                <a:lnTo>
                  <a:pt x="1810642" y="1295400"/>
                </a:lnTo>
                <a:close/>
              </a:path>
              <a:path w="3205480" h="3035300">
                <a:moveTo>
                  <a:pt x="1735618" y="1295400"/>
                </a:moveTo>
                <a:lnTo>
                  <a:pt x="1770636" y="1295400"/>
                </a:lnTo>
                <a:lnTo>
                  <a:pt x="1769130" y="1282700"/>
                </a:lnTo>
                <a:lnTo>
                  <a:pt x="1732983" y="1282700"/>
                </a:lnTo>
                <a:lnTo>
                  <a:pt x="1735618" y="1295400"/>
                </a:lnTo>
                <a:close/>
              </a:path>
              <a:path w="3205480" h="3035300">
                <a:moveTo>
                  <a:pt x="1564674" y="1295400"/>
                </a:moveTo>
                <a:lnTo>
                  <a:pt x="1615693" y="1295400"/>
                </a:lnTo>
                <a:lnTo>
                  <a:pt x="1618047" y="1282700"/>
                </a:lnTo>
                <a:lnTo>
                  <a:pt x="1566933" y="1282700"/>
                </a:lnTo>
                <a:lnTo>
                  <a:pt x="1564674" y="1295400"/>
                </a:lnTo>
                <a:close/>
              </a:path>
              <a:path w="3205480" h="3035300">
                <a:moveTo>
                  <a:pt x="1455291" y="1295400"/>
                </a:moveTo>
                <a:lnTo>
                  <a:pt x="1496521" y="1295400"/>
                </a:lnTo>
                <a:lnTo>
                  <a:pt x="1492379" y="1282700"/>
                </a:lnTo>
                <a:lnTo>
                  <a:pt x="1457738" y="1282700"/>
                </a:lnTo>
                <a:lnTo>
                  <a:pt x="1455291" y="1295400"/>
                </a:lnTo>
                <a:close/>
              </a:path>
              <a:path w="3205480" h="3035300">
                <a:moveTo>
                  <a:pt x="1105965" y="1295400"/>
                </a:moveTo>
                <a:lnTo>
                  <a:pt x="1186824" y="1295400"/>
                </a:lnTo>
                <a:lnTo>
                  <a:pt x="1182965" y="1282700"/>
                </a:lnTo>
                <a:lnTo>
                  <a:pt x="1104458" y="1282700"/>
                </a:lnTo>
                <a:lnTo>
                  <a:pt x="1105965" y="1295400"/>
                </a:lnTo>
                <a:close/>
              </a:path>
              <a:path w="3205480" h="3035300">
                <a:moveTo>
                  <a:pt x="1037625" y="1295400"/>
                </a:moveTo>
                <a:lnTo>
                  <a:pt x="1073677" y="1295400"/>
                </a:lnTo>
                <a:lnTo>
                  <a:pt x="1069064" y="1282700"/>
                </a:lnTo>
                <a:lnTo>
                  <a:pt x="1035177" y="1282700"/>
                </a:lnTo>
                <a:lnTo>
                  <a:pt x="1037625" y="1295400"/>
                </a:lnTo>
                <a:close/>
              </a:path>
              <a:path w="3205480" h="3035300">
                <a:moveTo>
                  <a:pt x="473017" y="1295400"/>
                </a:moveTo>
                <a:lnTo>
                  <a:pt x="595012" y="1295400"/>
                </a:lnTo>
                <a:lnTo>
                  <a:pt x="592094" y="1282700"/>
                </a:lnTo>
                <a:lnTo>
                  <a:pt x="473488" y="1282700"/>
                </a:lnTo>
                <a:lnTo>
                  <a:pt x="473017" y="1295400"/>
                </a:lnTo>
                <a:close/>
              </a:path>
              <a:path w="3205480" h="3035300">
                <a:moveTo>
                  <a:pt x="1962949" y="1308100"/>
                </a:moveTo>
                <a:lnTo>
                  <a:pt x="2001543" y="1308100"/>
                </a:lnTo>
                <a:lnTo>
                  <a:pt x="2002579" y="1295400"/>
                </a:lnTo>
                <a:lnTo>
                  <a:pt x="1958336" y="1295400"/>
                </a:lnTo>
                <a:lnTo>
                  <a:pt x="1962949" y="1308100"/>
                </a:lnTo>
                <a:close/>
              </a:path>
              <a:path w="3205480" h="3035300">
                <a:moveTo>
                  <a:pt x="1817326" y="1308100"/>
                </a:moveTo>
                <a:lnTo>
                  <a:pt x="1848484" y="1308100"/>
                </a:lnTo>
                <a:lnTo>
                  <a:pt x="1847260" y="1295400"/>
                </a:lnTo>
                <a:lnTo>
                  <a:pt x="1815066" y="1295400"/>
                </a:lnTo>
                <a:lnTo>
                  <a:pt x="1817326" y="1308100"/>
                </a:lnTo>
                <a:close/>
              </a:path>
              <a:path w="3205480" h="3035300">
                <a:moveTo>
                  <a:pt x="1628307" y="1308100"/>
                </a:moveTo>
                <a:lnTo>
                  <a:pt x="1771483" y="1308100"/>
                </a:lnTo>
                <a:lnTo>
                  <a:pt x="1770824" y="1295400"/>
                </a:lnTo>
                <a:lnTo>
                  <a:pt x="1631602" y="1295400"/>
                </a:lnTo>
                <a:lnTo>
                  <a:pt x="1628307" y="1308100"/>
                </a:lnTo>
                <a:close/>
              </a:path>
              <a:path w="3205480" h="3035300">
                <a:moveTo>
                  <a:pt x="1608822" y="1308100"/>
                </a:moveTo>
                <a:lnTo>
                  <a:pt x="1620776" y="1308100"/>
                </a:lnTo>
                <a:lnTo>
                  <a:pt x="1616164" y="1295400"/>
                </a:lnTo>
                <a:lnTo>
                  <a:pt x="1608822" y="1308100"/>
                </a:lnTo>
                <a:close/>
              </a:path>
              <a:path w="3205480" h="3035300">
                <a:moveTo>
                  <a:pt x="1556861" y="1308100"/>
                </a:moveTo>
                <a:lnTo>
                  <a:pt x="1608257" y="1308100"/>
                </a:lnTo>
                <a:lnTo>
                  <a:pt x="1612587" y="1295400"/>
                </a:lnTo>
                <a:lnTo>
                  <a:pt x="1563073" y="1295400"/>
                </a:lnTo>
                <a:lnTo>
                  <a:pt x="1556861" y="1308100"/>
                </a:lnTo>
                <a:close/>
              </a:path>
              <a:path w="3205480" h="3035300">
                <a:moveTo>
                  <a:pt x="1448890" y="1308100"/>
                </a:moveTo>
                <a:lnTo>
                  <a:pt x="1487861" y="1308100"/>
                </a:lnTo>
                <a:lnTo>
                  <a:pt x="1490308" y="1295400"/>
                </a:lnTo>
                <a:lnTo>
                  <a:pt x="1452938" y="1295400"/>
                </a:lnTo>
                <a:lnTo>
                  <a:pt x="1448890" y="1308100"/>
                </a:lnTo>
                <a:close/>
              </a:path>
              <a:path w="3205480" h="3035300">
                <a:moveTo>
                  <a:pt x="1104929" y="1308100"/>
                </a:moveTo>
                <a:lnTo>
                  <a:pt x="1189648" y="1308100"/>
                </a:lnTo>
                <a:lnTo>
                  <a:pt x="1191437" y="1295400"/>
                </a:lnTo>
                <a:lnTo>
                  <a:pt x="1101823" y="1295400"/>
                </a:lnTo>
                <a:lnTo>
                  <a:pt x="1104929" y="1308100"/>
                </a:lnTo>
                <a:close/>
              </a:path>
              <a:path w="3205480" h="3035300">
                <a:moveTo>
                  <a:pt x="1032259" y="1308100"/>
                </a:moveTo>
                <a:lnTo>
                  <a:pt x="1075560" y="1308100"/>
                </a:lnTo>
                <a:lnTo>
                  <a:pt x="1073677" y="1295400"/>
                </a:lnTo>
                <a:lnTo>
                  <a:pt x="1036777" y="1295400"/>
                </a:lnTo>
                <a:lnTo>
                  <a:pt x="1032259" y="1308100"/>
                </a:lnTo>
                <a:close/>
              </a:path>
              <a:path w="3205480" h="3035300">
                <a:moveTo>
                  <a:pt x="477253" y="1308100"/>
                </a:moveTo>
                <a:lnTo>
                  <a:pt x="610262" y="1308100"/>
                </a:lnTo>
                <a:lnTo>
                  <a:pt x="608379" y="1295400"/>
                </a:lnTo>
                <a:lnTo>
                  <a:pt x="476971" y="1295400"/>
                </a:lnTo>
                <a:lnTo>
                  <a:pt x="477253" y="1308100"/>
                </a:lnTo>
                <a:close/>
              </a:path>
              <a:path w="3205480" h="3035300">
                <a:moveTo>
                  <a:pt x="1958807" y="1320800"/>
                </a:moveTo>
                <a:lnTo>
                  <a:pt x="1998249" y="1320800"/>
                </a:lnTo>
                <a:lnTo>
                  <a:pt x="1999472" y="1308100"/>
                </a:lnTo>
                <a:lnTo>
                  <a:pt x="1960313" y="1308100"/>
                </a:lnTo>
                <a:lnTo>
                  <a:pt x="1958807" y="1320800"/>
                </a:lnTo>
                <a:close/>
              </a:path>
              <a:path w="3205480" h="3035300">
                <a:moveTo>
                  <a:pt x="1818455" y="1320800"/>
                </a:moveTo>
                <a:lnTo>
                  <a:pt x="1851213" y="1320800"/>
                </a:lnTo>
                <a:lnTo>
                  <a:pt x="1851496" y="1308100"/>
                </a:lnTo>
                <a:lnTo>
                  <a:pt x="1816384" y="1308100"/>
                </a:lnTo>
                <a:lnTo>
                  <a:pt x="1818455" y="1320800"/>
                </a:lnTo>
                <a:close/>
              </a:path>
              <a:path w="3205480" h="3035300">
                <a:moveTo>
                  <a:pt x="1549895" y="1320800"/>
                </a:moveTo>
                <a:lnTo>
                  <a:pt x="1771671" y="1320800"/>
                </a:lnTo>
                <a:lnTo>
                  <a:pt x="1770259" y="1308100"/>
                </a:lnTo>
                <a:lnTo>
                  <a:pt x="1550554" y="1308100"/>
                </a:lnTo>
                <a:lnTo>
                  <a:pt x="1549895" y="1320800"/>
                </a:lnTo>
                <a:close/>
              </a:path>
              <a:path w="3205480" h="3035300">
                <a:moveTo>
                  <a:pt x="1447101" y="1320800"/>
                </a:moveTo>
                <a:lnTo>
                  <a:pt x="1486919" y="1320800"/>
                </a:lnTo>
                <a:lnTo>
                  <a:pt x="1488802" y="1308100"/>
                </a:lnTo>
                <a:lnTo>
                  <a:pt x="1448796" y="1308100"/>
                </a:lnTo>
                <a:lnTo>
                  <a:pt x="1447101" y="1320800"/>
                </a:lnTo>
                <a:close/>
              </a:path>
              <a:path w="3205480" h="3035300">
                <a:moveTo>
                  <a:pt x="1112648" y="1320800"/>
                </a:moveTo>
                <a:lnTo>
                  <a:pt x="1197744" y="1320800"/>
                </a:lnTo>
                <a:lnTo>
                  <a:pt x="1195390" y="1308100"/>
                </a:lnTo>
                <a:lnTo>
                  <a:pt x="1111142" y="1308100"/>
                </a:lnTo>
                <a:lnTo>
                  <a:pt x="1112648" y="1320800"/>
                </a:lnTo>
                <a:close/>
              </a:path>
              <a:path w="3205480" h="3035300">
                <a:moveTo>
                  <a:pt x="1029717" y="1320800"/>
                </a:moveTo>
                <a:lnTo>
                  <a:pt x="1068970" y="1320800"/>
                </a:lnTo>
                <a:lnTo>
                  <a:pt x="1076124" y="1308100"/>
                </a:lnTo>
                <a:lnTo>
                  <a:pt x="1031506" y="1308100"/>
                </a:lnTo>
                <a:lnTo>
                  <a:pt x="1029717" y="1320800"/>
                </a:lnTo>
                <a:close/>
              </a:path>
              <a:path w="3205480" h="3035300">
                <a:moveTo>
                  <a:pt x="482525" y="1320800"/>
                </a:moveTo>
                <a:lnTo>
                  <a:pt x="613745" y="1320800"/>
                </a:lnTo>
                <a:lnTo>
                  <a:pt x="610356" y="1308100"/>
                </a:lnTo>
                <a:lnTo>
                  <a:pt x="481395" y="1308100"/>
                </a:lnTo>
                <a:lnTo>
                  <a:pt x="482525" y="1320800"/>
                </a:lnTo>
                <a:close/>
              </a:path>
              <a:path w="3205480" h="3035300">
                <a:moveTo>
                  <a:pt x="1945722" y="1333500"/>
                </a:moveTo>
                <a:lnTo>
                  <a:pt x="1995613" y="1333500"/>
                </a:lnTo>
                <a:lnTo>
                  <a:pt x="1997213" y="1320800"/>
                </a:lnTo>
                <a:lnTo>
                  <a:pt x="1948546" y="1320800"/>
                </a:lnTo>
                <a:lnTo>
                  <a:pt x="1945722" y="1333500"/>
                </a:lnTo>
                <a:close/>
              </a:path>
              <a:path w="3205480" h="3035300">
                <a:moveTo>
                  <a:pt x="1828998" y="1333500"/>
                </a:moveTo>
                <a:lnTo>
                  <a:pt x="1853190" y="1333500"/>
                </a:lnTo>
                <a:lnTo>
                  <a:pt x="1851119" y="1320800"/>
                </a:lnTo>
                <a:lnTo>
                  <a:pt x="1827210" y="1320800"/>
                </a:lnTo>
                <a:lnTo>
                  <a:pt x="1828998" y="1333500"/>
                </a:lnTo>
                <a:close/>
              </a:path>
              <a:path w="3205480" h="3035300">
                <a:moveTo>
                  <a:pt x="1556390" y="1333500"/>
                </a:moveTo>
                <a:lnTo>
                  <a:pt x="1779296" y="1333500"/>
                </a:lnTo>
                <a:lnTo>
                  <a:pt x="1782120" y="1320800"/>
                </a:lnTo>
                <a:lnTo>
                  <a:pt x="1556108" y="1320800"/>
                </a:lnTo>
                <a:lnTo>
                  <a:pt x="1556390" y="1333500"/>
                </a:lnTo>
                <a:close/>
              </a:path>
              <a:path w="3205480" h="3035300">
                <a:moveTo>
                  <a:pt x="1440230" y="1333500"/>
                </a:moveTo>
                <a:lnTo>
                  <a:pt x="1480236" y="1333500"/>
                </a:lnTo>
                <a:lnTo>
                  <a:pt x="1481742" y="1320800"/>
                </a:lnTo>
                <a:lnTo>
                  <a:pt x="1441548" y="1320800"/>
                </a:lnTo>
                <a:lnTo>
                  <a:pt x="1440230" y="1333500"/>
                </a:lnTo>
                <a:close/>
              </a:path>
              <a:path w="3205480" h="3035300">
                <a:moveTo>
                  <a:pt x="1114907" y="1333500"/>
                </a:moveTo>
                <a:lnTo>
                  <a:pt x="1209887" y="1333500"/>
                </a:lnTo>
                <a:lnTo>
                  <a:pt x="1211864" y="1320800"/>
                </a:lnTo>
                <a:lnTo>
                  <a:pt x="1117825" y="1320800"/>
                </a:lnTo>
                <a:lnTo>
                  <a:pt x="1114907" y="1333500"/>
                </a:lnTo>
                <a:close/>
              </a:path>
              <a:path w="3205480" h="3035300">
                <a:moveTo>
                  <a:pt x="1027176" y="1333500"/>
                </a:moveTo>
                <a:lnTo>
                  <a:pt x="1075466" y="1333500"/>
                </a:lnTo>
                <a:lnTo>
                  <a:pt x="1069535" y="1320800"/>
                </a:lnTo>
                <a:lnTo>
                  <a:pt x="1027552" y="1320800"/>
                </a:lnTo>
                <a:lnTo>
                  <a:pt x="1027176" y="1333500"/>
                </a:lnTo>
                <a:close/>
              </a:path>
              <a:path w="3205480" h="3035300">
                <a:moveTo>
                  <a:pt x="496456" y="1333500"/>
                </a:moveTo>
                <a:lnTo>
                  <a:pt x="617510" y="1333500"/>
                </a:lnTo>
                <a:lnTo>
                  <a:pt x="620240" y="1320800"/>
                </a:lnTo>
                <a:lnTo>
                  <a:pt x="492126" y="1320800"/>
                </a:lnTo>
                <a:lnTo>
                  <a:pt x="496456" y="1333500"/>
                </a:lnTo>
                <a:close/>
              </a:path>
              <a:path w="3205480" h="3035300">
                <a:moveTo>
                  <a:pt x="2372049" y="1346200"/>
                </a:moveTo>
                <a:lnTo>
                  <a:pt x="2405466" y="1346200"/>
                </a:lnTo>
                <a:lnTo>
                  <a:pt x="2403207" y="1333500"/>
                </a:lnTo>
                <a:lnTo>
                  <a:pt x="2374591" y="1333500"/>
                </a:lnTo>
                <a:lnTo>
                  <a:pt x="2372049" y="1346200"/>
                </a:lnTo>
                <a:close/>
              </a:path>
              <a:path w="3205480" h="3035300">
                <a:moveTo>
                  <a:pt x="1942993" y="1346200"/>
                </a:moveTo>
                <a:lnTo>
                  <a:pt x="1996084" y="1346200"/>
                </a:lnTo>
                <a:lnTo>
                  <a:pt x="1992977" y="1333500"/>
                </a:lnTo>
                <a:lnTo>
                  <a:pt x="1945816" y="1333500"/>
                </a:lnTo>
                <a:lnTo>
                  <a:pt x="1942993" y="1346200"/>
                </a:lnTo>
                <a:close/>
              </a:path>
              <a:path w="3205480" h="3035300">
                <a:moveTo>
                  <a:pt x="1824574" y="1346200"/>
                </a:moveTo>
                <a:lnTo>
                  <a:pt x="1855355" y="1346200"/>
                </a:lnTo>
                <a:lnTo>
                  <a:pt x="1853661" y="1333500"/>
                </a:lnTo>
                <a:lnTo>
                  <a:pt x="1830410" y="1333500"/>
                </a:lnTo>
                <a:lnTo>
                  <a:pt x="1824574" y="1346200"/>
                </a:lnTo>
                <a:close/>
              </a:path>
              <a:path w="3205480" h="3035300">
                <a:moveTo>
                  <a:pt x="1555072" y="1346200"/>
                </a:moveTo>
                <a:lnTo>
                  <a:pt x="1771295" y="1346200"/>
                </a:lnTo>
                <a:lnTo>
                  <a:pt x="1772989" y="1333500"/>
                </a:lnTo>
                <a:lnTo>
                  <a:pt x="1561191" y="1333500"/>
                </a:lnTo>
                <a:lnTo>
                  <a:pt x="1555072" y="1346200"/>
                </a:lnTo>
                <a:close/>
              </a:path>
              <a:path w="3205480" h="3035300">
                <a:moveTo>
                  <a:pt x="1432605" y="1346200"/>
                </a:moveTo>
                <a:lnTo>
                  <a:pt x="1475247" y="1346200"/>
                </a:lnTo>
                <a:lnTo>
                  <a:pt x="1475906" y="1333500"/>
                </a:lnTo>
                <a:lnTo>
                  <a:pt x="1438818" y="1333500"/>
                </a:lnTo>
                <a:lnTo>
                  <a:pt x="1432605" y="1346200"/>
                </a:lnTo>
                <a:close/>
              </a:path>
              <a:path w="3205480" h="3035300">
                <a:moveTo>
                  <a:pt x="1126391" y="1346200"/>
                </a:moveTo>
                <a:lnTo>
                  <a:pt x="1222877" y="1346200"/>
                </a:lnTo>
                <a:lnTo>
                  <a:pt x="1217982" y="1333500"/>
                </a:lnTo>
                <a:lnTo>
                  <a:pt x="1124791" y="1333500"/>
                </a:lnTo>
                <a:lnTo>
                  <a:pt x="1126391" y="1346200"/>
                </a:lnTo>
                <a:close/>
              </a:path>
              <a:path w="3205480" h="3035300">
                <a:moveTo>
                  <a:pt x="1025576" y="1346200"/>
                </a:moveTo>
                <a:lnTo>
                  <a:pt x="1073300" y="1346200"/>
                </a:lnTo>
                <a:lnTo>
                  <a:pt x="1073206" y="1333500"/>
                </a:lnTo>
                <a:lnTo>
                  <a:pt x="1026517" y="1333500"/>
                </a:lnTo>
                <a:lnTo>
                  <a:pt x="1025576" y="1346200"/>
                </a:lnTo>
                <a:close/>
              </a:path>
              <a:path w="3205480" h="3035300">
                <a:moveTo>
                  <a:pt x="502010" y="1346200"/>
                </a:moveTo>
                <a:lnTo>
                  <a:pt x="617887" y="1346200"/>
                </a:lnTo>
                <a:lnTo>
                  <a:pt x="619769" y="1333500"/>
                </a:lnTo>
                <a:lnTo>
                  <a:pt x="505869" y="1333500"/>
                </a:lnTo>
                <a:lnTo>
                  <a:pt x="502010" y="1346200"/>
                </a:lnTo>
                <a:close/>
              </a:path>
              <a:path w="3205480" h="3035300">
                <a:moveTo>
                  <a:pt x="2358777" y="1358900"/>
                </a:moveTo>
                <a:lnTo>
                  <a:pt x="2404054" y="1358900"/>
                </a:lnTo>
                <a:lnTo>
                  <a:pt x="2408102" y="1346200"/>
                </a:lnTo>
                <a:lnTo>
                  <a:pt x="2360565" y="1346200"/>
                </a:lnTo>
                <a:lnTo>
                  <a:pt x="2358777" y="1358900"/>
                </a:lnTo>
                <a:close/>
              </a:path>
              <a:path w="3205480" h="3035300">
                <a:moveTo>
                  <a:pt x="1941957" y="1358900"/>
                </a:moveTo>
                <a:lnTo>
                  <a:pt x="1987235" y="1358900"/>
                </a:lnTo>
                <a:lnTo>
                  <a:pt x="1988647" y="1346200"/>
                </a:lnTo>
                <a:lnTo>
                  <a:pt x="1943463" y="1346200"/>
                </a:lnTo>
                <a:lnTo>
                  <a:pt x="1941957" y="1358900"/>
                </a:lnTo>
                <a:close/>
              </a:path>
              <a:path w="3205480" h="3035300">
                <a:moveTo>
                  <a:pt x="1832952" y="1358900"/>
                </a:moveTo>
                <a:lnTo>
                  <a:pt x="1864015" y="1358900"/>
                </a:lnTo>
                <a:lnTo>
                  <a:pt x="1862886" y="1346200"/>
                </a:lnTo>
                <a:lnTo>
                  <a:pt x="1825327" y="1346200"/>
                </a:lnTo>
                <a:lnTo>
                  <a:pt x="1832952" y="1358900"/>
                </a:lnTo>
                <a:close/>
              </a:path>
              <a:path w="3205480" h="3035300">
                <a:moveTo>
                  <a:pt x="1772989" y="1358900"/>
                </a:moveTo>
                <a:lnTo>
                  <a:pt x="1776095" y="1346200"/>
                </a:lnTo>
                <a:lnTo>
                  <a:pt x="1766400" y="1346200"/>
                </a:lnTo>
                <a:lnTo>
                  <a:pt x="1772989" y="1358900"/>
                </a:lnTo>
                <a:close/>
              </a:path>
              <a:path w="3205480" h="3035300">
                <a:moveTo>
                  <a:pt x="1554319" y="1358900"/>
                </a:moveTo>
                <a:lnTo>
                  <a:pt x="1756892" y="1358900"/>
                </a:lnTo>
                <a:lnTo>
                  <a:pt x="1759904" y="1346200"/>
                </a:lnTo>
                <a:lnTo>
                  <a:pt x="1554131" y="1346200"/>
                </a:lnTo>
                <a:lnTo>
                  <a:pt x="1554319" y="1358900"/>
                </a:lnTo>
                <a:close/>
              </a:path>
              <a:path w="3205480" h="3035300">
                <a:moveTo>
                  <a:pt x="1437312" y="1358900"/>
                </a:moveTo>
                <a:lnTo>
                  <a:pt x="1482025" y="1358900"/>
                </a:lnTo>
                <a:lnTo>
                  <a:pt x="1482966" y="1346200"/>
                </a:lnTo>
                <a:lnTo>
                  <a:pt x="1431005" y="1346200"/>
                </a:lnTo>
                <a:lnTo>
                  <a:pt x="1437312" y="1358900"/>
                </a:lnTo>
                <a:close/>
              </a:path>
              <a:path w="3205480" h="3035300">
                <a:moveTo>
                  <a:pt x="1127992" y="1358900"/>
                </a:moveTo>
                <a:lnTo>
                  <a:pt x="1235303" y="1358900"/>
                </a:lnTo>
                <a:lnTo>
                  <a:pt x="1235773" y="1346200"/>
                </a:lnTo>
                <a:lnTo>
                  <a:pt x="1124979" y="1346200"/>
                </a:lnTo>
                <a:lnTo>
                  <a:pt x="1127992" y="1358900"/>
                </a:lnTo>
                <a:close/>
              </a:path>
              <a:path w="3205480" h="3035300">
                <a:moveTo>
                  <a:pt x="1027552" y="1358900"/>
                </a:moveTo>
                <a:lnTo>
                  <a:pt x="1078007" y="1358900"/>
                </a:lnTo>
                <a:lnTo>
                  <a:pt x="1078007" y="1346200"/>
                </a:lnTo>
                <a:lnTo>
                  <a:pt x="1028494" y="1346200"/>
                </a:lnTo>
                <a:lnTo>
                  <a:pt x="1027552" y="1358900"/>
                </a:lnTo>
                <a:close/>
              </a:path>
              <a:path w="3205480" h="3035300">
                <a:moveTo>
                  <a:pt x="516318" y="1358900"/>
                </a:moveTo>
                <a:lnTo>
                  <a:pt x="629559" y="1358900"/>
                </a:lnTo>
                <a:lnTo>
                  <a:pt x="628430" y="1346200"/>
                </a:lnTo>
                <a:lnTo>
                  <a:pt x="512647" y="1346200"/>
                </a:lnTo>
                <a:lnTo>
                  <a:pt x="516318" y="1358900"/>
                </a:lnTo>
                <a:close/>
              </a:path>
              <a:path w="3205480" h="3035300">
                <a:moveTo>
                  <a:pt x="2363295" y="1371600"/>
                </a:moveTo>
                <a:lnTo>
                  <a:pt x="2413374" y="1371600"/>
                </a:lnTo>
                <a:lnTo>
                  <a:pt x="2412244" y="1358900"/>
                </a:lnTo>
                <a:lnTo>
                  <a:pt x="2356894" y="1358900"/>
                </a:lnTo>
                <a:lnTo>
                  <a:pt x="2363295" y="1371600"/>
                </a:lnTo>
                <a:close/>
              </a:path>
              <a:path w="3205480" h="3035300">
                <a:moveTo>
                  <a:pt x="1936874" y="1371600"/>
                </a:moveTo>
                <a:lnTo>
                  <a:pt x="1978763" y="1371600"/>
                </a:lnTo>
                <a:lnTo>
                  <a:pt x="1980175" y="1358900"/>
                </a:lnTo>
                <a:lnTo>
                  <a:pt x="1935838" y="1358900"/>
                </a:lnTo>
                <a:lnTo>
                  <a:pt x="1936874" y="1371600"/>
                </a:lnTo>
                <a:close/>
              </a:path>
              <a:path w="3205480" h="3035300">
                <a:moveTo>
                  <a:pt x="1827586" y="1371600"/>
                </a:moveTo>
                <a:lnTo>
                  <a:pt x="1859403" y="1371600"/>
                </a:lnTo>
                <a:lnTo>
                  <a:pt x="1859026" y="1358900"/>
                </a:lnTo>
                <a:lnTo>
                  <a:pt x="1833422" y="1358900"/>
                </a:lnTo>
                <a:lnTo>
                  <a:pt x="1827586" y="1371600"/>
                </a:lnTo>
                <a:close/>
              </a:path>
              <a:path w="3205480" h="3035300">
                <a:moveTo>
                  <a:pt x="1720557" y="1371600"/>
                </a:moveTo>
                <a:lnTo>
                  <a:pt x="1727523" y="1371600"/>
                </a:lnTo>
                <a:lnTo>
                  <a:pt x="1729782" y="1358900"/>
                </a:lnTo>
                <a:lnTo>
                  <a:pt x="1715568" y="1358900"/>
                </a:lnTo>
                <a:lnTo>
                  <a:pt x="1720557" y="1371600"/>
                </a:lnTo>
                <a:close/>
              </a:path>
              <a:path w="3205480" h="3035300">
                <a:moveTo>
                  <a:pt x="1562697" y="1371600"/>
                </a:moveTo>
                <a:lnTo>
                  <a:pt x="1697871" y="1371600"/>
                </a:lnTo>
                <a:lnTo>
                  <a:pt x="1704931" y="1358900"/>
                </a:lnTo>
                <a:lnTo>
                  <a:pt x="1559685" y="1358900"/>
                </a:lnTo>
                <a:lnTo>
                  <a:pt x="1562697" y="1371600"/>
                </a:lnTo>
                <a:close/>
              </a:path>
              <a:path w="3205480" h="3035300">
                <a:moveTo>
                  <a:pt x="1435241" y="1371600"/>
                </a:moveTo>
                <a:lnTo>
                  <a:pt x="1477506" y="1371600"/>
                </a:lnTo>
                <a:lnTo>
                  <a:pt x="1479389" y="1358900"/>
                </a:lnTo>
                <a:lnTo>
                  <a:pt x="1435617" y="1358900"/>
                </a:lnTo>
                <a:lnTo>
                  <a:pt x="1435241" y="1371600"/>
                </a:lnTo>
                <a:close/>
              </a:path>
              <a:path w="3205480" h="3035300">
                <a:moveTo>
                  <a:pt x="1139570" y="1371600"/>
                </a:moveTo>
                <a:lnTo>
                  <a:pt x="1247352" y="1371600"/>
                </a:lnTo>
                <a:lnTo>
                  <a:pt x="1242268" y="1358900"/>
                </a:lnTo>
                <a:lnTo>
                  <a:pt x="1138064" y="1358900"/>
                </a:lnTo>
                <a:lnTo>
                  <a:pt x="1139570" y="1371600"/>
                </a:lnTo>
                <a:close/>
              </a:path>
              <a:path w="3205480" h="3035300">
                <a:moveTo>
                  <a:pt x="1026988" y="1371600"/>
                </a:moveTo>
                <a:lnTo>
                  <a:pt x="1075183" y="1371600"/>
                </a:lnTo>
                <a:lnTo>
                  <a:pt x="1075183" y="1358900"/>
                </a:lnTo>
                <a:lnTo>
                  <a:pt x="1027458" y="1358900"/>
                </a:lnTo>
                <a:lnTo>
                  <a:pt x="1026988" y="1371600"/>
                </a:lnTo>
                <a:close/>
              </a:path>
              <a:path w="3205480" h="3035300">
                <a:moveTo>
                  <a:pt x="514153" y="1371600"/>
                </a:moveTo>
                <a:lnTo>
                  <a:pt x="629183" y="1371600"/>
                </a:lnTo>
                <a:lnTo>
                  <a:pt x="628618" y="1358900"/>
                </a:lnTo>
                <a:lnTo>
                  <a:pt x="512835" y="1358900"/>
                </a:lnTo>
                <a:lnTo>
                  <a:pt x="514153" y="1371600"/>
                </a:lnTo>
                <a:close/>
              </a:path>
              <a:path w="3205480" h="3035300">
                <a:moveTo>
                  <a:pt x="2351905" y="1384300"/>
                </a:moveTo>
                <a:lnTo>
                  <a:pt x="2412150" y="1384300"/>
                </a:lnTo>
                <a:lnTo>
                  <a:pt x="2409891" y="1371600"/>
                </a:lnTo>
                <a:lnTo>
                  <a:pt x="2352846" y="1371600"/>
                </a:lnTo>
                <a:lnTo>
                  <a:pt x="2351905" y="1384300"/>
                </a:lnTo>
                <a:close/>
              </a:path>
              <a:path w="3205480" h="3035300">
                <a:moveTo>
                  <a:pt x="1927178" y="1384300"/>
                </a:moveTo>
                <a:lnTo>
                  <a:pt x="1975092" y="1384300"/>
                </a:lnTo>
                <a:lnTo>
                  <a:pt x="1978104" y="1371600"/>
                </a:lnTo>
                <a:lnTo>
                  <a:pt x="1928778" y="1371600"/>
                </a:lnTo>
                <a:lnTo>
                  <a:pt x="1927178" y="1384300"/>
                </a:lnTo>
                <a:close/>
              </a:path>
              <a:path w="3205480" h="3035300">
                <a:moveTo>
                  <a:pt x="1828057" y="1384300"/>
                </a:moveTo>
                <a:lnTo>
                  <a:pt x="1861286" y="1384300"/>
                </a:lnTo>
                <a:lnTo>
                  <a:pt x="1861380" y="1371600"/>
                </a:lnTo>
                <a:lnTo>
                  <a:pt x="1828057" y="1371600"/>
                </a:lnTo>
                <a:lnTo>
                  <a:pt x="1828057" y="1384300"/>
                </a:lnTo>
                <a:close/>
              </a:path>
              <a:path w="3205480" h="3035300">
                <a:moveTo>
                  <a:pt x="1644969" y="1384300"/>
                </a:moveTo>
                <a:lnTo>
                  <a:pt x="1652311" y="1384300"/>
                </a:lnTo>
                <a:lnTo>
                  <a:pt x="1655700" y="1371600"/>
                </a:lnTo>
                <a:lnTo>
                  <a:pt x="1641109" y="1371600"/>
                </a:lnTo>
                <a:lnTo>
                  <a:pt x="1644969" y="1384300"/>
                </a:lnTo>
                <a:close/>
              </a:path>
              <a:path w="3205480" h="3035300">
                <a:moveTo>
                  <a:pt x="1622847" y="1384300"/>
                </a:moveTo>
                <a:lnTo>
                  <a:pt x="1630190" y="1371600"/>
                </a:lnTo>
                <a:lnTo>
                  <a:pt x="1619082" y="1371600"/>
                </a:lnTo>
                <a:lnTo>
                  <a:pt x="1622847" y="1384300"/>
                </a:lnTo>
                <a:close/>
              </a:path>
              <a:path w="3205480" h="3035300">
                <a:moveTo>
                  <a:pt x="1600820" y="1384300"/>
                </a:moveTo>
                <a:lnTo>
                  <a:pt x="1608069" y="1384300"/>
                </a:lnTo>
                <a:lnTo>
                  <a:pt x="1611740" y="1371600"/>
                </a:lnTo>
                <a:lnTo>
                  <a:pt x="1597244" y="1371600"/>
                </a:lnTo>
                <a:lnTo>
                  <a:pt x="1600820" y="1384300"/>
                </a:lnTo>
                <a:close/>
              </a:path>
              <a:path w="3205480" h="3035300">
                <a:moveTo>
                  <a:pt x="1431476" y="1384300"/>
                </a:moveTo>
                <a:lnTo>
                  <a:pt x="1471953" y="1384300"/>
                </a:lnTo>
                <a:lnTo>
                  <a:pt x="1476941" y="1371600"/>
                </a:lnTo>
                <a:lnTo>
                  <a:pt x="1431287" y="1371600"/>
                </a:lnTo>
                <a:lnTo>
                  <a:pt x="1431476" y="1384300"/>
                </a:lnTo>
                <a:close/>
              </a:path>
              <a:path w="3205480" h="3035300">
                <a:moveTo>
                  <a:pt x="1253094" y="1384300"/>
                </a:moveTo>
                <a:lnTo>
                  <a:pt x="1262884" y="1384300"/>
                </a:lnTo>
                <a:lnTo>
                  <a:pt x="1260248" y="1371600"/>
                </a:lnTo>
                <a:lnTo>
                  <a:pt x="1253094" y="1384300"/>
                </a:lnTo>
                <a:close/>
              </a:path>
              <a:path w="3205480" h="3035300">
                <a:moveTo>
                  <a:pt x="1145971" y="1384300"/>
                </a:moveTo>
                <a:lnTo>
                  <a:pt x="1253094" y="1384300"/>
                </a:lnTo>
                <a:lnTo>
                  <a:pt x="1248011" y="1371600"/>
                </a:lnTo>
                <a:lnTo>
                  <a:pt x="1139382" y="1371600"/>
                </a:lnTo>
                <a:lnTo>
                  <a:pt x="1145971" y="1384300"/>
                </a:lnTo>
                <a:close/>
              </a:path>
              <a:path w="3205480" h="3035300">
                <a:moveTo>
                  <a:pt x="1023599" y="1384300"/>
                </a:moveTo>
                <a:lnTo>
                  <a:pt x="1074053" y="1384300"/>
                </a:lnTo>
                <a:lnTo>
                  <a:pt x="1074242" y="1371600"/>
                </a:lnTo>
                <a:lnTo>
                  <a:pt x="1024540" y="1371600"/>
                </a:lnTo>
                <a:lnTo>
                  <a:pt x="1023599" y="1384300"/>
                </a:lnTo>
                <a:close/>
              </a:path>
              <a:path w="3205480" h="3035300">
                <a:moveTo>
                  <a:pt x="516506" y="1384300"/>
                </a:moveTo>
                <a:lnTo>
                  <a:pt x="627865" y="1384300"/>
                </a:lnTo>
                <a:lnTo>
                  <a:pt x="627865" y="1371600"/>
                </a:lnTo>
                <a:lnTo>
                  <a:pt x="516318" y="1371600"/>
                </a:lnTo>
                <a:lnTo>
                  <a:pt x="516506" y="1384300"/>
                </a:lnTo>
                <a:close/>
              </a:path>
              <a:path w="3205480" h="3035300">
                <a:moveTo>
                  <a:pt x="2356423" y="1397000"/>
                </a:moveTo>
                <a:lnTo>
                  <a:pt x="2420998" y="1397000"/>
                </a:lnTo>
                <a:lnTo>
                  <a:pt x="2419963" y="1384300"/>
                </a:lnTo>
                <a:lnTo>
                  <a:pt x="2357365" y="1384300"/>
                </a:lnTo>
                <a:lnTo>
                  <a:pt x="2356423" y="1397000"/>
                </a:lnTo>
                <a:close/>
              </a:path>
              <a:path w="3205480" h="3035300">
                <a:moveTo>
                  <a:pt x="1918236" y="1397000"/>
                </a:moveTo>
                <a:lnTo>
                  <a:pt x="1968032" y="1397000"/>
                </a:lnTo>
                <a:lnTo>
                  <a:pt x="1971891" y="1384300"/>
                </a:lnTo>
                <a:lnTo>
                  <a:pt x="1921624" y="1384300"/>
                </a:lnTo>
                <a:lnTo>
                  <a:pt x="1918236" y="1397000"/>
                </a:lnTo>
                <a:close/>
              </a:path>
              <a:path w="3205480" h="3035300">
                <a:moveTo>
                  <a:pt x="1832481" y="1397000"/>
                </a:moveTo>
                <a:lnTo>
                  <a:pt x="1857520" y="1397000"/>
                </a:lnTo>
                <a:lnTo>
                  <a:pt x="1857332" y="1384300"/>
                </a:lnTo>
                <a:lnTo>
                  <a:pt x="1828810" y="1384300"/>
                </a:lnTo>
                <a:lnTo>
                  <a:pt x="1832481" y="1397000"/>
                </a:lnTo>
                <a:close/>
              </a:path>
              <a:path w="3205480" h="3035300">
                <a:moveTo>
                  <a:pt x="1430346" y="1397000"/>
                </a:moveTo>
                <a:lnTo>
                  <a:pt x="1472047" y="1397000"/>
                </a:lnTo>
                <a:lnTo>
                  <a:pt x="1471482" y="1384300"/>
                </a:lnTo>
                <a:lnTo>
                  <a:pt x="1429875" y="1384300"/>
                </a:lnTo>
                <a:lnTo>
                  <a:pt x="1430346" y="1397000"/>
                </a:lnTo>
                <a:close/>
              </a:path>
              <a:path w="3205480" h="3035300">
                <a:moveTo>
                  <a:pt x="1146347" y="1397000"/>
                </a:moveTo>
                <a:lnTo>
                  <a:pt x="1271450" y="1397000"/>
                </a:lnTo>
                <a:lnTo>
                  <a:pt x="1266178" y="1384300"/>
                </a:lnTo>
                <a:lnTo>
                  <a:pt x="1149077" y="1384300"/>
                </a:lnTo>
                <a:lnTo>
                  <a:pt x="1146347" y="1397000"/>
                </a:lnTo>
                <a:close/>
              </a:path>
              <a:path w="3205480" h="3035300">
                <a:moveTo>
                  <a:pt x="1025576" y="1397000"/>
                </a:moveTo>
                <a:lnTo>
                  <a:pt x="1070947" y="1397000"/>
                </a:lnTo>
                <a:lnTo>
                  <a:pt x="1071324" y="1384300"/>
                </a:lnTo>
                <a:lnTo>
                  <a:pt x="1026046" y="1384300"/>
                </a:lnTo>
                <a:lnTo>
                  <a:pt x="1025576" y="1397000"/>
                </a:lnTo>
                <a:close/>
              </a:path>
              <a:path w="3205480" h="3035300">
                <a:moveTo>
                  <a:pt x="516695" y="1397000"/>
                </a:moveTo>
                <a:lnTo>
                  <a:pt x="622405" y="1397000"/>
                </a:lnTo>
                <a:lnTo>
                  <a:pt x="622970" y="1384300"/>
                </a:lnTo>
                <a:lnTo>
                  <a:pt x="521872" y="1384300"/>
                </a:lnTo>
                <a:lnTo>
                  <a:pt x="516695" y="1397000"/>
                </a:lnTo>
                <a:close/>
              </a:path>
              <a:path w="3205480" h="3035300">
                <a:moveTo>
                  <a:pt x="2346069" y="1409700"/>
                </a:moveTo>
                <a:lnTo>
                  <a:pt x="2419869" y="1409700"/>
                </a:lnTo>
                <a:lnTo>
                  <a:pt x="2418833" y="1397000"/>
                </a:lnTo>
                <a:lnTo>
                  <a:pt x="2347763" y="1397000"/>
                </a:lnTo>
                <a:lnTo>
                  <a:pt x="2346069" y="1409700"/>
                </a:lnTo>
                <a:close/>
              </a:path>
              <a:path w="3205480" h="3035300">
                <a:moveTo>
                  <a:pt x="1915600" y="1409700"/>
                </a:moveTo>
                <a:lnTo>
                  <a:pt x="1969538" y="1409700"/>
                </a:lnTo>
                <a:lnTo>
                  <a:pt x="1964831" y="1397000"/>
                </a:lnTo>
                <a:lnTo>
                  <a:pt x="1918989" y="1397000"/>
                </a:lnTo>
                <a:lnTo>
                  <a:pt x="1915600" y="1409700"/>
                </a:lnTo>
                <a:close/>
              </a:path>
              <a:path w="3205480" h="3035300">
                <a:moveTo>
                  <a:pt x="1831728" y="1409700"/>
                </a:moveTo>
                <a:lnTo>
                  <a:pt x="1854696" y="1409700"/>
                </a:lnTo>
                <a:lnTo>
                  <a:pt x="1854037" y="1397000"/>
                </a:lnTo>
                <a:lnTo>
                  <a:pt x="1833705" y="1397000"/>
                </a:lnTo>
                <a:lnTo>
                  <a:pt x="1831728" y="1409700"/>
                </a:lnTo>
                <a:close/>
              </a:path>
              <a:path w="3205480" h="3035300">
                <a:moveTo>
                  <a:pt x="1432511" y="1409700"/>
                </a:moveTo>
                <a:lnTo>
                  <a:pt x="1467340" y="1409700"/>
                </a:lnTo>
                <a:lnTo>
                  <a:pt x="1469505" y="1397000"/>
                </a:lnTo>
                <a:lnTo>
                  <a:pt x="1430817" y="1397000"/>
                </a:lnTo>
                <a:lnTo>
                  <a:pt x="1432511" y="1409700"/>
                </a:lnTo>
                <a:close/>
              </a:path>
              <a:path w="3205480" h="3035300">
                <a:moveTo>
                  <a:pt x="1152560" y="1409700"/>
                </a:moveTo>
                <a:lnTo>
                  <a:pt x="1279451" y="1409700"/>
                </a:lnTo>
                <a:lnTo>
                  <a:pt x="1277757" y="1397000"/>
                </a:lnTo>
                <a:lnTo>
                  <a:pt x="1150960" y="1397000"/>
                </a:lnTo>
                <a:lnTo>
                  <a:pt x="1152560" y="1409700"/>
                </a:lnTo>
                <a:close/>
              </a:path>
              <a:path w="3205480" h="3035300">
                <a:moveTo>
                  <a:pt x="1016633" y="1409700"/>
                </a:moveTo>
                <a:lnTo>
                  <a:pt x="1073300" y="1409700"/>
                </a:lnTo>
                <a:lnTo>
                  <a:pt x="1073300" y="1397000"/>
                </a:lnTo>
                <a:lnTo>
                  <a:pt x="1017857" y="1397000"/>
                </a:lnTo>
                <a:lnTo>
                  <a:pt x="1016633" y="1409700"/>
                </a:lnTo>
                <a:close/>
              </a:path>
              <a:path w="3205480" h="3035300">
                <a:moveTo>
                  <a:pt x="501633" y="1409700"/>
                </a:moveTo>
                <a:lnTo>
                  <a:pt x="627677" y="1409700"/>
                </a:lnTo>
                <a:lnTo>
                  <a:pt x="624570" y="1397000"/>
                </a:lnTo>
                <a:lnTo>
                  <a:pt x="502763" y="1397000"/>
                </a:lnTo>
                <a:lnTo>
                  <a:pt x="501633" y="1409700"/>
                </a:lnTo>
                <a:close/>
              </a:path>
              <a:path w="3205480" h="3035300">
                <a:moveTo>
                  <a:pt x="2350587" y="1422400"/>
                </a:moveTo>
                <a:lnTo>
                  <a:pt x="2422222" y="1422400"/>
                </a:lnTo>
                <a:lnTo>
                  <a:pt x="2428905" y="1409700"/>
                </a:lnTo>
                <a:lnTo>
                  <a:pt x="2351434" y="1409700"/>
                </a:lnTo>
                <a:lnTo>
                  <a:pt x="2350587" y="1422400"/>
                </a:lnTo>
                <a:close/>
              </a:path>
              <a:path w="3205480" h="3035300">
                <a:moveTo>
                  <a:pt x="1908446" y="1422400"/>
                </a:moveTo>
                <a:lnTo>
                  <a:pt x="1959089" y="1422400"/>
                </a:lnTo>
                <a:lnTo>
                  <a:pt x="1962478" y="1409700"/>
                </a:lnTo>
                <a:lnTo>
                  <a:pt x="1914753" y="1409700"/>
                </a:lnTo>
                <a:lnTo>
                  <a:pt x="1908446" y="1422400"/>
                </a:lnTo>
                <a:close/>
              </a:path>
              <a:path w="3205480" h="3035300">
                <a:moveTo>
                  <a:pt x="1841894" y="1422400"/>
                </a:moveTo>
                <a:lnTo>
                  <a:pt x="1846789" y="1422400"/>
                </a:lnTo>
                <a:lnTo>
                  <a:pt x="1848577" y="1409700"/>
                </a:lnTo>
                <a:lnTo>
                  <a:pt x="1834363" y="1409700"/>
                </a:lnTo>
                <a:lnTo>
                  <a:pt x="1841894" y="1422400"/>
                </a:lnTo>
                <a:close/>
              </a:path>
              <a:path w="3205480" h="3035300">
                <a:moveTo>
                  <a:pt x="1459527" y="1422400"/>
                </a:moveTo>
                <a:lnTo>
                  <a:pt x="1466870" y="1409700"/>
                </a:lnTo>
                <a:lnTo>
                  <a:pt x="1454538" y="1409700"/>
                </a:lnTo>
                <a:lnTo>
                  <a:pt x="1459527" y="1422400"/>
                </a:lnTo>
                <a:close/>
              </a:path>
              <a:path w="3205480" h="3035300">
                <a:moveTo>
                  <a:pt x="1440512" y="1422400"/>
                </a:moveTo>
                <a:lnTo>
                  <a:pt x="1446537" y="1409700"/>
                </a:lnTo>
                <a:lnTo>
                  <a:pt x="1437500" y="1409700"/>
                </a:lnTo>
                <a:lnTo>
                  <a:pt x="1440512" y="1422400"/>
                </a:lnTo>
                <a:close/>
              </a:path>
              <a:path w="3205480" h="3035300">
                <a:moveTo>
                  <a:pt x="1160467" y="1422400"/>
                </a:moveTo>
                <a:lnTo>
                  <a:pt x="1292441" y="1422400"/>
                </a:lnTo>
                <a:lnTo>
                  <a:pt x="1286982" y="1409700"/>
                </a:lnTo>
                <a:lnTo>
                  <a:pt x="1158867" y="1409700"/>
                </a:lnTo>
                <a:lnTo>
                  <a:pt x="1160467" y="1422400"/>
                </a:lnTo>
                <a:close/>
              </a:path>
              <a:path w="3205480" h="3035300">
                <a:moveTo>
                  <a:pt x="1021151" y="1422400"/>
                </a:moveTo>
                <a:lnTo>
                  <a:pt x="1068123" y="1422400"/>
                </a:lnTo>
                <a:lnTo>
                  <a:pt x="1072641" y="1409700"/>
                </a:lnTo>
                <a:lnTo>
                  <a:pt x="1015692" y="1409700"/>
                </a:lnTo>
                <a:lnTo>
                  <a:pt x="1021151" y="1422400"/>
                </a:lnTo>
                <a:close/>
              </a:path>
              <a:path w="3205480" h="3035300">
                <a:moveTo>
                  <a:pt x="503610" y="1422400"/>
                </a:moveTo>
                <a:lnTo>
                  <a:pt x="617228" y="1422400"/>
                </a:lnTo>
                <a:lnTo>
                  <a:pt x="618546" y="1409700"/>
                </a:lnTo>
                <a:lnTo>
                  <a:pt x="504363" y="1409700"/>
                </a:lnTo>
                <a:lnTo>
                  <a:pt x="503610" y="1422400"/>
                </a:lnTo>
                <a:close/>
              </a:path>
              <a:path w="3205480" h="3035300">
                <a:moveTo>
                  <a:pt x="2340515" y="1435100"/>
                </a:moveTo>
                <a:lnTo>
                  <a:pt x="2424481" y="1435100"/>
                </a:lnTo>
                <a:lnTo>
                  <a:pt x="2424105" y="1422400"/>
                </a:lnTo>
                <a:lnTo>
                  <a:pt x="2348234" y="1422400"/>
                </a:lnTo>
                <a:lnTo>
                  <a:pt x="2340515" y="1435100"/>
                </a:lnTo>
                <a:close/>
              </a:path>
              <a:path w="3205480" h="3035300">
                <a:moveTo>
                  <a:pt x="1901292" y="1435100"/>
                </a:moveTo>
                <a:lnTo>
                  <a:pt x="1950523" y="1435100"/>
                </a:lnTo>
                <a:lnTo>
                  <a:pt x="1954100" y="1422400"/>
                </a:lnTo>
                <a:lnTo>
                  <a:pt x="1902986" y="1422400"/>
                </a:lnTo>
                <a:lnTo>
                  <a:pt x="1901292" y="1435100"/>
                </a:lnTo>
                <a:close/>
              </a:path>
              <a:path w="3205480" h="3035300">
                <a:moveTo>
                  <a:pt x="1164892" y="1435100"/>
                </a:moveTo>
                <a:lnTo>
                  <a:pt x="1312774" y="1435100"/>
                </a:lnTo>
                <a:lnTo>
                  <a:pt x="1309950" y="1422400"/>
                </a:lnTo>
                <a:lnTo>
                  <a:pt x="1165080" y="1422400"/>
                </a:lnTo>
                <a:lnTo>
                  <a:pt x="1164892" y="1435100"/>
                </a:lnTo>
                <a:close/>
              </a:path>
              <a:path w="3205480" h="3035300">
                <a:moveTo>
                  <a:pt x="1014186" y="1435100"/>
                </a:moveTo>
                <a:lnTo>
                  <a:pt x="1066899" y="1435100"/>
                </a:lnTo>
                <a:lnTo>
                  <a:pt x="1067652" y="1422400"/>
                </a:lnTo>
                <a:lnTo>
                  <a:pt x="1020210" y="1422400"/>
                </a:lnTo>
                <a:lnTo>
                  <a:pt x="1014186" y="1435100"/>
                </a:lnTo>
                <a:close/>
              </a:path>
              <a:path w="3205480" h="3035300">
                <a:moveTo>
                  <a:pt x="507564" y="1435100"/>
                </a:moveTo>
                <a:lnTo>
                  <a:pt x="617228" y="1435100"/>
                </a:lnTo>
                <a:lnTo>
                  <a:pt x="620429" y="1422400"/>
                </a:lnTo>
                <a:lnTo>
                  <a:pt x="506999" y="1422400"/>
                </a:lnTo>
                <a:lnTo>
                  <a:pt x="507564" y="1435100"/>
                </a:lnTo>
                <a:close/>
              </a:path>
              <a:path w="3205480" h="3035300">
                <a:moveTo>
                  <a:pt x="2387016" y="1447800"/>
                </a:moveTo>
                <a:lnTo>
                  <a:pt x="2436907" y="1447800"/>
                </a:lnTo>
                <a:lnTo>
                  <a:pt x="2435212" y="1435100"/>
                </a:lnTo>
                <a:lnTo>
                  <a:pt x="2388052" y="1435100"/>
                </a:lnTo>
                <a:lnTo>
                  <a:pt x="2386767" y="1445932"/>
                </a:lnTo>
                <a:lnTo>
                  <a:pt x="2387016" y="1447800"/>
                </a:lnTo>
                <a:close/>
              </a:path>
              <a:path w="3205480" h="3035300">
                <a:moveTo>
                  <a:pt x="2386767" y="1445932"/>
                </a:moveTo>
                <a:lnTo>
                  <a:pt x="2388052" y="1435100"/>
                </a:lnTo>
                <a:lnTo>
                  <a:pt x="2385322" y="1435100"/>
                </a:lnTo>
                <a:lnTo>
                  <a:pt x="2386767" y="1445932"/>
                </a:lnTo>
                <a:close/>
              </a:path>
              <a:path w="3205480" h="3035300">
                <a:moveTo>
                  <a:pt x="2342586" y="1447800"/>
                </a:moveTo>
                <a:lnTo>
                  <a:pt x="2386546" y="1447800"/>
                </a:lnTo>
                <a:lnTo>
                  <a:pt x="2386767" y="1445932"/>
                </a:lnTo>
                <a:lnTo>
                  <a:pt x="2385322" y="1435100"/>
                </a:lnTo>
                <a:lnTo>
                  <a:pt x="2339009" y="1435100"/>
                </a:lnTo>
                <a:lnTo>
                  <a:pt x="2342586" y="1447800"/>
                </a:lnTo>
                <a:close/>
              </a:path>
              <a:path w="3205480" h="3035300">
                <a:moveTo>
                  <a:pt x="1892349" y="1447800"/>
                </a:moveTo>
                <a:lnTo>
                  <a:pt x="1949300" y="1447800"/>
                </a:lnTo>
                <a:lnTo>
                  <a:pt x="1951088" y="1435100"/>
                </a:lnTo>
                <a:lnTo>
                  <a:pt x="1895926" y="1435100"/>
                </a:lnTo>
                <a:lnTo>
                  <a:pt x="1892349" y="1447800"/>
                </a:lnTo>
                <a:close/>
              </a:path>
              <a:path w="3205480" h="3035300">
                <a:moveTo>
                  <a:pt x="1173928" y="1447800"/>
                </a:moveTo>
                <a:lnTo>
                  <a:pt x="1327741" y="1447800"/>
                </a:lnTo>
                <a:lnTo>
                  <a:pt x="1322093" y="1435100"/>
                </a:lnTo>
                <a:lnTo>
                  <a:pt x="1170728" y="1435100"/>
                </a:lnTo>
                <a:lnTo>
                  <a:pt x="1173928" y="1447800"/>
                </a:lnTo>
                <a:close/>
              </a:path>
              <a:path w="3205480" h="3035300">
                <a:moveTo>
                  <a:pt x="1020869" y="1447800"/>
                </a:moveTo>
                <a:lnTo>
                  <a:pt x="1071983" y="1447800"/>
                </a:lnTo>
                <a:lnTo>
                  <a:pt x="1072924" y="1435100"/>
                </a:lnTo>
                <a:lnTo>
                  <a:pt x="1013150" y="1435100"/>
                </a:lnTo>
                <a:lnTo>
                  <a:pt x="1020869" y="1447800"/>
                </a:lnTo>
                <a:close/>
              </a:path>
              <a:path w="3205480" h="3035300">
                <a:moveTo>
                  <a:pt x="502386" y="1447800"/>
                </a:moveTo>
                <a:lnTo>
                  <a:pt x="608851" y="1447800"/>
                </a:lnTo>
                <a:lnTo>
                  <a:pt x="612616" y="1435100"/>
                </a:lnTo>
                <a:lnTo>
                  <a:pt x="501539" y="1435100"/>
                </a:lnTo>
                <a:lnTo>
                  <a:pt x="502386" y="1447800"/>
                </a:lnTo>
                <a:close/>
              </a:path>
              <a:path w="3205480" h="3035300">
                <a:moveTo>
                  <a:pt x="2392193" y="1460500"/>
                </a:moveTo>
                <a:lnTo>
                  <a:pt x="2437472" y="1460500"/>
                </a:lnTo>
                <a:lnTo>
                  <a:pt x="2436718" y="1447800"/>
                </a:lnTo>
                <a:lnTo>
                  <a:pt x="2390499" y="1447800"/>
                </a:lnTo>
                <a:lnTo>
                  <a:pt x="2392193" y="1460500"/>
                </a:lnTo>
                <a:close/>
              </a:path>
              <a:path w="3205480" h="3035300">
                <a:moveTo>
                  <a:pt x="2340233" y="1460500"/>
                </a:moveTo>
                <a:lnTo>
                  <a:pt x="2381933" y="1460500"/>
                </a:lnTo>
                <a:lnTo>
                  <a:pt x="2383439" y="1447800"/>
                </a:lnTo>
                <a:lnTo>
                  <a:pt x="2340891" y="1447800"/>
                </a:lnTo>
                <a:lnTo>
                  <a:pt x="2340233" y="1460500"/>
                </a:lnTo>
                <a:close/>
              </a:path>
              <a:path w="3205480" h="3035300">
                <a:moveTo>
                  <a:pt x="1892632" y="1460500"/>
                </a:moveTo>
                <a:lnTo>
                  <a:pt x="1941298" y="1460500"/>
                </a:lnTo>
                <a:lnTo>
                  <a:pt x="1944970" y="1447800"/>
                </a:lnTo>
                <a:lnTo>
                  <a:pt x="1887078" y="1447800"/>
                </a:lnTo>
                <a:lnTo>
                  <a:pt x="1892632" y="1460500"/>
                </a:lnTo>
                <a:close/>
              </a:path>
              <a:path w="3205480" h="3035300">
                <a:moveTo>
                  <a:pt x="1176941" y="1460500"/>
                </a:moveTo>
                <a:lnTo>
                  <a:pt x="1348356" y="1460500"/>
                </a:lnTo>
                <a:lnTo>
                  <a:pt x="1342520" y="1447800"/>
                </a:lnTo>
                <a:lnTo>
                  <a:pt x="1175340" y="1447800"/>
                </a:lnTo>
                <a:lnTo>
                  <a:pt x="1176941" y="1460500"/>
                </a:lnTo>
                <a:close/>
              </a:path>
              <a:path w="3205480" h="3035300">
                <a:moveTo>
                  <a:pt x="1017292" y="1460500"/>
                </a:moveTo>
                <a:lnTo>
                  <a:pt x="1065581" y="1460500"/>
                </a:lnTo>
                <a:lnTo>
                  <a:pt x="1066523" y="1447800"/>
                </a:lnTo>
                <a:lnTo>
                  <a:pt x="1017857" y="1447800"/>
                </a:lnTo>
                <a:lnTo>
                  <a:pt x="1017292" y="1460500"/>
                </a:lnTo>
                <a:close/>
              </a:path>
              <a:path w="3205480" h="3035300">
                <a:moveTo>
                  <a:pt x="511894" y="1460500"/>
                </a:moveTo>
                <a:lnTo>
                  <a:pt x="604991" y="1460500"/>
                </a:lnTo>
                <a:lnTo>
                  <a:pt x="609415" y="1447800"/>
                </a:lnTo>
                <a:lnTo>
                  <a:pt x="507375" y="1447800"/>
                </a:lnTo>
                <a:lnTo>
                  <a:pt x="511894" y="1460500"/>
                </a:lnTo>
                <a:close/>
              </a:path>
              <a:path w="3205480" h="3035300">
                <a:moveTo>
                  <a:pt x="2392852" y="1473200"/>
                </a:moveTo>
                <a:lnTo>
                  <a:pt x="2436342" y="1473200"/>
                </a:lnTo>
                <a:lnTo>
                  <a:pt x="2434836" y="1460500"/>
                </a:lnTo>
                <a:lnTo>
                  <a:pt x="2391346" y="1460500"/>
                </a:lnTo>
                <a:lnTo>
                  <a:pt x="2392852" y="1473200"/>
                </a:lnTo>
                <a:close/>
              </a:path>
              <a:path w="3205480" h="3035300">
                <a:moveTo>
                  <a:pt x="2336938" y="1473200"/>
                </a:moveTo>
                <a:lnTo>
                  <a:pt x="2377979" y="1473200"/>
                </a:lnTo>
                <a:lnTo>
                  <a:pt x="2379486" y="1460500"/>
                </a:lnTo>
                <a:lnTo>
                  <a:pt x="2338256" y="1460500"/>
                </a:lnTo>
                <a:lnTo>
                  <a:pt x="2336938" y="1473200"/>
                </a:lnTo>
                <a:close/>
              </a:path>
              <a:path w="3205480" h="3035300">
                <a:moveTo>
                  <a:pt x="1881336" y="1473200"/>
                </a:moveTo>
                <a:lnTo>
                  <a:pt x="1932921" y="1473200"/>
                </a:lnTo>
                <a:lnTo>
                  <a:pt x="1934803" y="1460500"/>
                </a:lnTo>
                <a:lnTo>
                  <a:pt x="1883218" y="1460500"/>
                </a:lnTo>
                <a:lnTo>
                  <a:pt x="1881336" y="1473200"/>
                </a:lnTo>
                <a:close/>
              </a:path>
              <a:path w="3205480" h="3035300">
                <a:moveTo>
                  <a:pt x="1180047" y="1473200"/>
                </a:moveTo>
                <a:lnTo>
                  <a:pt x="1352498" y="1473200"/>
                </a:lnTo>
                <a:lnTo>
                  <a:pt x="1349580" y="1460500"/>
                </a:lnTo>
                <a:lnTo>
                  <a:pt x="1178353" y="1460500"/>
                </a:lnTo>
                <a:lnTo>
                  <a:pt x="1180047" y="1473200"/>
                </a:lnTo>
                <a:close/>
              </a:path>
              <a:path w="3205480" h="3035300">
                <a:moveTo>
                  <a:pt x="1009855" y="1473200"/>
                </a:moveTo>
                <a:lnTo>
                  <a:pt x="1070194" y="1473200"/>
                </a:lnTo>
                <a:lnTo>
                  <a:pt x="1071324" y="1460500"/>
                </a:lnTo>
                <a:lnTo>
                  <a:pt x="1011173" y="1460500"/>
                </a:lnTo>
                <a:lnTo>
                  <a:pt x="1009855" y="1473200"/>
                </a:lnTo>
                <a:close/>
              </a:path>
              <a:path w="3205480" h="3035300">
                <a:moveTo>
                  <a:pt x="520649" y="1473200"/>
                </a:moveTo>
                <a:lnTo>
                  <a:pt x="590495" y="1473200"/>
                </a:lnTo>
                <a:lnTo>
                  <a:pt x="593225" y="1460500"/>
                </a:lnTo>
                <a:lnTo>
                  <a:pt x="515659" y="1460500"/>
                </a:lnTo>
                <a:lnTo>
                  <a:pt x="520649" y="1473200"/>
                </a:lnTo>
                <a:close/>
              </a:path>
              <a:path w="3205480" h="3035300">
                <a:moveTo>
                  <a:pt x="2400948" y="1485900"/>
                </a:moveTo>
                <a:lnTo>
                  <a:pt x="2442178" y="1485900"/>
                </a:lnTo>
                <a:lnTo>
                  <a:pt x="2441425" y="1473200"/>
                </a:lnTo>
                <a:lnTo>
                  <a:pt x="2396053" y="1473200"/>
                </a:lnTo>
                <a:lnTo>
                  <a:pt x="2400948" y="1485900"/>
                </a:lnTo>
                <a:close/>
              </a:path>
              <a:path w="3205480" h="3035300">
                <a:moveTo>
                  <a:pt x="2331855" y="1485900"/>
                </a:moveTo>
                <a:lnTo>
                  <a:pt x="2375438" y="1485900"/>
                </a:lnTo>
                <a:lnTo>
                  <a:pt x="2372332" y="1473200"/>
                </a:lnTo>
                <a:lnTo>
                  <a:pt x="2333173" y="1473200"/>
                </a:lnTo>
                <a:lnTo>
                  <a:pt x="2331855" y="1485900"/>
                </a:lnTo>
                <a:close/>
              </a:path>
              <a:path w="3205480" h="3035300">
                <a:moveTo>
                  <a:pt x="1873899" y="1485900"/>
                </a:moveTo>
                <a:lnTo>
                  <a:pt x="1930097" y="1485900"/>
                </a:lnTo>
                <a:lnTo>
                  <a:pt x="1931979" y="1473200"/>
                </a:lnTo>
                <a:lnTo>
                  <a:pt x="1877665" y="1473200"/>
                </a:lnTo>
                <a:lnTo>
                  <a:pt x="1873899" y="1485900"/>
                </a:lnTo>
                <a:close/>
              </a:path>
              <a:path w="3205480" h="3035300">
                <a:moveTo>
                  <a:pt x="1186166" y="1485900"/>
                </a:moveTo>
                <a:lnTo>
                  <a:pt x="1380644" y="1485900"/>
                </a:lnTo>
                <a:lnTo>
                  <a:pt x="1377725" y="1473200"/>
                </a:lnTo>
                <a:lnTo>
                  <a:pt x="1191908" y="1473200"/>
                </a:lnTo>
                <a:lnTo>
                  <a:pt x="1186166" y="1485900"/>
                </a:lnTo>
                <a:close/>
              </a:path>
              <a:path w="3205480" h="3035300">
                <a:moveTo>
                  <a:pt x="1008820" y="1485900"/>
                </a:moveTo>
                <a:lnTo>
                  <a:pt x="1065958" y="1485900"/>
                </a:lnTo>
                <a:lnTo>
                  <a:pt x="1066617" y="1473200"/>
                </a:lnTo>
                <a:lnTo>
                  <a:pt x="1010703" y="1473200"/>
                </a:lnTo>
                <a:lnTo>
                  <a:pt x="1008820" y="1485900"/>
                </a:lnTo>
                <a:close/>
              </a:path>
              <a:path w="3205480" h="3035300">
                <a:moveTo>
                  <a:pt x="545688" y="1485900"/>
                </a:moveTo>
                <a:lnTo>
                  <a:pt x="556042" y="1485900"/>
                </a:lnTo>
                <a:lnTo>
                  <a:pt x="559807" y="1473200"/>
                </a:lnTo>
                <a:lnTo>
                  <a:pt x="543523" y="1473200"/>
                </a:lnTo>
                <a:lnTo>
                  <a:pt x="545688" y="1485900"/>
                </a:lnTo>
                <a:close/>
              </a:path>
              <a:path w="3205480" h="3035300">
                <a:moveTo>
                  <a:pt x="2398595" y="1498600"/>
                </a:moveTo>
                <a:lnTo>
                  <a:pt x="2441519" y="1498600"/>
                </a:lnTo>
                <a:lnTo>
                  <a:pt x="2440201" y="1485900"/>
                </a:lnTo>
                <a:lnTo>
                  <a:pt x="2402266" y="1485900"/>
                </a:lnTo>
                <a:lnTo>
                  <a:pt x="2398595" y="1498600"/>
                </a:lnTo>
                <a:close/>
              </a:path>
              <a:path w="3205480" h="3035300">
                <a:moveTo>
                  <a:pt x="2328654" y="1498600"/>
                </a:moveTo>
                <a:lnTo>
                  <a:pt x="2371861" y="1498600"/>
                </a:lnTo>
                <a:lnTo>
                  <a:pt x="2374120" y="1485900"/>
                </a:lnTo>
                <a:lnTo>
                  <a:pt x="2329972" y="1485900"/>
                </a:lnTo>
                <a:lnTo>
                  <a:pt x="2328654" y="1498600"/>
                </a:lnTo>
                <a:close/>
              </a:path>
              <a:path w="3205480" h="3035300">
                <a:moveTo>
                  <a:pt x="1871922" y="1498600"/>
                </a:moveTo>
                <a:lnTo>
                  <a:pt x="1919648" y="1498600"/>
                </a:lnTo>
                <a:lnTo>
                  <a:pt x="1916447" y="1485900"/>
                </a:lnTo>
                <a:lnTo>
                  <a:pt x="1875876" y="1485900"/>
                </a:lnTo>
                <a:lnTo>
                  <a:pt x="1871922" y="1498600"/>
                </a:lnTo>
                <a:close/>
              </a:path>
              <a:path w="3205480" h="3035300">
                <a:moveTo>
                  <a:pt x="1858838" y="1498600"/>
                </a:moveTo>
                <a:lnTo>
                  <a:pt x="1871922" y="1498600"/>
                </a:lnTo>
                <a:lnTo>
                  <a:pt x="1862792" y="1485900"/>
                </a:lnTo>
                <a:lnTo>
                  <a:pt x="1858838" y="1498600"/>
                </a:lnTo>
                <a:close/>
              </a:path>
              <a:path w="3205480" h="3035300">
                <a:moveTo>
                  <a:pt x="1390057" y="1498600"/>
                </a:moveTo>
                <a:lnTo>
                  <a:pt x="1401353" y="1498600"/>
                </a:lnTo>
                <a:lnTo>
                  <a:pt x="1395328" y="1485900"/>
                </a:lnTo>
                <a:lnTo>
                  <a:pt x="1390057" y="1498600"/>
                </a:lnTo>
                <a:close/>
              </a:path>
              <a:path w="3205480" h="3035300">
                <a:moveTo>
                  <a:pt x="1192661" y="1498600"/>
                </a:moveTo>
                <a:lnTo>
                  <a:pt x="1390057" y="1498600"/>
                </a:lnTo>
                <a:lnTo>
                  <a:pt x="1387139" y="1485900"/>
                </a:lnTo>
                <a:lnTo>
                  <a:pt x="1189460" y="1485900"/>
                </a:lnTo>
                <a:lnTo>
                  <a:pt x="1192661" y="1498600"/>
                </a:lnTo>
                <a:close/>
              </a:path>
              <a:path w="3205480" h="3035300">
                <a:moveTo>
                  <a:pt x="1010420" y="1498600"/>
                </a:moveTo>
                <a:lnTo>
                  <a:pt x="1066052" y="1498600"/>
                </a:lnTo>
                <a:lnTo>
                  <a:pt x="1059840" y="1485900"/>
                </a:lnTo>
                <a:lnTo>
                  <a:pt x="1011361" y="1485900"/>
                </a:lnTo>
                <a:lnTo>
                  <a:pt x="1010420" y="1498600"/>
                </a:lnTo>
                <a:close/>
              </a:path>
              <a:path w="3205480" h="3035300">
                <a:moveTo>
                  <a:pt x="2402925" y="1511300"/>
                </a:moveTo>
                <a:lnTo>
                  <a:pt x="2444061" y="1511300"/>
                </a:lnTo>
                <a:lnTo>
                  <a:pt x="2442931" y="1498600"/>
                </a:lnTo>
                <a:lnTo>
                  <a:pt x="2401795" y="1498600"/>
                </a:lnTo>
                <a:lnTo>
                  <a:pt x="2402925" y="1511300"/>
                </a:lnTo>
                <a:close/>
              </a:path>
              <a:path w="3205480" h="3035300">
                <a:moveTo>
                  <a:pt x="2330819" y="1511300"/>
                </a:moveTo>
                <a:lnTo>
                  <a:pt x="2375061" y="1511300"/>
                </a:lnTo>
                <a:lnTo>
                  <a:pt x="2376379" y="1498600"/>
                </a:lnTo>
                <a:lnTo>
                  <a:pt x="2331478" y="1498600"/>
                </a:lnTo>
                <a:lnTo>
                  <a:pt x="2330819" y="1511300"/>
                </a:lnTo>
                <a:close/>
              </a:path>
              <a:path w="3205480" h="3035300">
                <a:moveTo>
                  <a:pt x="1857708" y="1511300"/>
                </a:moveTo>
                <a:lnTo>
                  <a:pt x="1914376" y="1511300"/>
                </a:lnTo>
                <a:lnTo>
                  <a:pt x="1915600" y="1498600"/>
                </a:lnTo>
                <a:lnTo>
                  <a:pt x="1861850" y="1498600"/>
                </a:lnTo>
                <a:lnTo>
                  <a:pt x="1857708" y="1511300"/>
                </a:lnTo>
                <a:close/>
              </a:path>
              <a:path w="3205480" h="3035300">
                <a:moveTo>
                  <a:pt x="1204710" y="1511300"/>
                </a:moveTo>
                <a:lnTo>
                  <a:pt x="1409825" y="1511300"/>
                </a:lnTo>
                <a:lnTo>
                  <a:pt x="1410390" y="1498600"/>
                </a:lnTo>
                <a:lnTo>
                  <a:pt x="1202921" y="1498600"/>
                </a:lnTo>
                <a:lnTo>
                  <a:pt x="1204710" y="1511300"/>
                </a:lnTo>
                <a:close/>
              </a:path>
              <a:path w="3205480" h="3035300">
                <a:moveTo>
                  <a:pt x="1003831" y="1511300"/>
                </a:moveTo>
                <a:lnTo>
                  <a:pt x="1058333" y="1511300"/>
                </a:lnTo>
                <a:lnTo>
                  <a:pt x="1064734" y="1498600"/>
                </a:lnTo>
                <a:lnTo>
                  <a:pt x="1002984" y="1498600"/>
                </a:lnTo>
                <a:lnTo>
                  <a:pt x="1003831" y="1511300"/>
                </a:lnTo>
                <a:close/>
              </a:path>
              <a:path w="3205480" h="3035300">
                <a:moveTo>
                  <a:pt x="2404525" y="1524000"/>
                </a:moveTo>
                <a:lnTo>
                  <a:pt x="2441143" y="1524000"/>
                </a:lnTo>
                <a:lnTo>
                  <a:pt x="2441049" y="1511300"/>
                </a:lnTo>
                <a:lnTo>
                  <a:pt x="2403395" y="1511300"/>
                </a:lnTo>
                <a:lnTo>
                  <a:pt x="2404525" y="1524000"/>
                </a:lnTo>
                <a:close/>
              </a:path>
              <a:path w="3205480" h="3035300">
                <a:moveTo>
                  <a:pt x="2323665" y="1524000"/>
                </a:moveTo>
                <a:lnTo>
                  <a:pt x="2366025" y="1524000"/>
                </a:lnTo>
                <a:lnTo>
                  <a:pt x="2367154" y="1511300"/>
                </a:lnTo>
                <a:lnTo>
                  <a:pt x="2330914" y="1511300"/>
                </a:lnTo>
                <a:lnTo>
                  <a:pt x="2323665" y="1524000"/>
                </a:lnTo>
                <a:close/>
              </a:path>
              <a:path w="3205480" h="3035300">
                <a:moveTo>
                  <a:pt x="1852719" y="1524000"/>
                </a:moveTo>
                <a:lnTo>
                  <a:pt x="1897433" y="1524000"/>
                </a:lnTo>
                <a:lnTo>
                  <a:pt x="1897715" y="1511300"/>
                </a:lnTo>
                <a:lnTo>
                  <a:pt x="1854884" y="1511300"/>
                </a:lnTo>
                <a:lnTo>
                  <a:pt x="1852719" y="1524000"/>
                </a:lnTo>
                <a:close/>
              </a:path>
              <a:path w="3205480" h="3035300">
                <a:moveTo>
                  <a:pt x="1207063" y="1524000"/>
                </a:moveTo>
                <a:lnTo>
                  <a:pt x="1426298" y="1524000"/>
                </a:lnTo>
                <a:lnTo>
                  <a:pt x="1420085" y="1511300"/>
                </a:lnTo>
                <a:lnTo>
                  <a:pt x="1205274" y="1511300"/>
                </a:lnTo>
                <a:lnTo>
                  <a:pt x="1207063" y="1524000"/>
                </a:lnTo>
                <a:close/>
              </a:path>
              <a:path w="3205480" h="3035300">
                <a:moveTo>
                  <a:pt x="1002325" y="1524000"/>
                </a:moveTo>
                <a:lnTo>
                  <a:pt x="1057298" y="1524000"/>
                </a:lnTo>
                <a:lnTo>
                  <a:pt x="1058992" y="1511300"/>
                </a:lnTo>
                <a:lnTo>
                  <a:pt x="1001760" y="1511300"/>
                </a:lnTo>
                <a:lnTo>
                  <a:pt x="1002325" y="1524000"/>
                </a:lnTo>
                <a:close/>
              </a:path>
              <a:path w="3205480" h="3035300">
                <a:moveTo>
                  <a:pt x="2407631" y="1536700"/>
                </a:moveTo>
                <a:lnTo>
                  <a:pt x="2450556" y="1536700"/>
                </a:lnTo>
                <a:lnTo>
                  <a:pt x="2442084" y="1524000"/>
                </a:lnTo>
                <a:lnTo>
                  <a:pt x="2406690" y="1524000"/>
                </a:lnTo>
                <a:lnTo>
                  <a:pt x="2407631" y="1536700"/>
                </a:lnTo>
                <a:close/>
              </a:path>
              <a:path w="3205480" h="3035300">
                <a:moveTo>
                  <a:pt x="2323853" y="1536700"/>
                </a:moveTo>
                <a:lnTo>
                  <a:pt x="2367343" y="1536700"/>
                </a:lnTo>
                <a:lnTo>
                  <a:pt x="2368472" y="1524000"/>
                </a:lnTo>
                <a:lnTo>
                  <a:pt x="2322442" y="1524000"/>
                </a:lnTo>
                <a:lnTo>
                  <a:pt x="2323853" y="1536700"/>
                </a:lnTo>
                <a:close/>
              </a:path>
              <a:path w="3205480" h="3035300">
                <a:moveTo>
                  <a:pt x="1836152" y="1536700"/>
                </a:moveTo>
                <a:lnTo>
                  <a:pt x="1893197" y="1536700"/>
                </a:lnTo>
                <a:lnTo>
                  <a:pt x="1893197" y="1524000"/>
                </a:lnTo>
                <a:lnTo>
                  <a:pt x="1840671" y="1524000"/>
                </a:lnTo>
                <a:lnTo>
                  <a:pt x="1836152" y="1536700"/>
                </a:lnTo>
                <a:close/>
              </a:path>
              <a:path w="3205480" h="3035300">
                <a:moveTo>
                  <a:pt x="1216100" y="1536700"/>
                </a:moveTo>
                <a:lnTo>
                  <a:pt x="1448231" y="1536700"/>
                </a:lnTo>
                <a:lnTo>
                  <a:pt x="1445501" y="1524000"/>
                </a:lnTo>
                <a:lnTo>
                  <a:pt x="1209981" y="1524000"/>
                </a:lnTo>
                <a:lnTo>
                  <a:pt x="1216100" y="1536700"/>
                </a:lnTo>
                <a:close/>
              </a:path>
              <a:path w="3205480" h="3035300">
                <a:moveTo>
                  <a:pt x="992723" y="1536700"/>
                </a:moveTo>
                <a:lnTo>
                  <a:pt x="1054568" y="1536700"/>
                </a:lnTo>
                <a:lnTo>
                  <a:pt x="1056262" y="1524000"/>
                </a:lnTo>
                <a:lnTo>
                  <a:pt x="993759" y="1524000"/>
                </a:lnTo>
                <a:lnTo>
                  <a:pt x="992723" y="1536700"/>
                </a:lnTo>
                <a:close/>
              </a:path>
              <a:path w="3205480" h="3035300">
                <a:moveTo>
                  <a:pt x="474146" y="1536700"/>
                </a:moveTo>
                <a:lnTo>
                  <a:pt x="530814" y="1536700"/>
                </a:lnTo>
                <a:lnTo>
                  <a:pt x="529873" y="1524000"/>
                </a:lnTo>
                <a:lnTo>
                  <a:pt x="473487" y="1524000"/>
                </a:lnTo>
                <a:lnTo>
                  <a:pt x="474146" y="1536700"/>
                </a:lnTo>
                <a:close/>
              </a:path>
              <a:path w="3205480" h="3035300">
                <a:moveTo>
                  <a:pt x="2406784" y="1549400"/>
                </a:moveTo>
                <a:lnTo>
                  <a:pt x="2452533" y="1549400"/>
                </a:lnTo>
                <a:lnTo>
                  <a:pt x="2452062" y="1536700"/>
                </a:lnTo>
                <a:lnTo>
                  <a:pt x="2405843" y="1536700"/>
                </a:lnTo>
                <a:lnTo>
                  <a:pt x="2406784" y="1549400"/>
                </a:lnTo>
                <a:close/>
              </a:path>
              <a:path w="3205480" h="3035300">
                <a:moveTo>
                  <a:pt x="2326772" y="1549400"/>
                </a:moveTo>
                <a:lnTo>
                  <a:pt x="2361695" y="1549400"/>
                </a:lnTo>
                <a:lnTo>
                  <a:pt x="2362824" y="1536700"/>
                </a:lnTo>
                <a:lnTo>
                  <a:pt x="2322724" y="1536700"/>
                </a:lnTo>
                <a:lnTo>
                  <a:pt x="2326772" y="1549400"/>
                </a:lnTo>
                <a:close/>
              </a:path>
              <a:path w="3205480" h="3035300">
                <a:moveTo>
                  <a:pt x="1832763" y="1549400"/>
                </a:moveTo>
                <a:lnTo>
                  <a:pt x="1885101" y="1549400"/>
                </a:lnTo>
                <a:lnTo>
                  <a:pt x="1887266" y="1536700"/>
                </a:lnTo>
                <a:lnTo>
                  <a:pt x="1837470" y="1536700"/>
                </a:lnTo>
                <a:lnTo>
                  <a:pt x="1832763" y="1549400"/>
                </a:lnTo>
                <a:close/>
              </a:path>
              <a:path w="3205480" h="3035300">
                <a:moveTo>
                  <a:pt x="1217982" y="1549400"/>
                </a:moveTo>
                <a:lnTo>
                  <a:pt x="1475247" y="1549400"/>
                </a:lnTo>
                <a:lnTo>
                  <a:pt x="1468846" y="1536700"/>
                </a:lnTo>
                <a:lnTo>
                  <a:pt x="1219959" y="1536700"/>
                </a:lnTo>
                <a:lnTo>
                  <a:pt x="1217982" y="1549400"/>
                </a:lnTo>
                <a:close/>
              </a:path>
              <a:path w="3205480" h="3035300">
                <a:moveTo>
                  <a:pt x="989334" y="1549400"/>
                </a:moveTo>
                <a:lnTo>
                  <a:pt x="1049579" y="1549400"/>
                </a:lnTo>
                <a:lnTo>
                  <a:pt x="1050426" y="1536700"/>
                </a:lnTo>
                <a:lnTo>
                  <a:pt x="990370" y="1536700"/>
                </a:lnTo>
                <a:lnTo>
                  <a:pt x="989334" y="1549400"/>
                </a:lnTo>
                <a:close/>
              </a:path>
              <a:path w="3205480" h="3035300">
                <a:moveTo>
                  <a:pt x="457014" y="1549400"/>
                </a:moveTo>
                <a:lnTo>
                  <a:pt x="552088" y="1549400"/>
                </a:lnTo>
                <a:lnTo>
                  <a:pt x="549452" y="1536700"/>
                </a:lnTo>
                <a:lnTo>
                  <a:pt x="462945" y="1536700"/>
                </a:lnTo>
                <a:lnTo>
                  <a:pt x="457014" y="1549400"/>
                </a:lnTo>
                <a:close/>
              </a:path>
              <a:path w="3205480" h="3035300">
                <a:moveTo>
                  <a:pt x="2404148" y="1562100"/>
                </a:moveTo>
                <a:lnTo>
                  <a:pt x="2448579" y="1562100"/>
                </a:lnTo>
                <a:lnTo>
                  <a:pt x="2447826" y="1549400"/>
                </a:lnTo>
                <a:lnTo>
                  <a:pt x="2405560" y="1549400"/>
                </a:lnTo>
                <a:lnTo>
                  <a:pt x="2404148" y="1562100"/>
                </a:lnTo>
                <a:close/>
              </a:path>
              <a:path w="3205480" h="3035300">
                <a:moveTo>
                  <a:pt x="2318582" y="1562100"/>
                </a:moveTo>
                <a:lnTo>
                  <a:pt x="2361318" y="1562100"/>
                </a:lnTo>
                <a:lnTo>
                  <a:pt x="2360942" y="1549400"/>
                </a:lnTo>
                <a:lnTo>
                  <a:pt x="2319523" y="1549400"/>
                </a:lnTo>
                <a:lnTo>
                  <a:pt x="2318582" y="1562100"/>
                </a:lnTo>
                <a:close/>
              </a:path>
              <a:path w="3205480" h="3035300">
                <a:moveTo>
                  <a:pt x="1820432" y="1562100"/>
                </a:moveTo>
                <a:lnTo>
                  <a:pt x="1872958" y="1562100"/>
                </a:lnTo>
                <a:lnTo>
                  <a:pt x="1871640" y="1549400"/>
                </a:lnTo>
                <a:lnTo>
                  <a:pt x="1819208" y="1549400"/>
                </a:lnTo>
                <a:lnTo>
                  <a:pt x="1820432" y="1562100"/>
                </a:lnTo>
                <a:close/>
              </a:path>
              <a:path w="3205480" h="3035300">
                <a:moveTo>
                  <a:pt x="1234456" y="1562100"/>
                </a:moveTo>
                <a:lnTo>
                  <a:pt x="1494827" y="1562100"/>
                </a:lnTo>
                <a:lnTo>
                  <a:pt x="1494827" y="1549400"/>
                </a:lnTo>
                <a:lnTo>
                  <a:pt x="1233608" y="1549400"/>
                </a:lnTo>
                <a:lnTo>
                  <a:pt x="1234456" y="1562100"/>
                </a:lnTo>
                <a:close/>
              </a:path>
              <a:path w="3205480" h="3035300">
                <a:moveTo>
                  <a:pt x="983875" y="1562100"/>
                </a:moveTo>
                <a:lnTo>
                  <a:pt x="1051650" y="1562100"/>
                </a:lnTo>
                <a:lnTo>
                  <a:pt x="1053533" y="1549400"/>
                </a:lnTo>
                <a:lnTo>
                  <a:pt x="984910" y="1549400"/>
                </a:lnTo>
                <a:lnTo>
                  <a:pt x="983875" y="1562100"/>
                </a:lnTo>
                <a:close/>
              </a:path>
              <a:path w="3205480" h="3035300">
                <a:moveTo>
                  <a:pt x="446377" y="1562100"/>
                </a:moveTo>
                <a:lnTo>
                  <a:pt x="557736" y="1562100"/>
                </a:lnTo>
                <a:lnTo>
                  <a:pt x="556230" y="1549400"/>
                </a:lnTo>
                <a:lnTo>
                  <a:pt x="446566" y="1549400"/>
                </a:lnTo>
                <a:lnTo>
                  <a:pt x="446377" y="1562100"/>
                </a:lnTo>
                <a:close/>
              </a:path>
              <a:path w="3205480" h="3035300">
                <a:moveTo>
                  <a:pt x="2411961" y="1574800"/>
                </a:moveTo>
                <a:lnTo>
                  <a:pt x="2454510" y="1574800"/>
                </a:lnTo>
                <a:lnTo>
                  <a:pt x="2454133" y="1562100"/>
                </a:lnTo>
                <a:lnTo>
                  <a:pt x="2404901" y="1562100"/>
                </a:lnTo>
                <a:lnTo>
                  <a:pt x="2411961" y="1574800"/>
                </a:lnTo>
                <a:close/>
              </a:path>
              <a:path w="3205480" h="3035300">
                <a:moveTo>
                  <a:pt x="2319994" y="1574800"/>
                </a:moveTo>
                <a:lnTo>
                  <a:pt x="2362165" y="1574800"/>
                </a:lnTo>
                <a:lnTo>
                  <a:pt x="2360377" y="1562100"/>
                </a:lnTo>
                <a:lnTo>
                  <a:pt x="2320935" y="1562100"/>
                </a:lnTo>
                <a:lnTo>
                  <a:pt x="2319994" y="1574800"/>
                </a:lnTo>
                <a:close/>
              </a:path>
              <a:path w="3205480" h="3035300">
                <a:moveTo>
                  <a:pt x="1812054" y="1574800"/>
                </a:moveTo>
                <a:lnTo>
                  <a:pt x="1866745" y="1574800"/>
                </a:lnTo>
                <a:lnTo>
                  <a:pt x="1868440" y="1562100"/>
                </a:lnTo>
                <a:lnTo>
                  <a:pt x="1814784" y="1562100"/>
                </a:lnTo>
                <a:lnTo>
                  <a:pt x="1812054" y="1574800"/>
                </a:lnTo>
                <a:close/>
              </a:path>
              <a:path w="3205480" h="3035300">
                <a:moveTo>
                  <a:pt x="1512712" y="1574800"/>
                </a:moveTo>
                <a:lnTo>
                  <a:pt x="1520619" y="1574800"/>
                </a:lnTo>
                <a:lnTo>
                  <a:pt x="1517324" y="1562100"/>
                </a:lnTo>
                <a:lnTo>
                  <a:pt x="1512712" y="1574800"/>
                </a:lnTo>
                <a:close/>
              </a:path>
              <a:path w="3205480" h="3035300">
                <a:moveTo>
                  <a:pt x="1238692" y="1574800"/>
                </a:moveTo>
                <a:lnTo>
                  <a:pt x="1512712" y="1574800"/>
                </a:lnTo>
                <a:lnTo>
                  <a:pt x="1509511" y="1562100"/>
                </a:lnTo>
                <a:lnTo>
                  <a:pt x="1238786" y="1562100"/>
                </a:lnTo>
                <a:lnTo>
                  <a:pt x="1238692" y="1574800"/>
                </a:lnTo>
                <a:close/>
              </a:path>
              <a:path w="3205480" h="3035300">
                <a:moveTo>
                  <a:pt x="983498" y="1574800"/>
                </a:moveTo>
                <a:lnTo>
                  <a:pt x="1047791" y="1574800"/>
                </a:lnTo>
                <a:lnTo>
                  <a:pt x="1044778" y="1562100"/>
                </a:lnTo>
                <a:lnTo>
                  <a:pt x="979544" y="1562100"/>
                </a:lnTo>
                <a:lnTo>
                  <a:pt x="983498" y="1574800"/>
                </a:lnTo>
                <a:close/>
              </a:path>
              <a:path w="3205480" h="3035300">
                <a:moveTo>
                  <a:pt x="440353" y="1574800"/>
                </a:moveTo>
                <a:lnTo>
                  <a:pt x="560560" y="1574800"/>
                </a:lnTo>
                <a:lnTo>
                  <a:pt x="560843" y="1562100"/>
                </a:lnTo>
                <a:lnTo>
                  <a:pt x="443553" y="1562100"/>
                </a:lnTo>
                <a:lnTo>
                  <a:pt x="440353" y="1574800"/>
                </a:lnTo>
                <a:close/>
              </a:path>
              <a:path w="3205480" h="3035300">
                <a:moveTo>
                  <a:pt x="2414503" y="1587500"/>
                </a:moveTo>
                <a:lnTo>
                  <a:pt x="2455357" y="1587500"/>
                </a:lnTo>
                <a:lnTo>
                  <a:pt x="2454980" y="1574800"/>
                </a:lnTo>
                <a:lnTo>
                  <a:pt x="2414126" y="1574800"/>
                </a:lnTo>
                <a:lnTo>
                  <a:pt x="2414503" y="1587500"/>
                </a:lnTo>
                <a:close/>
              </a:path>
              <a:path w="3205480" h="3035300">
                <a:moveTo>
                  <a:pt x="2317452" y="1587500"/>
                </a:moveTo>
                <a:lnTo>
                  <a:pt x="2364613" y="1587500"/>
                </a:lnTo>
                <a:lnTo>
                  <a:pt x="2361224" y="1574800"/>
                </a:lnTo>
                <a:lnTo>
                  <a:pt x="2318394" y="1574800"/>
                </a:lnTo>
                <a:lnTo>
                  <a:pt x="2317452" y="1587500"/>
                </a:lnTo>
                <a:close/>
              </a:path>
              <a:path w="3205480" h="3035300">
                <a:moveTo>
                  <a:pt x="1790309" y="1587500"/>
                </a:moveTo>
                <a:lnTo>
                  <a:pt x="1856673" y="1587500"/>
                </a:lnTo>
                <a:lnTo>
                  <a:pt x="1861474" y="1574800"/>
                </a:lnTo>
                <a:lnTo>
                  <a:pt x="1796334" y="1574800"/>
                </a:lnTo>
                <a:lnTo>
                  <a:pt x="1790309" y="1587500"/>
                </a:lnTo>
                <a:close/>
              </a:path>
              <a:path w="3205480" h="3035300">
                <a:moveTo>
                  <a:pt x="1253659" y="1587500"/>
                </a:moveTo>
                <a:lnTo>
                  <a:pt x="1538881" y="1587500"/>
                </a:lnTo>
                <a:lnTo>
                  <a:pt x="1535586" y="1574800"/>
                </a:lnTo>
                <a:lnTo>
                  <a:pt x="1249234" y="1574800"/>
                </a:lnTo>
                <a:lnTo>
                  <a:pt x="1253659" y="1587500"/>
                </a:lnTo>
                <a:close/>
              </a:path>
              <a:path w="3205480" h="3035300">
                <a:moveTo>
                  <a:pt x="979074" y="1587500"/>
                </a:moveTo>
                <a:lnTo>
                  <a:pt x="1042237" y="1587500"/>
                </a:lnTo>
                <a:lnTo>
                  <a:pt x="1045720" y="1574800"/>
                </a:lnTo>
                <a:lnTo>
                  <a:pt x="981427" y="1574800"/>
                </a:lnTo>
                <a:lnTo>
                  <a:pt x="979074" y="1587500"/>
                </a:lnTo>
                <a:close/>
              </a:path>
              <a:path w="3205480" h="3035300">
                <a:moveTo>
                  <a:pt x="444589" y="1587500"/>
                </a:moveTo>
                <a:lnTo>
                  <a:pt x="558678" y="1587500"/>
                </a:lnTo>
                <a:lnTo>
                  <a:pt x="562255" y="1574800"/>
                </a:lnTo>
                <a:lnTo>
                  <a:pt x="438752" y="1574800"/>
                </a:lnTo>
                <a:lnTo>
                  <a:pt x="444589" y="1587500"/>
                </a:lnTo>
                <a:close/>
              </a:path>
              <a:path w="3205480" h="3035300">
                <a:moveTo>
                  <a:pt x="2411679" y="1600200"/>
                </a:moveTo>
                <a:lnTo>
                  <a:pt x="2456675" y="1600200"/>
                </a:lnTo>
                <a:lnTo>
                  <a:pt x="2456110" y="1587500"/>
                </a:lnTo>
                <a:lnTo>
                  <a:pt x="2411114" y="1587500"/>
                </a:lnTo>
                <a:lnTo>
                  <a:pt x="2411679" y="1600200"/>
                </a:lnTo>
                <a:close/>
              </a:path>
              <a:path w="3205480" h="3035300">
                <a:moveTo>
                  <a:pt x="2319335" y="1600200"/>
                </a:moveTo>
                <a:lnTo>
                  <a:pt x="2363201" y="1600200"/>
                </a:lnTo>
                <a:lnTo>
                  <a:pt x="2363577" y="1587500"/>
                </a:lnTo>
                <a:lnTo>
                  <a:pt x="2320088" y="1587500"/>
                </a:lnTo>
                <a:lnTo>
                  <a:pt x="2319335" y="1600200"/>
                </a:lnTo>
                <a:close/>
              </a:path>
              <a:path w="3205480" h="3035300">
                <a:moveTo>
                  <a:pt x="1766870" y="1600200"/>
                </a:moveTo>
                <a:lnTo>
                  <a:pt x="1845283" y="1600200"/>
                </a:lnTo>
                <a:lnTo>
                  <a:pt x="1847542" y="1587500"/>
                </a:lnTo>
                <a:lnTo>
                  <a:pt x="1768659" y="1587500"/>
                </a:lnTo>
                <a:lnTo>
                  <a:pt x="1766870" y="1600200"/>
                </a:lnTo>
                <a:close/>
              </a:path>
              <a:path w="3205480" h="3035300">
                <a:moveTo>
                  <a:pt x="1254506" y="1600200"/>
                </a:moveTo>
                <a:lnTo>
                  <a:pt x="1566461" y="1600200"/>
                </a:lnTo>
                <a:lnTo>
                  <a:pt x="1562790" y="1587500"/>
                </a:lnTo>
                <a:lnTo>
                  <a:pt x="1252247" y="1587500"/>
                </a:lnTo>
                <a:lnTo>
                  <a:pt x="1254506" y="1600200"/>
                </a:lnTo>
                <a:close/>
              </a:path>
              <a:path w="3205480" h="3035300">
                <a:moveTo>
                  <a:pt x="975779" y="1600200"/>
                </a:moveTo>
                <a:lnTo>
                  <a:pt x="1033859" y="1600200"/>
                </a:lnTo>
                <a:lnTo>
                  <a:pt x="1034989" y="1587500"/>
                </a:lnTo>
                <a:lnTo>
                  <a:pt x="977003" y="1587500"/>
                </a:lnTo>
                <a:lnTo>
                  <a:pt x="975779" y="1600200"/>
                </a:lnTo>
                <a:close/>
              </a:path>
              <a:path w="3205480" h="3035300">
                <a:moveTo>
                  <a:pt x="445436" y="1600200"/>
                </a:moveTo>
                <a:lnTo>
                  <a:pt x="557548" y="1600200"/>
                </a:lnTo>
                <a:lnTo>
                  <a:pt x="558301" y="1587500"/>
                </a:lnTo>
                <a:lnTo>
                  <a:pt x="444212" y="1587500"/>
                </a:lnTo>
                <a:lnTo>
                  <a:pt x="445436" y="1600200"/>
                </a:lnTo>
                <a:close/>
              </a:path>
              <a:path w="3205480" h="3035300">
                <a:moveTo>
                  <a:pt x="2416950" y="1612900"/>
                </a:moveTo>
                <a:lnTo>
                  <a:pt x="2451592" y="1612900"/>
                </a:lnTo>
                <a:lnTo>
                  <a:pt x="2451027" y="1600200"/>
                </a:lnTo>
                <a:lnTo>
                  <a:pt x="2416386" y="1600200"/>
                </a:lnTo>
                <a:lnTo>
                  <a:pt x="2416950" y="1612900"/>
                </a:lnTo>
                <a:close/>
              </a:path>
              <a:path w="3205480" h="3035300">
                <a:moveTo>
                  <a:pt x="2319712" y="1612900"/>
                </a:moveTo>
                <a:lnTo>
                  <a:pt x="2353223" y="1612900"/>
                </a:lnTo>
                <a:lnTo>
                  <a:pt x="2353976" y="1600200"/>
                </a:lnTo>
                <a:lnTo>
                  <a:pt x="2320465" y="1600200"/>
                </a:lnTo>
                <a:lnTo>
                  <a:pt x="2319712" y="1612900"/>
                </a:lnTo>
                <a:close/>
              </a:path>
              <a:path w="3205480" h="3035300">
                <a:moveTo>
                  <a:pt x="1737124" y="1612900"/>
                </a:moveTo>
                <a:lnTo>
                  <a:pt x="1831822" y="1612900"/>
                </a:lnTo>
                <a:lnTo>
                  <a:pt x="1837093" y="1600200"/>
                </a:lnTo>
                <a:lnTo>
                  <a:pt x="1738631" y="1600200"/>
                </a:lnTo>
                <a:lnTo>
                  <a:pt x="1737124" y="1612900"/>
                </a:lnTo>
                <a:close/>
              </a:path>
              <a:path w="3205480" h="3035300">
                <a:moveTo>
                  <a:pt x="1581711" y="1612900"/>
                </a:moveTo>
                <a:lnTo>
                  <a:pt x="1596019" y="1612900"/>
                </a:lnTo>
                <a:lnTo>
                  <a:pt x="1594137" y="1600200"/>
                </a:lnTo>
                <a:lnTo>
                  <a:pt x="1587077" y="1600200"/>
                </a:lnTo>
                <a:lnTo>
                  <a:pt x="1581711" y="1612900"/>
                </a:lnTo>
                <a:close/>
              </a:path>
              <a:path w="3205480" h="3035300">
                <a:moveTo>
                  <a:pt x="1272673" y="1612900"/>
                </a:moveTo>
                <a:lnTo>
                  <a:pt x="1581711" y="1612900"/>
                </a:lnTo>
                <a:lnTo>
                  <a:pt x="1574745" y="1600200"/>
                </a:lnTo>
                <a:lnTo>
                  <a:pt x="1270320" y="1600200"/>
                </a:lnTo>
                <a:lnTo>
                  <a:pt x="1272673" y="1612900"/>
                </a:lnTo>
                <a:close/>
              </a:path>
              <a:path w="3205480" h="3035300">
                <a:moveTo>
                  <a:pt x="973238" y="1612900"/>
                </a:moveTo>
                <a:lnTo>
                  <a:pt x="1031600" y="1612900"/>
                </a:lnTo>
                <a:lnTo>
                  <a:pt x="1032823" y="1600200"/>
                </a:lnTo>
                <a:lnTo>
                  <a:pt x="975308" y="1600200"/>
                </a:lnTo>
                <a:lnTo>
                  <a:pt x="973238" y="1612900"/>
                </a:lnTo>
                <a:close/>
              </a:path>
              <a:path w="3205480" h="3035300">
                <a:moveTo>
                  <a:pt x="442424" y="1612900"/>
                </a:moveTo>
                <a:lnTo>
                  <a:pt x="561784" y="1612900"/>
                </a:lnTo>
                <a:lnTo>
                  <a:pt x="556042" y="1600200"/>
                </a:lnTo>
                <a:lnTo>
                  <a:pt x="447130" y="1600200"/>
                </a:lnTo>
                <a:lnTo>
                  <a:pt x="442424" y="1612900"/>
                </a:lnTo>
                <a:close/>
              </a:path>
              <a:path w="3205480" h="3035300">
                <a:moveTo>
                  <a:pt x="2413185" y="1625600"/>
                </a:moveTo>
                <a:lnTo>
                  <a:pt x="2450556" y="1625600"/>
                </a:lnTo>
                <a:lnTo>
                  <a:pt x="2458087" y="1612900"/>
                </a:lnTo>
                <a:lnTo>
                  <a:pt x="2412808" y="1612900"/>
                </a:lnTo>
                <a:lnTo>
                  <a:pt x="2413185" y="1625600"/>
                </a:lnTo>
                <a:close/>
              </a:path>
              <a:path w="3205480" h="3035300">
                <a:moveTo>
                  <a:pt x="2317453" y="1625600"/>
                </a:moveTo>
                <a:lnTo>
                  <a:pt x="2355482" y="1625600"/>
                </a:lnTo>
                <a:lnTo>
                  <a:pt x="2356235" y="1612900"/>
                </a:lnTo>
                <a:lnTo>
                  <a:pt x="2313970" y="1612900"/>
                </a:lnTo>
                <a:lnTo>
                  <a:pt x="2317453" y="1625600"/>
                </a:lnTo>
                <a:close/>
              </a:path>
              <a:path w="3205480" h="3035300">
                <a:moveTo>
                  <a:pt x="1712367" y="1625600"/>
                </a:moveTo>
                <a:lnTo>
                  <a:pt x="1813090" y="1625600"/>
                </a:lnTo>
                <a:lnTo>
                  <a:pt x="1818643" y="1612900"/>
                </a:lnTo>
                <a:lnTo>
                  <a:pt x="1715945" y="1612900"/>
                </a:lnTo>
                <a:lnTo>
                  <a:pt x="1712367" y="1625600"/>
                </a:lnTo>
                <a:close/>
              </a:path>
              <a:path w="3205480" h="3035300">
                <a:moveTo>
                  <a:pt x="1670573" y="1625600"/>
                </a:moveTo>
                <a:lnTo>
                  <a:pt x="1685822" y="1625600"/>
                </a:lnTo>
                <a:lnTo>
                  <a:pt x="1681680" y="1612900"/>
                </a:lnTo>
                <a:lnTo>
                  <a:pt x="1674150" y="1612900"/>
                </a:lnTo>
                <a:lnTo>
                  <a:pt x="1670573" y="1625600"/>
                </a:lnTo>
                <a:close/>
              </a:path>
              <a:path w="3205480" h="3035300">
                <a:moveTo>
                  <a:pt x="1278227" y="1625600"/>
                </a:moveTo>
                <a:lnTo>
                  <a:pt x="1629060" y="1625600"/>
                </a:lnTo>
                <a:lnTo>
                  <a:pt x="1625859" y="1612900"/>
                </a:lnTo>
                <a:lnTo>
                  <a:pt x="1280204" y="1612900"/>
                </a:lnTo>
                <a:lnTo>
                  <a:pt x="1278227" y="1625600"/>
                </a:lnTo>
                <a:close/>
              </a:path>
              <a:path w="3205480" h="3035300">
                <a:moveTo>
                  <a:pt x="963824" y="1625600"/>
                </a:moveTo>
                <a:lnTo>
                  <a:pt x="1031600" y="1625600"/>
                </a:lnTo>
                <a:lnTo>
                  <a:pt x="1032823" y="1612900"/>
                </a:lnTo>
                <a:lnTo>
                  <a:pt x="964860" y="1612900"/>
                </a:lnTo>
                <a:lnTo>
                  <a:pt x="963824" y="1625600"/>
                </a:lnTo>
                <a:close/>
              </a:path>
              <a:path w="3205480" h="3035300">
                <a:moveTo>
                  <a:pt x="455696" y="1625600"/>
                </a:moveTo>
                <a:lnTo>
                  <a:pt x="547947" y="1625600"/>
                </a:lnTo>
                <a:lnTo>
                  <a:pt x="552277" y="1612900"/>
                </a:lnTo>
                <a:lnTo>
                  <a:pt x="453626" y="1612900"/>
                </a:lnTo>
                <a:lnTo>
                  <a:pt x="455696" y="1625600"/>
                </a:lnTo>
                <a:close/>
              </a:path>
              <a:path w="3205480" h="3035300">
                <a:moveTo>
                  <a:pt x="2412526" y="1638300"/>
                </a:moveTo>
                <a:lnTo>
                  <a:pt x="2451780" y="1638300"/>
                </a:lnTo>
                <a:lnTo>
                  <a:pt x="2450933" y="1625600"/>
                </a:lnTo>
                <a:lnTo>
                  <a:pt x="2412150" y="1625600"/>
                </a:lnTo>
                <a:lnTo>
                  <a:pt x="2412526" y="1638300"/>
                </a:lnTo>
                <a:close/>
              </a:path>
              <a:path w="3205480" h="3035300">
                <a:moveTo>
                  <a:pt x="2310581" y="1638300"/>
                </a:moveTo>
                <a:lnTo>
                  <a:pt x="2356423" y="1638300"/>
                </a:lnTo>
                <a:lnTo>
                  <a:pt x="2356706" y="1625600"/>
                </a:lnTo>
                <a:lnTo>
                  <a:pt x="2316794" y="1625600"/>
                </a:lnTo>
                <a:lnTo>
                  <a:pt x="2310581" y="1638300"/>
                </a:lnTo>
                <a:close/>
              </a:path>
              <a:path w="3205480" h="3035300">
                <a:moveTo>
                  <a:pt x="1286134" y="1638300"/>
                </a:moveTo>
                <a:lnTo>
                  <a:pt x="1799629" y="1638300"/>
                </a:lnTo>
                <a:lnTo>
                  <a:pt x="1802453" y="1625600"/>
                </a:lnTo>
                <a:lnTo>
                  <a:pt x="1282934" y="1625600"/>
                </a:lnTo>
                <a:lnTo>
                  <a:pt x="1286134" y="1638300"/>
                </a:lnTo>
                <a:close/>
              </a:path>
              <a:path w="3205480" h="3035300">
                <a:moveTo>
                  <a:pt x="967778" y="1638300"/>
                </a:moveTo>
                <a:lnTo>
                  <a:pt x="1026611" y="1638300"/>
                </a:lnTo>
                <a:lnTo>
                  <a:pt x="1025764" y="1625600"/>
                </a:lnTo>
                <a:lnTo>
                  <a:pt x="969849" y="1625600"/>
                </a:lnTo>
                <a:lnTo>
                  <a:pt x="967778" y="1638300"/>
                </a:lnTo>
                <a:close/>
              </a:path>
              <a:path w="3205480" h="3035300">
                <a:moveTo>
                  <a:pt x="458332" y="1638300"/>
                </a:moveTo>
                <a:lnTo>
                  <a:pt x="541263" y="1638300"/>
                </a:lnTo>
                <a:lnTo>
                  <a:pt x="547194" y="1625600"/>
                </a:lnTo>
                <a:lnTo>
                  <a:pt x="455414" y="1625600"/>
                </a:lnTo>
                <a:lnTo>
                  <a:pt x="458332" y="1638300"/>
                </a:lnTo>
                <a:close/>
              </a:path>
              <a:path w="3205480" h="3035300">
                <a:moveTo>
                  <a:pt x="2410455" y="1651000"/>
                </a:moveTo>
                <a:lnTo>
                  <a:pt x="2460534" y="1651000"/>
                </a:lnTo>
                <a:lnTo>
                  <a:pt x="2460346" y="1638300"/>
                </a:lnTo>
                <a:lnTo>
                  <a:pt x="2416103" y="1638300"/>
                </a:lnTo>
                <a:lnTo>
                  <a:pt x="2410455" y="1651000"/>
                </a:lnTo>
                <a:close/>
              </a:path>
              <a:path w="3205480" h="3035300">
                <a:moveTo>
                  <a:pt x="2312087" y="1651000"/>
                </a:moveTo>
                <a:lnTo>
                  <a:pt x="2353505" y="1651000"/>
                </a:lnTo>
                <a:lnTo>
                  <a:pt x="2350399" y="1638300"/>
                </a:lnTo>
                <a:lnTo>
                  <a:pt x="2312652" y="1638300"/>
                </a:lnTo>
                <a:lnTo>
                  <a:pt x="2312087" y="1651000"/>
                </a:lnTo>
                <a:close/>
              </a:path>
              <a:path w="3205480" h="3035300">
                <a:moveTo>
                  <a:pt x="1300819" y="1651000"/>
                </a:moveTo>
                <a:lnTo>
                  <a:pt x="1789839" y="1651000"/>
                </a:lnTo>
                <a:lnTo>
                  <a:pt x="1795769" y="1638300"/>
                </a:lnTo>
                <a:lnTo>
                  <a:pt x="1303078" y="1638300"/>
                </a:lnTo>
                <a:lnTo>
                  <a:pt x="1300819" y="1651000"/>
                </a:lnTo>
                <a:close/>
              </a:path>
              <a:path w="3205480" h="3035300">
                <a:moveTo>
                  <a:pt x="964107" y="1651000"/>
                </a:moveTo>
                <a:lnTo>
                  <a:pt x="1015880" y="1651000"/>
                </a:lnTo>
                <a:lnTo>
                  <a:pt x="1017198" y="1638300"/>
                </a:lnTo>
                <a:lnTo>
                  <a:pt x="959118" y="1638300"/>
                </a:lnTo>
                <a:lnTo>
                  <a:pt x="964107" y="1651000"/>
                </a:lnTo>
                <a:close/>
              </a:path>
              <a:path w="3205480" h="3035300">
                <a:moveTo>
                  <a:pt x="482995" y="1651000"/>
                </a:moveTo>
                <a:lnTo>
                  <a:pt x="525073" y="1651000"/>
                </a:lnTo>
                <a:lnTo>
                  <a:pt x="528650" y="1638300"/>
                </a:lnTo>
                <a:lnTo>
                  <a:pt x="479418" y="1638300"/>
                </a:lnTo>
                <a:lnTo>
                  <a:pt x="482995" y="1651000"/>
                </a:lnTo>
                <a:close/>
              </a:path>
              <a:path w="3205480" h="3035300">
                <a:moveTo>
                  <a:pt x="2415633" y="1663700"/>
                </a:moveTo>
                <a:lnTo>
                  <a:pt x="2454980" y="1663700"/>
                </a:lnTo>
                <a:lnTo>
                  <a:pt x="2454792" y="1651000"/>
                </a:lnTo>
                <a:lnTo>
                  <a:pt x="2410643" y="1651000"/>
                </a:lnTo>
                <a:lnTo>
                  <a:pt x="2415633" y="1663700"/>
                </a:lnTo>
                <a:close/>
              </a:path>
              <a:path w="3205480" h="3035300">
                <a:moveTo>
                  <a:pt x="2308792" y="1663700"/>
                </a:moveTo>
                <a:lnTo>
                  <a:pt x="2354070" y="1663700"/>
                </a:lnTo>
                <a:lnTo>
                  <a:pt x="2352940" y="1651000"/>
                </a:lnTo>
                <a:lnTo>
                  <a:pt x="2309357" y="1651000"/>
                </a:lnTo>
                <a:lnTo>
                  <a:pt x="2308792" y="1663700"/>
                </a:lnTo>
                <a:close/>
              </a:path>
              <a:path w="3205480" h="3035300">
                <a:moveTo>
                  <a:pt x="1306185" y="1663700"/>
                </a:moveTo>
                <a:lnTo>
                  <a:pt x="1766211" y="1663700"/>
                </a:lnTo>
                <a:lnTo>
                  <a:pt x="1767529" y="1651000"/>
                </a:lnTo>
                <a:lnTo>
                  <a:pt x="1305620" y="1651000"/>
                </a:lnTo>
                <a:lnTo>
                  <a:pt x="1306185" y="1663700"/>
                </a:lnTo>
                <a:close/>
              </a:path>
              <a:path w="3205480" h="3035300">
                <a:moveTo>
                  <a:pt x="956199" y="1663700"/>
                </a:moveTo>
                <a:lnTo>
                  <a:pt x="1010891" y="1663700"/>
                </a:lnTo>
                <a:lnTo>
                  <a:pt x="1013526" y="1651000"/>
                </a:lnTo>
                <a:lnTo>
                  <a:pt x="962224" y="1651000"/>
                </a:lnTo>
                <a:lnTo>
                  <a:pt x="956199" y="1663700"/>
                </a:lnTo>
                <a:close/>
              </a:path>
              <a:path w="3205480" h="3035300">
                <a:moveTo>
                  <a:pt x="2513625" y="1676400"/>
                </a:moveTo>
                <a:lnTo>
                  <a:pt x="2527557" y="1676400"/>
                </a:lnTo>
                <a:lnTo>
                  <a:pt x="2525203" y="1663700"/>
                </a:lnTo>
                <a:lnTo>
                  <a:pt x="2517673" y="1663700"/>
                </a:lnTo>
                <a:lnTo>
                  <a:pt x="2513625" y="1676400"/>
                </a:lnTo>
                <a:close/>
              </a:path>
              <a:path w="3205480" h="3035300">
                <a:moveTo>
                  <a:pt x="2419680" y="1676400"/>
                </a:moveTo>
                <a:lnTo>
                  <a:pt x="2452627" y="1676400"/>
                </a:lnTo>
                <a:lnTo>
                  <a:pt x="2452627" y="1663700"/>
                </a:lnTo>
                <a:lnTo>
                  <a:pt x="2419492" y="1663700"/>
                </a:lnTo>
                <a:lnTo>
                  <a:pt x="2419680" y="1676400"/>
                </a:lnTo>
                <a:close/>
              </a:path>
              <a:path w="3205480" h="3035300">
                <a:moveTo>
                  <a:pt x="2308792" y="1676400"/>
                </a:moveTo>
                <a:lnTo>
                  <a:pt x="2355952" y="1676400"/>
                </a:lnTo>
                <a:lnTo>
                  <a:pt x="2353505" y="1663700"/>
                </a:lnTo>
                <a:lnTo>
                  <a:pt x="2309357" y="1663700"/>
                </a:lnTo>
                <a:lnTo>
                  <a:pt x="2308792" y="1676400"/>
                </a:lnTo>
                <a:close/>
              </a:path>
              <a:path w="3205480" h="3035300">
                <a:moveTo>
                  <a:pt x="1637156" y="1676400"/>
                </a:moveTo>
                <a:lnTo>
                  <a:pt x="1743337" y="1676400"/>
                </a:lnTo>
                <a:lnTo>
                  <a:pt x="1746726" y="1663700"/>
                </a:lnTo>
                <a:lnTo>
                  <a:pt x="1630096" y="1663700"/>
                </a:lnTo>
                <a:lnTo>
                  <a:pt x="1637156" y="1676400"/>
                </a:lnTo>
                <a:close/>
              </a:path>
              <a:path w="3205480" h="3035300">
                <a:moveTo>
                  <a:pt x="1617294" y="1676400"/>
                </a:moveTo>
                <a:lnTo>
                  <a:pt x="1624354" y="1676400"/>
                </a:lnTo>
                <a:lnTo>
                  <a:pt x="1630096" y="1663700"/>
                </a:lnTo>
                <a:lnTo>
                  <a:pt x="1616823" y="1663700"/>
                </a:lnTo>
                <a:lnTo>
                  <a:pt x="1617294" y="1676400"/>
                </a:lnTo>
                <a:close/>
              </a:path>
              <a:path w="3205480" h="3035300">
                <a:moveTo>
                  <a:pt x="1321434" y="1676400"/>
                </a:moveTo>
                <a:lnTo>
                  <a:pt x="1596961" y="1676400"/>
                </a:lnTo>
                <a:lnTo>
                  <a:pt x="1598279" y="1663700"/>
                </a:lnTo>
                <a:lnTo>
                  <a:pt x="1325011" y="1663700"/>
                </a:lnTo>
                <a:lnTo>
                  <a:pt x="1321434" y="1676400"/>
                </a:lnTo>
                <a:close/>
              </a:path>
              <a:path w="3205480" h="3035300">
                <a:moveTo>
                  <a:pt x="959118" y="1676400"/>
                </a:moveTo>
                <a:lnTo>
                  <a:pt x="1009479" y="1676400"/>
                </a:lnTo>
                <a:lnTo>
                  <a:pt x="1012303" y="1663700"/>
                </a:lnTo>
                <a:lnTo>
                  <a:pt x="954317" y="1663700"/>
                </a:lnTo>
                <a:lnTo>
                  <a:pt x="959118" y="1676400"/>
                </a:lnTo>
                <a:close/>
              </a:path>
              <a:path w="3205480" h="3035300">
                <a:moveTo>
                  <a:pt x="2484256" y="1689100"/>
                </a:moveTo>
                <a:lnTo>
                  <a:pt x="2544124" y="1689100"/>
                </a:lnTo>
                <a:lnTo>
                  <a:pt x="2545160" y="1676400"/>
                </a:lnTo>
                <a:lnTo>
                  <a:pt x="2486986" y="1676400"/>
                </a:lnTo>
                <a:lnTo>
                  <a:pt x="2484256" y="1689100"/>
                </a:lnTo>
                <a:close/>
              </a:path>
              <a:path w="3205480" h="3035300">
                <a:moveTo>
                  <a:pt x="2420151" y="1689100"/>
                </a:moveTo>
                <a:lnTo>
                  <a:pt x="2457051" y="1689100"/>
                </a:lnTo>
                <a:lnTo>
                  <a:pt x="2457051" y="1676400"/>
                </a:lnTo>
                <a:lnTo>
                  <a:pt x="2419963" y="1676400"/>
                </a:lnTo>
                <a:lnTo>
                  <a:pt x="2420151" y="1689100"/>
                </a:lnTo>
                <a:close/>
              </a:path>
              <a:path w="3205480" h="3035300">
                <a:moveTo>
                  <a:pt x="2311522" y="1689100"/>
                </a:moveTo>
                <a:lnTo>
                  <a:pt x="2350493" y="1689100"/>
                </a:lnTo>
                <a:lnTo>
                  <a:pt x="2350869" y="1676400"/>
                </a:lnTo>
                <a:lnTo>
                  <a:pt x="2311899" y="1676400"/>
                </a:lnTo>
                <a:lnTo>
                  <a:pt x="2311522" y="1689100"/>
                </a:lnTo>
                <a:close/>
              </a:path>
              <a:path w="3205480" h="3035300">
                <a:moveTo>
                  <a:pt x="1336684" y="1689100"/>
                </a:moveTo>
                <a:lnTo>
                  <a:pt x="1599785" y="1689100"/>
                </a:lnTo>
                <a:lnTo>
                  <a:pt x="1601479" y="1676400"/>
                </a:lnTo>
                <a:lnTo>
                  <a:pt x="1331601" y="1676400"/>
                </a:lnTo>
                <a:lnTo>
                  <a:pt x="1336684" y="1689100"/>
                </a:lnTo>
                <a:close/>
              </a:path>
              <a:path w="3205480" h="3035300">
                <a:moveTo>
                  <a:pt x="945469" y="1701800"/>
                </a:moveTo>
                <a:lnTo>
                  <a:pt x="995641" y="1701800"/>
                </a:lnTo>
                <a:lnTo>
                  <a:pt x="997241" y="1689100"/>
                </a:lnTo>
                <a:lnTo>
                  <a:pt x="1009290" y="1689100"/>
                </a:lnTo>
                <a:lnTo>
                  <a:pt x="1012114" y="1676400"/>
                </a:lnTo>
                <a:lnTo>
                  <a:pt x="949705" y="1676400"/>
                </a:lnTo>
                <a:lnTo>
                  <a:pt x="948857" y="1689100"/>
                </a:lnTo>
                <a:lnTo>
                  <a:pt x="945469" y="1701800"/>
                </a:lnTo>
                <a:close/>
              </a:path>
              <a:path w="3205480" h="3035300">
                <a:moveTo>
                  <a:pt x="2479737" y="1701800"/>
                </a:moveTo>
                <a:lnTo>
                  <a:pt x="2554667" y="1701800"/>
                </a:lnTo>
                <a:lnTo>
                  <a:pt x="2552973" y="1689100"/>
                </a:lnTo>
                <a:lnTo>
                  <a:pt x="2478796" y="1689100"/>
                </a:lnTo>
                <a:lnTo>
                  <a:pt x="2479737" y="1701800"/>
                </a:lnTo>
                <a:close/>
              </a:path>
              <a:path w="3205480" h="3035300">
                <a:moveTo>
                  <a:pt x="2418645" y="1701800"/>
                </a:moveTo>
                <a:lnTo>
                  <a:pt x="2457428" y="1701800"/>
                </a:lnTo>
                <a:lnTo>
                  <a:pt x="2458651" y="1689100"/>
                </a:lnTo>
                <a:lnTo>
                  <a:pt x="2418457" y="1689100"/>
                </a:lnTo>
                <a:lnTo>
                  <a:pt x="2418645" y="1701800"/>
                </a:lnTo>
                <a:close/>
              </a:path>
              <a:path w="3205480" h="3035300">
                <a:moveTo>
                  <a:pt x="2310581" y="1701800"/>
                </a:moveTo>
                <a:lnTo>
                  <a:pt x="2354917" y="1701800"/>
                </a:lnTo>
                <a:lnTo>
                  <a:pt x="2355294" y="1689100"/>
                </a:lnTo>
                <a:lnTo>
                  <a:pt x="2310957" y="1689100"/>
                </a:lnTo>
                <a:lnTo>
                  <a:pt x="2310581" y="1701800"/>
                </a:lnTo>
                <a:close/>
              </a:path>
              <a:path w="3205480" h="3035300">
                <a:moveTo>
                  <a:pt x="1342896" y="1701800"/>
                </a:moveTo>
                <a:lnTo>
                  <a:pt x="1597620" y="1701800"/>
                </a:lnTo>
                <a:lnTo>
                  <a:pt x="1598373" y="1689100"/>
                </a:lnTo>
                <a:lnTo>
                  <a:pt x="1340355" y="1689100"/>
                </a:lnTo>
                <a:lnTo>
                  <a:pt x="1342896" y="1701800"/>
                </a:lnTo>
                <a:close/>
              </a:path>
              <a:path w="3205480" h="3035300">
                <a:moveTo>
                  <a:pt x="2469006" y="1714500"/>
                </a:moveTo>
                <a:lnTo>
                  <a:pt x="2560315" y="1714500"/>
                </a:lnTo>
                <a:lnTo>
                  <a:pt x="2559091" y="1701800"/>
                </a:lnTo>
                <a:lnTo>
                  <a:pt x="2471548" y="1701800"/>
                </a:lnTo>
                <a:lnTo>
                  <a:pt x="2469006" y="1714500"/>
                </a:lnTo>
                <a:close/>
              </a:path>
              <a:path w="3205480" h="3035300">
                <a:moveTo>
                  <a:pt x="2415444" y="1714500"/>
                </a:moveTo>
                <a:lnTo>
                  <a:pt x="2458275" y="1714500"/>
                </a:lnTo>
                <a:lnTo>
                  <a:pt x="2456486" y="1701800"/>
                </a:lnTo>
                <a:lnTo>
                  <a:pt x="2415444" y="1701800"/>
                </a:lnTo>
                <a:lnTo>
                  <a:pt x="2415444" y="1714500"/>
                </a:lnTo>
                <a:close/>
              </a:path>
              <a:path w="3205480" h="3035300">
                <a:moveTo>
                  <a:pt x="2306345" y="1714500"/>
                </a:moveTo>
                <a:lnTo>
                  <a:pt x="2353411" y="1714500"/>
                </a:lnTo>
                <a:lnTo>
                  <a:pt x="2353505" y="1701800"/>
                </a:lnTo>
                <a:lnTo>
                  <a:pt x="2305027" y="1701800"/>
                </a:lnTo>
                <a:lnTo>
                  <a:pt x="2306345" y="1714500"/>
                </a:lnTo>
                <a:close/>
              </a:path>
              <a:path w="3205480" h="3035300">
                <a:moveTo>
                  <a:pt x="1361911" y="1714500"/>
                </a:moveTo>
                <a:lnTo>
                  <a:pt x="1595549" y="1714500"/>
                </a:lnTo>
                <a:lnTo>
                  <a:pt x="1597338" y="1701800"/>
                </a:lnTo>
                <a:lnTo>
                  <a:pt x="1359370" y="1701800"/>
                </a:lnTo>
                <a:lnTo>
                  <a:pt x="1361911" y="1714500"/>
                </a:lnTo>
                <a:close/>
              </a:path>
              <a:path w="3205480" h="3035300">
                <a:moveTo>
                  <a:pt x="943680" y="1714500"/>
                </a:moveTo>
                <a:lnTo>
                  <a:pt x="988487" y="1714500"/>
                </a:lnTo>
                <a:lnTo>
                  <a:pt x="990746" y="1701800"/>
                </a:lnTo>
                <a:lnTo>
                  <a:pt x="945092" y="1701800"/>
                </a:lnTo>
                <a:lnTo>
                  <a:pt x="943680" y="1714500"/>
                </a:lnTo>
                <a:close/>
              </a:path>
              <a:path w="3205480" h="3035300">
                <a:moveTo>
                  <a:pt x="935208" y="1714500"/>
                </a:moveTo>
                <a:lnTo>
                  <a:pt x="941703" y="1714500"/>
                </a:lnTo>
                <a:lnTo>
                  <a:pt x="937279" y="1701800"/>
                </a:lnTo>
                <a:lnTo>
                  <a:pt x="935208" y="1714500"/>
                </a:lnTo>
                <a:close/>
              </a:path>
              <a:path w="3205480" h="3035300">
                <a:moveTo>
                  <a:pt x="2528404" y="1727200"/>
                </a:moveTo>
                <a:lnTo>
                  <a:pt x="2561633" y="1727200"/>
                </a:lnTo>
                <a:lnTo>
                  <a:pt x="2565681" y="1714500"/>
                </a:lnTo>
                <a:lnTo>
                  <a:pt x="2524544" y="1714500"/>
                </a:lnTo>
                <a:lnTo>
                  <a:pt x="2528404" y="1727200"/>
                </a:lnTo>
                <a:close/>
              </a:path>
              <a:path w="3205480" h="3035300">
                <a:moveTo>
                  <a:pt x="2419210" y="1739900"/>
                </a:moveTo>
                <a:lnTo>
                  <a:pt x="2452815" y="1739900"/>
                </a:lnTo>
                <a:lnTo>
                  <a:pt x="2453003" y="1727200"/>
                </a:lnTo>
                <a:lnTo>
                  <a:pt x="2496963" y="1727200"/>
                </a:lnTo>
                <a:lnTo>
                  <a:pt x="2498281" y="1714500"/>
                </a:lnTo>
                <a:lnTo>
                  <a:pt x="2411679" y="1714500"/>
                </a:lnTo>
                <a:lnTo>
                  <a:pt x="2419210" y="1727200"/>
                </a:lnTo>
                <a:lnTo>
                  <a:pt x="2419210" y="1739900"/>
                </a:lnTo>
                <a:close/>
              </a:path>
              <a:path w="3205480" h="3035300">
                <a:moveTo>
                  <a:pt x="2312934" y="1727200"/>
                </a:moveTo>
                <a:lnTo>
                  <a:pt x="2347669" y="1727200"/>
                </a:lnTo>
                <a:lnTo>
                  <a:pt x="2347857" y="1714500"/>
                </a:lnTo>
                <a:lnTo>
                  <a:pt x="2306157" y="1714500"/>
                </a:lnTo>
                <a:lnTo>
                  <a:pt x="2312934" y="1727200"/>
                </a:lnTo>
                <a:close/>
              </a:path>
              <a:path w="3205480" h="3035300">
                <a:moveTo>
                  <a:pt x="1370101" y="1727200"/>
                </a:moveTo>
                <a:lnTo>
                  <a:pt x="1590089" y="1727200"/>
                </a:lnTo>
                <a:lnTo>
                  <a:pt x="1591407" y="1714500"/>
                </a:lnTo>
                <a:lnTo>
                  <a:pt x="1369442" y="1714500"/>
                </a:lnTo>
                <a:lnTo>
                  <a:pt x="1370101" y="1727200"/>
                </a:lnTo>
                <a:close/>
              </a:path>
              <a:path w="3205480" h="3035300">
                <a:moveTo>
                  <a:pt x="909886" y="1727200"/>
                </a:moveTo>
                <a:lnTo>
                  <a:pt x="1008161" y="1727200"/>
                </a:lnTo>
                <a:lnTo>
                  <a:pt x="1005243" y="1714500"/>
                </a:lnTo>
                <a:lnTo>
                  <a:pt x="913275" y="1714500"/>
                </a:lnTo>
                <a:lnTo>
                  <a:pt x="909886" y="1727200"/>
                </a:lnTo>
                <a:close/>
              </a:path>
              <a:path w="3205480" h="3035300">
                <a:moveTo>
                  <a:pt x="2524168" y="1739900"/>
                </a:moveTo>
                <a:lnTo>
                  <a:pt x="2563892" y="1739900"/>
                </a:lnTo>
                <a:lnTo>
                  <a:pt x="2563139" y="1727200"/>
                </a:lnTo>
                <a:lnTo>
                  <a:pt x="2522379" y="1727200"/>
                </a:lnTo>
                <a:lnTo>
                  <a:pt x="2524168" y="1739900"/>
                </a:lnTo>
                <a:close/>
              </a:path>
              <a:path w="3205480" h="3035300">
                <a:moveTo>
                  <a:pt x="2308133" y="1739900"/>
                </a:moveTo>
                <a:lnTo>
                  <a:pt x="2351528" y="1739900"/>
                </a:lnTo>
                <a:lnTo>
                  <a:pt x="2351717" y="1727200"/>
                </a:lnTo>
                <a:lnTo>
                  <a:pt x="2312746" y="1727200"/>
                </a:lnTo>
                <a:lnTo>
                  <a:pt x="2308133" y="1739900"/>
                </a:lnTo>
                <a:close/>
              </a:path>
              <a:path w="3205480" h="3035300">
                <a:moveTo>
                  <a:pt x="1388833" y="1752600"/>
                </a:moveTo>
                <a:lnTo>
                  <a:pt x="1580864" y="1752600"/>
                </a:lnTo>
                <a:lnTo>
                  <a:pt x="1579829" y="1739900"/>
                </a:lnTo>
                <a:lnTo>
                  <a:pt x="1581617" y="1739900"/>
                </a:lnTo>
                <a:lnTo>
                  <a:pt x="1588207" y="1727200"/>
                </a:lnTo>
                <a:lnTo>
                  <a:pt x="1378290" y="1727200"/>
                </a:lnTo>
                <a:lnTo>
                  <a:pt x="1388833" y="1752600"/>
                </a:lnTo>
                <a:close/>
              </a:path>
              <a:path w="3205480" h="3035300">
                <a:moveTo>
                  <a:pt x="888142" y="1739900"/>
                </a:moveTo>
                <a:lnTo>
                  <a:pt x="1022281" y="1739900"/>
                </a:lnTo>
                <a:lnTo>
                  <a:pt x="1019551" y="1727200"/>
                </a:lnTo>
                <a:lnTo>
                  <a:pt x="898590" y="1727200"/>
                </a:lnTo>
                <a:lnTo>
                  <a:pt x="888142" y="1739900"/>
                </a:lnTo>
                <a:close/>
              </a:path>
              <a:path w="3205480" h="3035300">
                <a:moveTo>
                  <a:pt x="2529157" y="1752600"/>
                </a:moveTo>
                <a:lnTo>
                  <a:pt x="2575000" y="1752600"/>
                </a:lnTo>
                <a:lnTo>
                  <a:pt x="2573494" y="1739900"/>
                </a:lnTo>
                <a:lnTo>
                  <a:pt x="2528027" y="1739900"/>
                </a:lnTo>
                <a:lnTo>
                  <a:pt x="2529157" y="1752600"/>
                </a:lnTo>
                <a:close/>
              </a:path>
              <a:path w="3205480" h="3035300">
                <a:moveTo>
                  <a:pt x="2411491" y="1752600"/>
                </a:moveTo>
                <a:lnTo>
                  <a:pt x="2450744" y="1752600"/>
                </a:lnTo>
                <a:lnTo>
                  <a:pt x="2450933" y="1739900"/>
                </a:lnTo>
                <a:lnTo>
                  <a:pt x="2411491" y="1739900"/>
                </a:lnTo>
                <a:lnTo>
                  <a:pt x="2411491" y="1752600"/>
                </a:lnTo>
                <a:close/>
              </a:path>
              <a:path w="3205480" h="3035300">
                <a:moveTo>
                  <a:pt x="2304180" y="1752600"/>
                </a:moveTo>
                <a:lnTo>
                  <a:pt x="2351999" y="1752600"/>
                </a:lnTo>
                <a:lnTo>
                  <a:pt x="2344563" y="1739900"/>
                </a:lnTo>
                <a:lnTo>
                  <a:pt x="2304180" y="1739900"/>
                </a:lnTo>
                <a:lnTo>
                  <a:pt x="2304180" y="1752600"/>
                </a:lnTo>
                <a:close/>
              </a:path>
              <a:path w="3205480" h="3035300">
                <a:moveTo>
                  <a:pt x="2163169" y="1752600"/>
                </a:moveTo>
                <a:lnTo>
                  <a:pt x="2201387" y="1752600"/>
                </a:lnTo>
                <a:lnTo>
                  <a:pt x="2197904" y="1739900"/>
                </a:lnTo>
                <a:lnTo>
                  <a:pt x="2165428" y="1739900"/>
                </a:lnTo>
                <a:lnTo>
                  <a:pt x="2163169" y="1752600"/>
                </a:lnTo>
                <a:close/>
              </a:path>
              <a:path w="3205480" h="3035300">
                <a:moveTo>
                  <a:pt x="878917" y="1752600"/>
                </a:moveTo>
                <a:lnTo>
                  <a:pt x="1030000" y="1752600"/>
                </a:lnTo>
                <a:lnTo>
                  <a:pt x="1027646" y="1739900"/>
                </a:lnTo>
                <a:lnTo>
                  <a:pt x="881176" y="1739900"/>
                </a:lnTo>
                <a:lnTo>
                  <a:pt x="878917" y="1752600"/>
                </a:lnTo>
                <a:close/>
              </a:path>
              <a:path w="3205480" h="3035300">
                <a:moveTo>
                  <a:pt x="2536028" y="1765300"/>
                </a:moveTo>
                <a:lnTo>
                  <a:pt x="2580177" y="1765300"/>
                </a:lnTo>
                <a:lnTo>
                  <a:pt x="2574435" y="1752600"/>
                </a:lnTo>
                <a:lnTo>
                  <a:pt x="2534993" y="1752600"/>
                </a:lnTo>
                <a:lnTo>
                  <a:pt x="2536028" y="1765300"/>
                </a:lnTo>
                <a:close/>
              </a:path>
              <a:path w="3205480" h="3035300">
                <a:moveTo>
                  <a:pt x="2416950" y="1765300"/>
                </a:moveTo>
                <a:lnTo>
                  <a:pt x="2455357" y="1765300"/>
                </a:lnTo>
                <a:lnTo>
                  <a:pt x="2454980" y="1752600"/>
                </a:lnTo>
                <a:lnTo>
                  <a:pt x="2416950" y="1752600"/>
                </a:lnTo>
                <a:lnTo>
                  <a:pt x="2416950" y="1765300"/>
                </a:lnTo>
                <a:close/>
              </a:path>
              <a:path w="3205480" h="3035300">
                <a:moveTo>
                  <a:pt x="2307757" y="1765300"/>
                </a:moveTo>
                <a:lnTo>
                  <a:pt x="2353223" y="1765300"/>
                </a:lnTo>
                <a:lnTo>
                  <a:pt x="2351811" y="1752600"/>
                </a:lnTo>
                <a:lnTo>
                  <a:pt x="2307757" y="1752600"/>
                </a:lnTo>
                <a:lnTo>
                  <a:pt x="2307757" y="1765300"/>
                </a:lnTo>
                <a:close/>
              </a:path>
              <a:path w="3205480" h="3035300">
                <a:moveTo>
                  <a:pt x="2148202" y="1765300"/>
                </a:moveTo>
                <a:lnTo>
                  <a:pt x="2211459" y="1765300"/>
                </a:lnTo>
                <a:lnTo>
                  <a:pt x="2205999" y="1752600"/>
                </a:lnTo>
                <a:lnTo>
                  <a:pt x="2151967" y="1752600"/>
                </a:lnTo>
                <a:lnTo>
                  <a:pt x="2148202" y="1765300"/>
                </a:lnTo>
                <a:close/>
              </a:path>
              <a:path w="3205480" h="3035300">
                <a:moveTo>
                  <a:pt x="1398999" y="1765300"/>
                </a:moveTo>
                <a:lnTo>
                  <a:pt x="1579076" y="1765300"/>
                </a:lnTo>
                <a:lnTo>
                  <a:pt x="1580017" y="1752600"/>
                </a:lnTo>
                <a:lnTo>
                  <a:pt x="1400882" y="1752600"/>
                </a:lnTo>
                <a:lnTo>
                  <a:pt x="1398999" y="1765300"/>
                </a:lnTo>
                <a:close/>
              </a:path>
              <a:path w="3205480" h="3035300">
                <a:moveTo>
                  <a:pt x="959400" y="1765300"/>
                </a:moveTo>
                <a:lnTo>
                  <a:pt x="1045720" y="1765300"/>
                </a:lnTo>
                <a:lnTo>
                  <a:pt x="1045061" y="1752600"/>
                </a:lnTo>
                <a:lnTo>
                  <a:pt x="955917" y="1752600"/>
                </a:lnTo>
                <a:lnTo>
                  <a:pt x="959400" y="1765300"/>
                </a:lnTo>
                <a:close/>
              </a:path>
              <a:path w="3205480" h="3035300">
                <a:moveTo>
                  <a:pt x="854066" y="1765300"/>
                </a:moveTo>
                <a:lnTo>
                  <a:pt x="927865" y="1765300"/>
                </a:lnTo>
                <a:lnTo>
                  <a:pt x="930125" y="1752600"/>
                </a:lnTo>
                <a:lnTo>
                  <a:pt x="857078" y="1752600"/>
                </a:lnTo>
                <a:lnTo>
                  <a:pt x="854066" y="1765300"/>
                </a:lnTo>
                <a:close/>
              </a:path>
              <a:path w="3205480" h="3035300">
                <a:moveTo>
                  <a:pt x="2538005" y="1778000"/>
                </a:moveTo>
                <a:lnTo>
                  <a:pt x="2659719" y="1778000"/>
                </a:lnTo>
                <a:lnTo>
                  <a:pt x="2656895" y="1765300"/>
                </a:lnTo>
                <a:lnTo>
                  <a:pt x="2534711" y="1765300"/>
                </a:lnTo>
                <a:lnTo>
                  <a:pt x="2538005" y="1778000"/>
                </a:lnTo>
                <a:close/>
              </a:path>
              <a:path w="3205480" h="3035300">
                <a:moveTo>
                  <a:pt x="2414221" y="1778000"/>
                </a:moveTo>
                <a:lnTo>
                  <a:pt x="2452062" y="1778000"/>
                </a:lnTo>
                <a:lnTo>
                  <a:pt x="2452439" y="1765300"/>
                </a:lnTo>
                <a:lnTo>
                  <a:pt x="2414409" y="1765300"/>
                </a:lnTo>
                <a:lnTo>
                  <a:pt x="2414221" y="1778000"/>
                </a:lnTo>
                <a:close/>
              </a:path>
              <a:path w="3205480" h="3035300">
                <a:moveTo>
                  <a:pt x="2304556" y="1778000"/>
                </a:moveTo>
                <a:lnTo>
                  <a:pt x="2346257" y="1778000"/>
                </a:lnTo>
                <a:lnTo>
                  <a:pt x="2346257" y="1765300"/>
                </a:lnTo>
                <a:lnTo>
                  <a:pt x="2304556" y="1765300"/>
                </a:lnTo>
                <a:lnTo>
                  <a:pt x="2304556" y="1778000"/>
                </a:lnTo>
                <a:close/>
              </a:path>
              <a:path w="3205480" h="3035300">
                <a:moveTo>
                  <a:pt x="2148767" y="1778000"/>
                </a:moveTo>
                <a:lnTo>
                  <a:pt x="2226332" y="1778000"/>
                </a:lnTo>
                <a:lnTo>
                  <a:pt x="2224543" y="1765300"/>
                </a:lnTo>
                <a:lnTo>
                  <a:pt x="2142930" y="1765300"/>
                </a:lnTo>
                <a:lnTo>
                  <a:pt x="2148767" y="1778000"/>
                </a:lnTo>
                <a:close/>
              </a:path>
              <a:path w="3205480" h="3035300">
                <a:moveTo>
                  <a:pt x="1579076" y="1778000"/>
                </a:moveTo>
                <a:lnTo>
                  <a:pt x="1593384" y="1778000"/>
                </a:lnTo>
                <a:lnTo>
                  <a:pt x="1590937" y="1765300"/>
                </a:lnTo>
                <a:lnTo>
                  <a:pt x="1583782" y="1765300"/>
                </a:lnTo>
                <a:lnTo>
                  <a:pt x="1579076" y="1778000"/>
                </a:lnTo>
                <a:close/>
              </a:path>
              <a:path w="3205480" h="3035300">
                <a:moveTo>
                  <a:pt x="1412931" y="1778000"/>
                </a:moveTo>
                <a:lnTo>
                  <a:pt x="1575028" y="1778000"/>
                </a:lnTo>
                <a:lnTo>
                  <a:pt x="1575970" y="1765300"/>
                </a:lnTo>
                <a:lnTo>
                  <a:pt x="1410295" y="1765300"/>
                </a:lnTo>
                <a:lnTo>
                  <a:pt x="1412931" y="1778000"/>
                </a:lnTo>
                <a:close/>
              </a:path>
              <a:path w="3205480" h="3035300">
                <a:moveTo>
                  <a:pt x="986887" y="1778000"/>
                </a:moveTo>
                <a:lnTo>
                  <a:pt x="1058051" y="1778000"/>
                </a:lnTo>
                <a:lnTo>
                  <a:pt x="1052968" y="1765300"/>
                </a:lnTo>
                <a:lnTo>
                  <a:pt x="985381" y="1765300"/>
                </a:lnTo>
                <a:lnTo>
                  <a:pt x="986887" y="1778000"/>
                </a:lnTo>
                <a:close/>
              </a:path>
              <a:path w="3205480" h="3035300">
                <a:moveTo>
                  <a:pt x="832509" y="1778000"/>
                </a:moveTo>
                <a:lnTo>
                  <a:pt x="921276" y="1778000"/>
                </a:lnTo>
                <a:lnTo>
                  <a:pt x="922782" y="1765300"/>
                </a:lnTo>
                <a:lnTo>
                  <a:pt x="838722" y="1765300"/>
                </a:lnTo>
                <a:lnTo>
                  <a:pt x="832509" y="1778000"/>
                </a:lnTo>
                <a:close/>
              </a:path>
              <a:path w="3205480" h="3035300">
                <a:moveTo>
                  <a:pt x="821684" y="1778000"/>
                </a:moveTo>
                <a:lnTo>
                  <a:pt x="832509" y="1778000"/>
                </a:lnTo>
                <a:lnTo>
                  <a:pt x="827897" y="1765300"/>
                </a:lnTo>
                <a:lnTo>
                  <a:pt x="821684" y="1778000"/>
                </a:lnTo>
                <a:close/>
              </a:path>
              <a:path w="3205480" h="3035300">
                <a:moveTo>
                  <a:pt x="2543183" y="1790700"/>
                </a:moveTo>
                <a:lnTo>
                  <a:pt x="2674874" y="1790700"/>
                </a:lnTo>
                <a:lnTo>
                  <a:pt x="2678263" y="1778000"/>
                </a:lnTo>
                <a:lnTo>
                  <a:pt x="2539700" y="1778000"/>
                </a:lnTo>
                <a:lnTo>
                  <a:pt x="2540040" y="1781278"/>
                </a:lnTo>
                <a:lnTo>
                  <a:pt x="2543183" y="1790700"/>
                </a:lnTo>
                <a:close/>
              </a:path>
              <a:path w="3205480" h="3035300">
                <a:moveTo>
                  <a:pt x="2540040" y="1781278"/>
                </a:moveTo>
                <a:lnTo>
                  <a:pt x="2539700" y="1778000"/>
                </a:lnTo>
                <a:lnTo>
                  <a:pt x="2538947" y="1778000"/>
                </a:lnTo>
                <a:lnTo>
                  <a:pt x="2540040" y="1781278"/>
                </a:lnTo>
                <a:close/>
              </a:path>
              <a:path w="3205480" h="3035300">
                <a:moveTo>
                  <a:pt x="2530945" y="1790700"/>
                </a:moveTo>
                <a:lnTo>
                  <a:pt x="2541018" y="1790700"/>
                </a:lnTo>
                <a:lnTo>
                  <a:pt x="2540040" y="1781278"/>
                </a:lnTo>
                <a:lnTo>
                  <a:pt x="2538947" y="1778000"/>
                </a:lnTo>
                <a:lnTo>
                  <a:pt x="2526804" y="1778000"/>
                </a:lnTo>
                <a:lnTo>
                  <a:pt x="2530945" y="1790700"/>
                </a:lnTo>
                <a:close/>
              </a:path>
              <a:path w="3205480" h="3035300">
                <a:moveTo>
                  <a:pt x="2411114" y="1790700"/>
                </a:moveTo>
                <a:lnTo>
                  <a:pt x="2449426" y="1790700"/>
                </a:lnTo>
                <a:lnTo>
                  <a:pt x="2449991" y="1778000"/>
                </a:lnTo>
                <a:lnTo>
                  <a:pt x="2411302" y="1778000"/>
                </a:lnTo>
                <a:lnTo>
                  <a:pt x="2411114" y="1790700"/>
                </a:lnTo>
                <a:close/>
              </a:path>
              <a:path w="3205480" h="3035300">
                <a:moveTo>
                  <a:pt x="2304368" y="1790700"/>
                </a:moveTo>
                <a:lnTo>
                  <a:pt x="2352940" y="1790700"/>
                </a:lnTo>
                <a:lnTo>
                  <a:pt x="2352940" y="1778000"/>
                </a:lnTo>
                <a:lnTo>
                  <a:pt x="2304368" y="1778000"/>
                </a:lnTo>
                <a:lnTo>
                  <a:pt x="2304368" y="1790700"/>
                </a:lnTo>
                <a:close/>
              </a:path>
              <a:path w="3205480" h="3035300">
                <a:moveTo>
                  <a:pt x="2141048" y="1790700"/>
                </a:moveTo>
                <a:lnTo>
                  <a:pt x="2230380" y="1790700"/>
                </a:lnTo>
                <a:lnTo>
                  <a:pt x="2227179" y="1778000"/>
                </a:lnTo>
                <a:lnTo>
                  <a:pt x="2147072" y="1778000"/>
                </a:lnTo>
                <a:lnTo>
                  <a:pt x="2141048" y="1790700"/>
                </a:lnTo>
                <a:close/>
              </a:path>
              <a:path w="3205480" h="3035300">
                <a:moveTo>
                  <a:pt x="1434676" y="1790700"/>
                </a:moveTo>
                <a:lnTo>
                  <a:pt x="1613717" y="1790700"/>
                </a:lnTo>
                <a:lnTo>
                  <a:pt x="1612211" y="1778000"/>
                </a:lnTo>
                <a:lnTo>
                  <a:pt x="1432605" y="1778000"/>
                </a:lnTo>
                <a:lnTo>
                  <a:pt x="1434676" y="1790700"/>
                </a:lnTo>
                <a:close/>
              </a:path>
              <a:path w="3205480" h="3035300">
                <a:moveTo>
                  <a:pt x="1015786" y="1790700"/>
                </a:moveTo>
                <a:lnTo>
                  <a:pt x="1068500" y="1790700"/>
                </a:lnTo>
                <a:lnTo>
                  <a:pt x="1068406" y="1778000"/>
                </a:lnTo>
                <a:lnTo>
                  <a:pt x="1015315" y="1778000"/>
                </a:lnTo>
                <a:lnTo>
                  <a:pt x="1015786" y="1790700"/>
                </a:lnTo>
                <a:close/>
              </a:path>
              <a:path w="3205480" h="3035300">
                <a:moveTo>
                  <a:pt x="890590" y="1790700"/>
                </a:moveTo>
                <a:lnTo>
                  <a:pt x="920900" y="1790700"/>
                </a:lnTo>
                <a:lnTo>
                  <a:pt x="922406" y="1778000"/>
                </a:lnTo>
                <a:lnTo>
                  <a:pt x="890119" y="1778000"/>
                </a:lnTo>
                <a:lnTo>
                  <a:pt x="890590" y="1790700"/>
                </a:lnTo>
                <a:close/>
              </a:path>
              <a:path w="3205480" h="3035300">
                <a:moveTo>
                  <a:pt x="815942" y="1790700"/>
                </a:moveTo>
                <a:lnTo>
                  <a:pt x="878447" y="1790700"/>
                </a:lnTo>
                <a:lnTo>
                  <a:pt x="884377" y="1778000"/>
                </a:lnTo>
                <a:lnTo>
                  <a:pt x="822155" y="1778000"/>
                </a:lnTo>
                <a:lnTo>
                  <a:pt x="815942" y="1790700"/>
                </a:lnTo>
                <a:close/>
              </a:path>
              <a:path w="3205480" h="3035300">
                <a:moveTo>
                  <a:pt x="2573211" y="1803400"/>
                </a:moveTo>
                <a:lnTo>
                  <a:pt x="2688241" y="1803400"/>
                </a:lnTo>
                <a:lnTo>
                  <a:pt x="2685135" y="1790700"/>
                </a:lnTo>
                <a:lnTo>
                  <a:pt x="2570010" y="1790700"/>
                </a:lnTo>
                <a:lnTo>
                  <a:pt x="2573211" y="1803400"/>
                </a:lnTo>
                <a:close/>
              </a:path>
              <a:path w="3205480" h="3035300">
                <a:moveTo>
                  <a:pt x="2561444" y="1803400"/>
                </a:moveTo>
                <a:lnTo>
                  <a:pt x="2566716" y="1790700"/>
                </a:lnTo>
                <a:lnTo>
                  <a:pt x="2558526" y="1790700"/>
                </a:lnTo>
                <a:lnTo>
                  <a:pt x="2561444" y="1803400"/>
                </a:lnTo>
                <a:close/>
              </a:path>
              <a:path w="3205480" h="3035300">
                <a:moveTo>
                  <a:pt x="2519273" y="1803400"/>
                </a:moveTo>
                <a:lnTo>
                  <a:pt x="2541018" y="1803400"/>
                </a:lnTo>
                <a:lnTo>
                  <a:pt x="2540076" y="1790700"/>
                </a:lnTo>
                <a:lnTo>
                  <a:pt x="2521720" y="1790700"/>
                </a:lnTo>
                <a:lnTo>
                  <a:pt x="2519273" y="1803400"/>
                </a:lnTo>
                <a:close/>
              </a:path>
              <a:path w="3205480" h="3035300">
                <a:moveTo>
                  <a:pt x="2415538" y="1803400"/>
                </a:moveTo>
                <a:lnTo>
                  <a:pt x="2453380" y="1803400"/>
                </a:lnTo>
                <a:lnTo>
                  <a:pt x="2454133" y="1790700"/>
                </a:lnTo>
                <a:lnTo>
                  <a:pt x="2417609" y="1790700"/>
                </a:lnTo>
                <a:lnTo>
                  <a:pt x="2415538" y="1803400"/>
                </a:lnTo>
                <a:close/>
              </a:path>
              <a:path w="3205480" h="3035300">
                <a:moveTo>
                  <a:pt x="2310016" y="1803400"/>
                </a:moveTo>
                <a:lnTo>
                  <a:pt x="2347951" y="1803400"/>
                </a:lnTo>
                <a:lnTo>
                  <a:pt x="2347951" y="1790700"/>
                </a:lnTo>
                <a:lnTo>
                  <a:pt x="2310016" y="1790700"/>
                </a:lnTo>
                <a:lnTo>
                  <a:pt x="2310016" y="1803400"/>
                </a:lnTo>
                <a:close/>
              </a:path>
              <a:path w="3205480" h="3035300">
                <a:moveTo>
                  <a:pt x="2188585" y="1803400"/>
                </a:moveTo>
                <a:lnTo>
                  <a:pt x="2230568" y="1803400"/>
                </a:lnTo>
                <a:lnTo>
                  <a:pt x="2227744" y="1790700"/>
                </a:lnTo>
                <a:lnTo>
                  <a:pt x="2189149" y="1790700"/>
                </a:lnTo>
                <a:lnTo>
                  <a:pt x="2188585" y="1803400"/>
                </a:lnTo>
                <a:close/>
              </a:path>
              <a:path w="3205480" h="3035300">
                <a:moveTo>
                  <a:pt x="2145378" y="1803400"/>
                </a:moveTo>
                <a:lnTo>
                  <a:pt x="2180678" y="1803400"/>
                </a:lnTo>
                <a:lnTo>
                  <a:pt x="2185008" y="1790700"/>
                </a:lnTo>
                <a:lnTo>
                  <a:pt x="2139918" y="1790700"/>
                </a:lnTo>
                <a:lnTo>
                  <a:pt x="2145378" y="1803400"/>
                </a:lnTo>
                <a:close/>
              </a:path>
              <a:path w="3205480" h="3035300">
                <a:moveTo>
                  <a:pt x="1448795" y="1803400"/>
                </a:moveTo>
                <a:lnTo>
                  <a:pt x="1646192" y="1803400"/>
                </a:lnTo>
                <a:lnTo>
                  <a:pt x="1644686" y="1790700"/>
                </a:lnTo>
                <a:lnTo>
                  <a:pt x="1443430" y="1790700"/>
                </a:lnTo>
                <a:lnTo>
                  <a:pt x="1448795" y="1803400"/>
                </a:lnTo>
                <a:close/>
              </a:path>
              <a:path w="3205480" h="3035300">
                <a:moveTo>
                  <a:pt x="1045438" y="1803400"/>
                </a:moveTo>
                <a:lnTo>
                  <a:pt x="1084126" y="1803400"/>
                </a:lnTo>
                <a:lnTo>
                  <a:pt x="1078949" y="1790700"/>
                </a:lnTo>
                <a:lnTo>
                  <a:pt x="1036024" y="1790700"/>
                </a:lnTo>
                <a:lnTo>
                  <a:pt x="1045438" y="1803400"/>
                </a:lnTo>
                <a:close/>
              </a:path>
              <a:path w="3205480" h="3035300">
                <a:moveTo>
                  <a:pt x="882871" y="1803400"/>
                </a:moveTo>
                <a:lnTo>
                  <a:pt x="920711" y="1803400"/>
                </a:lnTo>
                <a:lnTo>
                  <a:pt x="922217" y="1790700"/>
                </a:lnTo>
                <a:lnTo>
                  <a:pt x="887766" y="1790700"/>
                </a:lnTo>
                <a:lnTo>
                  <a:pt x="882871" y="1803400"/>
                </a:lnTo>
                <a:close/>
              </a:path>
              <a:path w="3205480" h="3035300">
                <a:moveTo>
                  <a:pt x="789491" y="1803400"/>
                </a:moveTo>
                <a:lnTo>
                  <a:pt x="869316" y="1803400"/>
                </a:lnTo>
                <a:lnTo>
                  <a:pt x="870445" y="1790700"/>
                </a:lnTo>
                <a:lnTo>
                  <a:pt x="792691" y="1790700"/>
                </a:lnTo>
                <a:lnTo>
                  <a:pt x="789491" y="1803400"/>
                </a:lnTo>
                <a:close/>
              </a:path>
              <a:path w="3205480" h="3035300">
                <a:moveTo>
                  <a:pt x="2645693" y="1816100"/>
                </a:moveTo>
                <a:lnTo>
                  <a:pt x="2689842" y="1816100"/>
                </a:lnTo>
                <a:lnTo>
                  <a:pt x="2689089" y="1803400"/>
                </a:lnTo>
                <a:lnTo>
                  <a:pt x="2640798" y="1803400"/>
                </a:lnTo>
                <a:lnTo>
                  <a:pt x="2645693" y="1816100"/>
                </a:lnTo>
                <a:close/>
              </a:path>
              <a:path w="3205480" h="3035300">
                <a:moveTo>
                  <a:pt x="2516543" y="1816100"/>
                </a:moveTo>
                <a:lnTo>
                  <a:pt x="2544783" y="1816100"/>
                </a:lnTo>
                <a:lnTo>
                  <a:pt x="2544406" y="1803400"/>
                </a:lnTo>
                <a:lnTo>
                  <a:pt x="2517767" y="1803400"/>
                </a:lnTo>
                <a:lnTo>
                  <a:pt x="2516543" y="1816100"/>
                </a:lnTo>
                <a:close/>
              </a:path>
              <a:path w="3205480" h="3035300">
                <a:moveTo>
                  <a:pt x="2417233" y="1816100"/>
                </a:moveTo>
                <a:lnTo>
                  <a:pt x="2449897" y="1816100"/>
                </a:lnTo>
                <a:lnTo>
                  <a:pt x="2450838" y="1803400"/>
                </a:lnTo>
                <a:lnTo>
                  <a:pt x="2415727" y="1803400"/>
                </a:lnTo>
                <a:lnTo>
                  <a:pt x="2417233" y="1816100"/>
                </a:lnTo>
                <a:close/>
              </a:path>
              <a:path w="3205480" h="3035300">
                <a:moveTo>
                  <a:pt x="2310298" y="1816100"/>
                </a:moveTo>
                <a:lnTo>
                  <a:pt x="2344186" y="1816100"/>
                </a:lnTo>
                <a:lnTo>
                  <a:pt x="2343998" y="1803400"/>
                </a:lnTo>
                <a:lnTo>
                  <a:pt x="2305780" y="1803400"/>
                </a:lnTo>
                <a:lnTo>
                  <a:pt x="2310298" y="1816100"/>
                </a:lnTo>
                <a:close/>
              </a:path>
              <a:path w="3205480" h="3035300">
                <a:moveTo>
                  <a:pt x="2194892" y="1816100"/>
                </a:moveTo>
                <a:lnTo>
                  <a:pt x="2241299" y="1816100"/>
                </a:lnTo>
                <a:lnTo>
                  <a:pt x="2241864" y="1803400"/>
                </a:lnTo>
                <a:lnTo>
                  <a:pt x="2192821" y="1803400"/>
                </a:lnTo>
                <a:lnTo>
                  <a:pt x="2194892" y="1816100"/>
                </a:lnTo>
                <a:close/>
              </a:path>
              <a:path w="3205480" h="3035300">
                <a:moveTo>
                  <a:pt x="2139730" y="1816100"/>
                </a:moveTo>
                <a:lnTo>
                  <a:pt x="2177571" y="1816100"/>
                </a:lnTo>
                <a:lnTo>
                  <a:pt x="2179266" y="1803400"/>
                </a:lnTo>
                <a:lnTo>
                  <a:pt x="2139353" y="1803400"/>
                </a:lnTo>
                <a:lnTo>
                  <a:pt x="2139730" y="1816100"/>
                </a:lnTo>
                <a:close/>
              </a:path>
              <a:path w="3205480" h="3035300">
                <a:moveTo>
                  <a:pt x="1451808" y="1816100"/>
                </a:moveTo>
                <a:lnTo>
                  <a:pt x="1664831" y="1816100"/>
                </a:lnTo>
                <a:lnTo>
                  <a:pt x="1663889" y="1803400"/>
                </a:lnTo>
                <a:lnTo>
                  <a:pt x="1446536" y="1803400"/>
                </a:lnTo>
                <a:lnTo>
                  <a:pt x="1451808" y="1816100"/>
                </a:lnTo>
                <a:close/>
              </a:path>
              <a:path w="3205480" h="3035300">
                <a:moveTo>
                  <a:pt x="1052498" y="1816100"/>
                </a:moveTo>
                <a:lnTo>
                  <a:pt x="1090245" y="1816100"/>
                </a:lnTo>
                <a:lnTo>
                  <a:pt x="1090810" y="1803400"/>
                </a:lnTo>
                <a:lnTo>
                  <a:pt x="1049391" y="1803400"/>
                </a:lnTo>
                <a:lnTo>
                  <a:pt x="1052498" y="1816100"/>
                </a:lnTo>
                <a:close/>
              </a:path>
              <a:path w="3205480" h="3035300">
                <a:moveTo>
                  <a:pt x="878635" y="1828800"/>
                </a:moveTo>
                <a:lnTo>
                  <a:pt x="917417" y="1828800"/>
                </a:lnTo>
                <a:lnTo>
                  <a:pt x="920429" y="1803400"/>
                </a:lnTo>
                <a:lnTo>
                  <a:pt x="876658" y="1803400"/>
                </a:lnTo>
                <a:lnTo>
                  <a:pt x="874587" y="1816100"/>
                </a:lnTo>
                <a:lnTo>
                  <a:pt x="878635" y="1828800"/>
                </a:lnTo>
                <a:close/>
              </a:path>
              <a:path w="3205480" h="3035300">
                <a:moveTo>
                  <a:pt x="754191" y="1816100"/>
                </a:moveTo>
                <a:lnTo>
                  <a:pt x="853031" y="1816100"/>
                </a:lnTo>
                <a:lnTo>
                  <a:pt x="859243" y="1803400"/>
                </a:lnTo>
                <a:lnTo>
                  <a:pt x="757580" y="1803400"/>
                </a:lnTo>
                <a:lnTo>
                  <a:pt x="754191" y="1816100"/>
                </a:lnTo>
                <a:close/>
              </a:path>
              <a:path w="3205480" h="3035300">
                <a:moveTo>
                  <a:pt x="2643434" y="1828800"/>
                </a:moveTo>
                <a:lnTo>
                  <a:pt x="2692571" y="1828800"/>
                </a:lnTo>
                <a:lnTo>
                  <a:pt x="2692948" y="1816100"/>
                </a:lnTo>
                <a:lnTo>
                  <a:pt x="2649741" y="1816100"/>
                </a:lnTo>
                <a:lnTo>
                  <a:pt x="2643434" y="1828800"/>
                </a:lnTo>
                <a:close/>
              </a:path>
              <a:path w="3205480" h="3035300">
                <a:moveTo>
                  <a:pt x="2518049" y="1828800"/>
                </a:moveTo>
                <a:lnTo>
                  <a:pt x="2541018" y="1828800"/>
                </a:lnTo>
                <a:lnTo>
                  <a:pt x="2540641" y="1816100"/>
                </a:lnTo>
                <a:lnTo>
                  <a:pt x="2519179" y="1816100"/>
                </a:lnTo>
                <a:lnTo>
                  <a:pt x="2518049" y="1828800"/>
                </a:lnTo>
                <a:close/>
              </a:path>
              <a:path w="3205480" h="3035300">
                <a:moveTo>
                  <a:pt x="2413468" y="1828800"/>
                </a:moveTo>
                <a:lnTo>
                  <a:pt x="2453098" y="1828800"/>
                </a:lnTo>
                <a:lnTo>
                  <a:pt x="2453662" y="1816100"/>
                </a:lnTo>
                <a:lnTo>
                  <a:pt x="2413279" y="1816100"/>
                </a:lnTo>
                <a:lnTo>
                  <a:pt x="2413468" y="1828800"/>
                </a:lnTo>
                <a:close/>
              </a:path>
              <a:path w="3205480" h="3035300">
                <a:moveTo>
                  <a:pt x="2311899" y="1828800"/>
                </a:moveTo>
                <a:lnTo>
                  <a:pt x="2349834" y="1828800"/>
                </a:lnTo>
                <a:lnTo>
                  <a:pt x="2353599" y="1816100"/>
                </a:lnTo>
                <a:lnTo>
                  <a:pt x="2310487" y="1816100"/>
                </a:lnTo>
                <a:lnTo>
                  <a:pt x="2311899" y="1828800"/>
                </a:lnTo>
                <a:close/>
              </a:path>
              <a:path w="3205480" h="3035300">
                <a:moveTo>
                  <a:pt x="2199504" y="1828800"/>
                </a:moveTo>
                <a:lnTo>
                  <a:pt x="2243464" y="1828800"/>
                </a:lnTo>
                <a:lnTo>
                  <a:pt x="2244029" y="1816100"/>
                </a:lnTo>
                <a:lnTo>
                  <a:pt x="2198092" y="1816100"/>
                </a:lnTo>
                <a:lnTo>
                  <a:pt x="2199504" y="1828800"/>
                </a:lnTo>
                <a:close/>
              </a:path>
              <a:path w="3205480" h="3035300">
                <a:moveTo>
                  <a:pt x="2143872" y="1828800"/>
                </a:moveTo>
                <a:lnTo>
                  <a:pt x="2186043" y="1828800"/>
                </a:lnTo>
                <a:lnTo>
                  <a:pt x="2185949" y="1816100"/>
                </a:lnTo>
                <a:lnTo>
                  <a:pt x="2143495" y="1816100"/>
                </a:lnTo>
                <a:lnTo>
                  <a:pt x="2143872" y="1828800"/>
                </a:lnTo>
                <a:close/>
              </a:path>
              <a:path w="3205480" h="3035300">
                <a:moveTo>
                  <a:pt x="1679327" y="1828800"/>
                </a:moveTo>
                <a:lnTo>
                  <a:pt x="1687611" y="1828800"/>
                </a:lnTo>
                <a:lnTo>
                  <a:pt x="1684222" y="1816100"/>
                </a:lnTo>
                <a:lnTo>
                  <a:pt x="1679327" y="1828800"/>
                </a:lnTo>
                <a:close/>
              </a:path>
              <a:path w="3205480" h="3035300">
                <a:moveTo>
                  <a:pt x="1571639" y="1828800"/>
                </a:moveTo>
                <a:lnTo>
                  <a:pt x="1679327" y="1828800"/>
                </a:lnTo>
                <a:lnTo>
                  <a:pt x="1675938" y="1816100"/>
                </a:lnTo>
                <a:lnTo>
                  <a:pt x="1567497" y="1816100"/>
                </a:lnTo>
                <a:lnTo>
                  <a:pt x="1571639" y="1828800"/>
                </a:lnTo>
                <a:close/>
              </a:path>
              <a:path w="3205480" h="3035300">
                <a:moveTo>
                  <a:pt x="1462539" y="1828800"/>
                </a:moveTo>
                <a:lnTo>
                  <a:pt x="1567215" y="1828800"/>
                </a:lnTo>
                <a:lnTo>
                  <a:pt x="1563920" y="1816100"/>
                </a:lnTo>
                <a:lnTo>
                  <a:pt x="1460280" y="1816100"/>
                </a:lnTo>
                <a:lnTo>
                  <a:pt x="1462539" y="1828800"/>
                </a:lnTo>
                <a:close/>
              </a:path>
              <a:path w="3205480" h="3035300">
                <a:moveTo>
                  <a:pt x="1062005" y="1828800"/>
                </a:moveTo>
                <a:lnTo>
                  <a:pt x="1098999" y="1828800"/>
                </a:lnTo>
                <a:lnTo>
                  <a:pt x="1096363" y="1816100"/>
                </a:lnTo>
                <a:lnTo>
                  <a:pt x="1059181" y="1816100"/>
                </a:lnTo>
                <a:lnTo>
                  <a:pt x="1062005" y="1828800"/>
                </a:lnTo>
                <a:close/>
              </a:path>
              <a:path w="3205480" h="3035300">
                <a:moveTo>
                  <a:pt x="733482" y="1828800"/>
                </a:moveTo>
                <a:lnTo>
                  <a:pt x="833639" y="1828800"/>
                </a:lnTo>
                <a:lnTo>
                  <a:pt x="836651" y="1816100"/>
                </a:lnTo>
                <a:lnTo>
                  <a:pt x="734329" y="1816100"/>
                </a:lnTo>
                <a:lnTo>
                  <a:pt x="733482" y="1828800"/>
                </a:lnTo>
                <a:close/>
              </a:path>
              <a:path w="3205480" h="3035300">
                <a:moveTo>
                  <a:pt x="2645787" y="1841500"/>
                </a:moveTo>
                <a:lnTo>
                  <a:pt x="2684758" y="1841500"/>
                </a:lnTo>
                <a:lnTo>
                  <a:pt x="2685511" y="1828800"/>
                </a:lnTo>
                <a:lnTo>
                  <a:pt x="2643716" y="1828800"/>
                </a:lnTo>
                <a:lnTo>
                  <a:pt x="2645787" y="1841500"/>
                </a:lnTo>
                <a:close/>
              </a:path>
              <a:path w="3205480" h="3035300">
                <a:moveTo>
                  <a:pt x="2510895" y="1841500"/>
                </a:moveTo>
                <a:lnTo>
                  <a:pt x="2538100" y="1841500"/>
                </a:lnTo>
                <a:lnTo>
                  <a:pt x="2537911" y="1828800"/>
                </a:lnTo>
                <a:lnTo>
                  <a:pt x="2511272" y="1828800"/>
                </a:lnTo>
                <a:lnTo>
                  <a:pt x="2510895" y="1841500"/>
                </a:lnTo>
                <a:close/>
              </a:path>
              <a:path w="3205480" h="3035300">
                <a:moveTo>
                  <a:pt x="2421186" y="1841500"/>
                </a:moveTo>
                <a:lnTo>
                  <a:pt x="2448673" y="1841500"/>
                </a:lnTo>
                <a:lnTo>
                  <a:pt x="2445755" y="1828800"/>
                </a:lnTo>
                <a:lnTo>
                  <a:pt x="2420810" y="1828800"/>
                </a:lnTo>
                <a:lnTo>
                  <a:pt x="2421186" y="1841500"/>
                </a:lnTo>
                <a:close/>
              </a:path>
              <a:path w="3205480" h="3035300">
                <a:moveTo>
                  <a:pt x="2311522" y="1841500"/>
                </a:moveTo>
                <a:lnTo>
                  <a:pt x="2346445" y="1841500"/>
                </a:lnTo>
                <a:lnTo>
                  <a:pt x="2350022" y="1828800"/>
                </a:lnTo>
                <a:lnTo>
                  <a:pt x="2311334" y="1828800"/>
                </a:lnTo>
                <a:lnTo>
                  <a:pt x="2311522" y="1841500"/>
                </a:lnTo>
                <a:close/>
              </a:path>
              <a:path w="3205480" h="3035300">
                <a:moveTo>
                  <a:pt x="2205905" y="1841500"/>
                </a:moveTo>
                <a:lnTo>
                  <a:pt x="2250053" y="1841500"/>
                </a:lnTo>
                <a:lnTo>
                  <a:pt x="2248736" y="1828800"/>
                </a:lnTo>
                <a:lnTo>
                  <a:pt x="2204493" y="1828800"/>
                </a:lnTo>
                <a:lnTo>
                  <a:pt x="2205905" y="1841500"/>
                </a:lnTo>
                <a:close/>
              </a:path>
              <a:path w="3205480" h="3035300">
                <a:moveTo>
                  <a:pt x="2145660" y="1841500"/>
                </a:moveTo>
                <a:lnTo>
                  <a:pt x="2182372" y="1841500"/>
                </a:lnTo>
                <a:lnTo>
                  <a:pt x="2182184" y="1828800"/>
                </a:lnTo>
                <a:lnTo>
                  <a:pt x="2145095" y="1828800"/>
                </a:lnTo>
                <a:lnTo>
                  <a:pt x="2145660" y="1841500"/>
                </a:lnTo>
                <a:close/>
              </a:path>
              <a:path w="3205480" h="3035300">
                <a:moveTo>
                  <a:pt x="1592631" y="1841500"/>
                </a:moveTo>
                <a:lnTo>
                  <a:pt x="1723005" y="1841500"/>
                </a:lnTo>
                <a:lnTo>
                  <a:pt x="1716039" y="1828800"/>
                </a:lnTo>
                <a:lnTo>
                  <a:pt x="1590936" y="1828800"/>
                </a:lnTo>
                <a:lnTo>
                  <a:pt x="1592631" y="1841500"/>
                </a:lnTo>
                <a:close/>
              </a:path>
              <a:path w="3205480" h="3035300">
                <a:moveTo>
                  <a:pt x="1485696" y="1841500"/>
                </a:moveTo>
                <a:lnTo>
                  <a:pt x="1559778" y="1841500"/>
                </a:lnTo>
                <a:lnTo>
                  <a:pt x="1561284" y="1828800"/>
                </a:lnTo>
                <a:lnTo>
                  <a:pt x="1483154" y="1828800"/>
                </a:lnTo>
                <a:lnTo>
                  <a:pt x="1485696" y="1841500"/>
                </a:lnTo>
                <a:close/>
              </a:path>
              <a:path w="3205480" h="3035300">
                <a:moveTo>
                  <a:pt x="1090904" y="1841500"/>
                </a:moveTo>
                <a:lnTo>
                  <a:pt x="1119708" y="1841500"/>
                </a:lnTo>
                <a:lnTo>
                  <a:pt x="1116979" y="1828800"/>
                </a:lnTo>
                <a:lnTo>
                  <a:pt x="1085067" y="1828800"/>
                </a:lnTo>
                <a:lnTo>
                  <a:pt x="1090904" y="1841500"/>
                </a:lnTo>
                <a:close/>
              </a:path>
              <a:path w="3205480" h="3035300">
                <a:moveTo>
                  <a:pt x="1077160" y="1841500"/>
                </a:moveTo>
                <a:lnTo>
                  <a:pt x="1085067" y="1828800"/>
                </a:lnTo>
                <a:lnTo>
                  <a:pt x="1074148" y="1828800"/>
                </a:lnTo>
                <a:lnTo>
                  <a:pt x="1077160" y="1841500"/>
                </a:lnTo>
                <a:close/>
              </a:path>
              <a:path w="3205480" h="3035300">
                <a:moveTo>
                  <a:pt x="872516" y="1841500"/>
                </a:moveTo>
                <a:lnTo>
                  <a:pt x="909227" y="1841500"/>
                </a:lnTo>
                <a:lnTo>
                  <a:pt x="908662" y="1828800"/>
                </a:lnTo>
                <a:lnTo>
                  <a:pt x="874211" y="1828800"/>
                </a:lnTo>
                <a:lnTo>
                  <a:pt x="872516" y="1841500"/>
                </a:lnTo>
                <a:close/>
              </a:path>
              <a:path w="3205480" h="3035300">
                <a:moveTo>
                  <a:pt x="717197" y="1841500"/>
                </a:moveTo>
                <a:lnTo>
                  <a:pt x="814719" y="1841500"/>
                </a:lnTo>
                <a:lnTo>
                  <a:pt x="817731" y="1828800"/>
                </a:lnTo>
                <a:lnTo>
                  <a:pt x="723975" y="1828800"/>
                </a:lnTo>
                <a:lnTo>
                  <a:pt x="717197" y="1841500"/>
                </a:lnTo>
                <a:close/>
              </a:path>
              <a:path w="3205480" h="3035300">
                <a:moveTo>
                  <a:pt x="705148" y="1841500"/>
                </a:moveTo>
                <a:lnTo>
                  <a:pt x="717197" y="1841500"/>
                </a:lnTo>
                <a:lnTo>
                  <a:pt x="711925" y="1828800"/>
                </a:lnTo>
                <a:lnTo>
                  <a:pt x="705148" y="1841500"/>
                </a:lnTo>
                <a:close/>
              </a:path>
              <a:path w="3205480" h="3035300">
                <a:moveTo>
                  <a:pt x="2643622" y="1854200"/>
                </a:moveTo>
                <a:lnTo>
                  <a:pt x="2681934" y="1854200"/>
                </a:lnTo>
                <a:lnTo>
                  <a:pt x="2682123" y="1841500"/>
                </a:lnTo>
                <a:lnTo>
                  <a:pt x="2644564" y="1841500"/>
                </a:lnTo>
                <a:lnTo>
                  <a:pt x="2643622" y="1854200"/>
                </a:lnTo>
                <a:close/>
              </a:path>
              <a:path w="3205480" h="3035300">
                <a:moveTo>
                  <a:pt x="2507883" y="1854200"/>
                </a:moveTo>
                <a:lnTo>
                  <a:pt x="2539700" y="1854200"/>
                </a:lnTo>
                <a:lnTo>
                  <a:pt x="2539888" y="1841500"/>
                </a:lnTo>
                <a:lnTo>
                  <a:pt x="2508542" y="1841500"/>
                </a:lnTo>
                <a:lnTo>
                  <a:pt x="2507883" y="1854200"/>
                </a:lnTo>
                <a:close/>
              </a:path>
              <a:path w="3205480" h="3035300">
                <a:moveTo>
                  <a:pt x="2417233" y="1854200"/>
                </a:moveTo>
                <a:lnTo>
                  <a:pt x="2444061" y="1854200"/>
                </a:lnTo>
                <a:lnTo>
                  <a:pt x="2447544" y="1841500"/>
                </a:lnTo>
                <a:lnTo>
                  <a:pt x="2416856" y="1841500"/>
                </a:lnTo>
                <a:lnTo>
                  <a:pt x="2417233" y="1854200"/>
                </a:lnTo>
                <a:close/>
              </a:path>
              <a:path w="3205480" h="3035300">
                <a:moveTo>
                  <a:pt x="2314440" y="1854200"/>
                </a:moveTo>
                <a:lnTo>
                  <a:pt x="2350775" y="1854200"/>
                </a:lnTo>
                <a:lnTo>
                  <a:pt x="2350399" y="1841500"/>
                </a:lnTo>
                <a:lnTo>
                  <a:pt x="2314064" y="1841500"/>
                </a:lnTo>
                <a:lnTo>
                  <a:pt x="2314440" y="1854200"/>
                </a:lnTo>
                <a:close/>
              </a:path>
              <a:path w="3205480" h="3035300">
                <a:moveTo>
                  <a:pt x="2213906" y="1854200"/>
                </a:moveTo>
                <a:lnTo>
                  <a:pt x="2256925" y="1854200"/>
                </a:lnTo>
                <a:lnTo>
                  <a:pt x="2255513" y="1841500"/>
                </a:lnTo>
                <a:lnTo>
                  <a:pt x="2211176" y="1841500"/>
                </a:lnTo>
                <a:lnTo>
                  <a:pt x="2213906" y="1854200"/>
                </a:lnTo>
                <a:close/>
              </a:path>
              <a:path w="3205480" h="3035300">
                <a:moveTo>
                  <a:pt x="2145284" y="1854200"/>
                </a:moveTo>
                <a:lnTo>
                  <a:pt x="2186043" y="1854200"/>
                </a:lnTo>
                <a:lnTo>
                  <a:pt x="2185478" y="1841500"/>
                </a:lnTo>
                <a:lnTo>
                  <a:pt x="2144719" y="1841500"/>
                </a:lnTo>
                <a:lnTo>
                  <a:pt x="2145284" y="1854200"/>
                </a:lnTo>
                <a:close/>
              </a:path>
              <a:path w="3205480" h="3035300">
                <a:moveTo>
                  <a:pt x="1613340" y="1854200"/>
                </a:moveTo>
                <a:lnTo>
                  <a:pt x="1746538" y="1854200"/>
                </a:lnTo>
                <a:lnTo>
                  <a:pt x="1743149" y="1841500"/>
                </a:lnTo>
                <a:lnTo>
                  <a:pt x="1610422" y="1841500"/>
                </a:lnTo>
                <a:lnTo>
                  <a:pt x="1613340" y="1854200"/>
                </a:lnTo>
                <a:close/>
              </a:path>
              <a:path w="3205480" h="3035300">
                <a:moveTo>
                  <a:pt x="1498027" y="1854200"/>
                </a:moveTo>
                <a:lnTo>
                  <a:pt x="1555824" y="1854200"/>
                </a:lnTo>
                <a:lnTo>
                  <a:pt x="1556672" y="1841500"/>
                </a:lnTo>
                <a:lnTo>
                  <a:pt x="1493415" y="1841500"/>
                </a:lnTo>
                <a:lnTo>
                  <a:pt x="1498027" y="1854200"/>
                </a:lnTo>
                <a:close/>
              </a:path>
              <a:path w="3205480" h="3035300">
                <a:moveTo>
                  <a:pt x="1100317" y="1854200"/>
                </a:moveTo>
                <a:lnTo>
                  <a:pt x="1127992" y="1854200"/>
                </a:lnTo>
                <a:lnTo>
                  <a:pt x="1125262" y="1841500"/>
                </a:lnTo>
                <a:lnTo>
                  <a:pt x="1097116" y="1841500"/>
                </a:lnTo>
                <a:lnTo>
                  <a:pt x="1100317" y="1854200"/>
                </a:lnTo>
                <a:close/>
              </a:path>
              <a:path w="3205480" h="3035300">
                <a:moveTo>
                  <a:pt x="871575" y="1854200"/>
                </a:moveTo>
                <a:lnTo>
                  <a:pt x="911863" y="1854200"/>
                </a:lnTo>
                <a:lnTo>
                  <a:pt x="907815" y="1841500"/>
                </a:lnTo>
                <a:lnTo>
                  <a:pt x="872328" y="1841500"/>
                </a:lnTo>
                <a:lnTo>
                  <a:pt x="871575" y="1854200"/>
                </a:lnTo>
                <a:close/>
              </a:path>
              <a:path w="3205480" h="3035300">
                <a:moveTo>
                  <a:pt x="663071" y="1854200"/>
                </a:moveTo>
                <a:lnTo>
                  <a:pt x="797869" y="1854200"/>
                </a:lnTo>
                <a:lnTo>
                  <a:pt x="804270" y="1841500"/>
                </a:lnTo>
                <a:lnTo>
                  <a:pt x="670036" y="1841500"/>
                </a:lnTo>
                <a:lnTo>
                  <a:pt x="663071" y="1854200"/>
                </a:lnTo>
                <a:close/>
              </a:path>
              <a:path w="3205480" h="3035300">
                <a:moveTo>
                  <a:pt x="2643057" y="1866900"/>
                </a:moveTo>
                <a:lnTo>
                  <a:pt x="2696525" y="1866900"/>
                </a:lnTo>
                <a:lnTo>
                  <a:pt x="2692760" y="1854200"/>
                </a:lnTo>
                <a:lnTo>
                  <a:pt x="2642587" y="1854200"/>
                </a:lnTo>
                <a:lnTo>
                  <a:pt x="2643057" y="1866900"/>
                </a:lnTo>
                <a:close/>
              </a:path>
              <a:path w="3205480" h="3035300">
                <a:moveTo>
                  <a:pt x="2498940" y="1866900"/>
                </a:moveTo>
                <a:lnTo>
                  <a:pt x="2543653" y="1866900"/>
                </a:lnTo>
                <a:lnTo>
                  <a:pt x="2541300" y="1854200"/>
                </a:lnTo>
                <a:lnTo>
                  <a:pt x="2501200" y="1854200"/>
                </a:lnTo>
                <a:lnTo>
                  <a:pt x="2498940" y="1866900"/>
                </a:lnTo>
                <a:close/>
              </a:path>
              <a:path w="3205480" h="3035300">
                <a:moveTo>
                  <a:pt x="2421657" y="1866900"/>
                </a:moveTo>
                <a:lnTo>
                  <a:pt x="2447261" y="1866900"/>
                </a:lnTo>
                <a:lnTo>
                  <a:pt x="2442931" y="1854200"/>
                </a:lnTo>
                <a:lnTo>
                  <a:pt x="2417986" y="1854200"/>
                </a:lnTo>
                <a:lnTo>
                  <a:pt x="2421657" y="1866900"/>
                </a:lnTo>
                <a:close/>
              </a:path>
              <a:path w="3205480" h="3035300">
                <a:moveTo>
                  <a:pt x="2306062" y="1866900"/>
                </a:moveTo>
                <a:lnTo>
                  <a:pt x="2354823" y="1866900"/>
                </a:lnTo>
                <a:lnTo>
                  <a:pt x="2354446" y="1854200"/>
                </a:lnTo>
                <a:lnTo>
                  <a:pt x="2305686" y="1854200"/>
                </a:lnTo>
                <a:lnTo>
                  <a:pt x="2306062" y="1866900"/>
                </a:lnTo>
                <a:close/>
              </a:path>
              <a:path w="3205480" h="3035300">
                <a:moveTo>
                  <a:pt x="2213436" y="1866900"/>
                </a:moveTo>
                <a:lnTo>
                  <a:pt x="2255796" y="1866900"/>
                </a:lnTo>
                <a:lnTo>
                  <a:pt x="2254478" y="1854200"/>
                </a:lnTo>
                <a:lnTo>
                  <a:pt x="2210800" y="1854200"/>
                </a:lnTo>
                <a:lnTo>
                  <a:pt x="2213436" y="1866900"/>
                </a:lnTo>
                <a:close/>
              </a:path>
              <a:path w="3205480" h="3035300">
                <a:moveTo>
                  <a:pt x="2139636" y="1866900"/>
                </a:moveTo>
                <a:lnTo>
                  <a:pt x="2186231" y="1866900"/>
                </a:lnTo>
                <a:lnTo>
                  <a:pt x="2185478" y="1854200"/>
                </a:lnTo>
                <a:lnTo>
                  <a:pt x="2139071" y="1854200"/>
                </a:lnTo>
                <a:lnTo>
                  <a:pt x="2139636" y="1866900"/>
                </a:lnTo>
                <a:close/>
              </a:path>
              <a:path w="3205480" h="3035300">
                <a:moveTo>
                  <a:pt x="1644780" y="1866900"/>
                </a:moveTo>
                <a:lnTo>
                  <a:pt x="1785979" y="1866900"/>
                </a:lnTo>
                <a:lnTo>
                  <a:pt x="1778825" y="1854200"/>
                </a:lnTo>
                <a:lnTo>
                  <a:pt x="1641579" y="1854200"/>
                </a:lnTo>
                <a:lnTo>
                  <a:pt x="1644780" y="1866900"/>
                </a:lnTo>
                <a:close/>
              </a:path>
              <a:path w="3205480" h="3035300">
                <a:moveTo>
                  <a:pt x="1497086" y="1866900"/>
                </a:moveTo>
                <a:lnTo>
                  <a:pt x="1553283" y="1866900"/>
                </a:lnTo>
                <a:lnTo>
                  <a:pt x="1556013" y="1854200"/>
                </a:lnTo>
                <a:lnTo>
                  <a:pt x="1503299" y="1854200"/>
                </a:lnTo>
                <a:lnTo>
                  <a:pt x="1497086" y="1866900"/>
                </a:lnTo>
                <a:close/>
              </a:path>
              <a:path w="3205480" h="3035300">
                <a:moveTo>
                  <a:pt x="1105777" y="1866900"/>
                </a:moveTo>
                <a:lnTo>
                  <a:pt x="1148607" y="1866900"/>
                </a:lnTo>
                <a:lnTo>
                  <a:pt x="1148230" y="1854200"/>
                </a:lnTo>
                <a:lnTo>
                  <a:pt x="1106059" y="1854200"/>
                </a:lnTo>
                <a:lnTo>
                  <a:pt x="1105777" y="1866900"/>
                </a:lnTo>
                <a:close/>
              </a:path>
              <a:path w="3205480" h="3035300">
                <a:moveTo>
                  <a:pt x="871387" y="1866900"/>
                </a:moveTo>
                <a:lnTo>
                  <a:pt x="902920" y="1866900"/>
                </a:lnTo>
                <a:lnTo>
                  <a:pt x="904238" y="1854200"/>
                </a:lnTo>
                <a:lnTo>
                  <a:pt x="866304" y="1854200"/>
                </a:lnTo>
                <a:lnTo>
                  <a:pt x="871387" y="1866900"/>
                </a:lnTo>
                <a:close/>
              </a:path>
              <a:path w="3205480" h="3035300">
                <a:moveTo>
                  <a:pt x="647350" y="1866900"/>
                </a:moveTo>
                <a:lnTo>
                  <a:pt x="774900" y="1866900"/>
                </a:lnTo>
                <a:lnTo>
                  <a:pt x="776218" y="1854200"/>
                </a:lnTo>
                <a:lnTo>
                  <a:pt x="650833" y="1854200"/>
                </a:lnTo>
                <a:lnTo>
                  <a:pt x="647350" y="1866900"/>
                </a:lnTo>
                <a:close/>
              </a:path>
              <a:path w="3205480" h="3035300">
                <a:moveTo>
                  <a:pt x="2649458" y="1879600"/>
                </a:moveTo>
                <a:lnTo>
                  <a:pt x="2699067" y="1879600"/>
                </a:lnTo>
                <a:lnTo>
                  <a:pt x="2693701" y="1866900"/>
                </a:lnTo>
                <a:lnTo>
                  <a:pt x="2647952" y="1866900"/>
                </a:lnTo>
                <a:lnTo>
                  <a:pt x="2649458" y="1879600"/>
                </a:lnTo>
                <a:close/>
              </a:path>
              <a:path w="3205480" h="3035300">
                <a:moveTo>
                  <a:pt x="2498187" y="1879600"/>
                </a:moveTo>
                <a:lnTo>
                  <a:pt x="2542900" y="1879600"/>
                </a:lnTo>
                <a:lnTo>
                  <a:pt x="2542994" y="1866900"/>
                </a:lnTo>
                <a:lnTo>
                  <a:pt x="2499317" y="1866900"/>
                </a:lnTo>
                <a:lnTo>
                  <a:pt x="2498187" y="1879600"/>
                </a:lnTo>
                <a:close/>
              </a:path>
              <a:path w="3205480" h="3035300">
                <a:moveTo>
                  <a:pt x="2420810" y="1879600"/>
                </a:moveTo>
                <a:lnTo>
                  <a:pt x="2435965" y="1879600"/>
                </a:lnTo>
                <a:lnTo>
                  <a:pt x="2437095" y="1866900"/>
                </a:lnTo>
                <a:lnTo>
                  <a:pt x="2422034" y="1866900"/>
                </a:lnTo>
                <a:lnTo>
                  <a:pt x="2420810" y="1879600"/>
                </a:lnTo>
                <a:close/>
              </a:path>
              <a:path w="3205480" h="3035300">
                <a:moveTo>
                  <a:pt x="2311616" y="1879600"/>
                </a:moveTo>
                <a:lnTo>
                  <a:pt x="2349269" y="1879600"/>
                </a:lnTo>
                <a:lnTo>
                  <a:pt x="2348893" y="1866900"/>
                </a:lnTo>
                <a:lnTo>
                  <a:pt x="2311428" y="1866900"/>
                </a:lnTo>
                <a:lnTo>
                  <a:pt x="2311616" y="1879600"/>
                </a:lnTo>
                <a:close/>
              </a:path>
              <a:path w="3205480" h="3035300">
                <a:moveTo>
                  <a:pt x="2216824" y="1879600"/>
                </a:moveTo>
                <a:lnTo>
                  <a:pt x="2259843" y="1879600"/>
                </a:lnTo>
                <a:lnTo>
                  <a:pt x="2265303" y="1866900"/>
                </a:lnTo>
                <a:lnTo>
                  <a:pt x="2213812" y="1866900"/>
                </a:lnTo>
                <a:lnTo>
                  <a:pt x="2216824" y="1879600"/>
                </a:lnTo>
                <a:close/>
              </a:path>
              <a:path w="3205480" h="3035300">
                <a:moveTo>
                  <a:pt x="2140860" y="1879600"/>
                </a:moveTo>
                <a:lnTo>
                  <a:pt x="2186890" y="1879600"/>
                </a:lnTo>
                <a:lnTo>
                  <a:pt x="2187643" y="1866900"/>
                </a:lnTo>
                <a:lnTo>
                  <a:pt x="2145472" y="1866900"/>
                </a:lnTo>
                <a:lnTo>
                  <a:pt x="2140860" y="1879600"/>
                </a:lnTo>
                <a:close/>
              </a:path>
              <a:path w="3205480" h="3035300">
                <a:moveTo>
                  <a:pt x="1672267" y="1879600"/>
                </a:moveTo>
                <a:lnTo>
                  <a:pt x="1822315" y="1879600"/>
                </a:lnTo>
                <a:lnTo>
                  <a:pt x="1818926" y="1866900"/>
                </a:lnTo>
                <a:lnTo>
                  <a:pt x="1668690" y="1866900"/>
                </a:lnTo>
                <a:lnTo>
                  <a:pt x="1672267" y="1879600"/>
                </a:lnTo>
                <a:close/>
              </a:path>
              <a:path w="3205480" h="3035300">
                <a:moveTo>
                  <a:pt x="1497839" y="1879600"/>
                </a:moveTo>
                <a:lnTo>
                  <a:pt x="1545187" y="1879600"/>
                </a:lnTo>
                <a:lnTo>
                  <a:pt x="1544623" y="1866900"/>
                </a:lnTo>
                <a:lnTo>
                  <a:pt x="1495015" y="1866900"/>
                </a:lnTo>
                <a:lnTo>
                  <a:pt x="1497839" y="1879600"/>
                </a:lnTo>
                <a:close/>
              </a:path>
              <a:path w="3205480" h="3035300">
                <a:moveTo>
                  <a:pt x="1133263" y="1879600"/>
                </a:moveTo>
                <a:lnTo>
                  <a:pt x="1155385" y="1879600"/>
                </a:lnTo>
                <a:lnTo>
                  <a:pt x="1154067" y="1866900"/>
                </a:lnTo>
                <a:lnTo>
                  <a:pt x="1127615" y="1866900"/>
                </a:lnTo>
                <a:lnTo>
                  <a:pt x="1133263" y="1879600"/>
                </a:lnTo>
                <a:close/>
              </a:path>
              <a:path w="3205480" h="3035300">
                <a:moveTo>
                  <a:pt x="865927" y="1892300"/>
                </a:moveTo>
                <a:lnTo>
                  <a:pt x="905838" y="1892300"/>
                </a:lnTo>
                <a:lnTo>
                  <a:pt x="909133" y="1866900"/>
                </a:lnTo>
                <a:lnTo>
                  <a:pt x="869598" y="1866900"/>
                </a:lnTo>
                <a:lnTo>
                  <a:pt x="867715" y="1879600"/>
                </a:lnTo>
                <a:lnTo>
                  <a:pt x="866868" y="1879600"/>
                </a:lnTo>
                <a:lnTo>
                  <a:pt x="865927" y="1892300"/>
                </a:lnTo>
                <a:close/>
              </a:path>
              <a:path w="3205480" h="3035300">
                <a:moveTo>
                  <a:pt x="584846" y="1879600"/>
                </a:moveTo>
                <a:lnTo>
                  <a:pt x="744590" y="1879600"/>
                </a:lnTo>
                <a:lnTo>
                  <a:pt x="745061" y="1866900"/>
                </a:lnTo>
                <a:lnTo>
                  <a:pt x="586353" y="1866900"/>
                </a:lnTo>
                <a:lnTo>
                  <a:pt x="584846" y="1879600"/>
                </a:lnTo>
                <a:close/>
              </a:path>
              <a:path w="3205480" h="3035300">
                <a:moveTo>
                  <a:pt x="2652471" y="1892300"/>
                </a:moveTo>
                <a:lnTo>
                  <a:pt x="2718929" y="1892300"/>
                </a:lnTo>
                <a:lnTo>
                  <a:pt x="2712998" y="1879600"/>
                </a:lnTo>
                <a:lnTo>
                  <a:pt x="2647952" y="1879600"/>
                </a:lnTo>
                <a:lnTo>
                  <a:pt x="2652471" y="1892300"/>
                </a:lnTo>
                <a:close/>
              </a:path>
              <a:path w="3205480" h="3035300">
                <a:moveTo>
                  <a:pt x="2493951" y="1892300"/>
                </a:moveTo>
                <a:lnTo>
                  <a:pt x="2540171" y="1892300"/>
                </a:lnTo>
                <a:lnTo>
                  <a:pt x="2541959" y="1879600"/>
                </a:lnTo>
                <a:lnTo>
                  <a:pt x="2495081" y="1879600"/>
                </a:lnTo>
                <a:lnTo>
                  <a:pt x="2493951" y="1892300"/>
                </a:lnTo>
                <a:close/>
              </a:path>
              <a:path w="3205480" h="3035300">
                <a:moveTo>
                  <a:pt x="2416668" y="1892300"/>
                </a:moveTo>
                <a:lnTo>
                  <a:pt x="2436907" y="1892300"/>
                </a:lnTo>
                <a:lnTo>
                  <a:pt x="2438036" y="1879600"/>
                </a:lnTo>
                <a:lnTo>
                  <a:pt x="2421186" y="1879600"/>
                </a:lnTo>
                <a:lnTo>
                  <a:pt x="2416668" y="1892300"/>
                </a:lnTo>
                <a:close/>
              </a:path>
              <a:path w="3205480" h="3035300">
                <a:moveTo>
                  <a:pt x="2315005" y="1892300"/>
                </a:moveTo>
                <a:lnTo>
                  <a:pt x="2348893" y="1892300"/>
                </a:lnTo>
                <a:lnTo>
                  <a:pt x="2348328" y="1879600"/>
                </a:lnTo>
                <a:lnTo>
                  <a:pt x="2314252" y="1879600"/>
                </a:lnTo>
                <a:lnTo>
                  <a:pt x="2315005" y="1892300"/>
                </a:lnTo>
                <a:close/>
              </a:path>
              <a:path w="3205480" h="3035300">
                <a:moveTo>
                  <a:pt x="2223602" y="1892300"/>
                </a:moveTo>
                <a:lnTo>
                  <a:pt x="2269727" y="1892300"/>
                </a:lnTo>
                <a:lnTo>
                  <a:pt x="2266903" y="1879600"/>
                </a:lnTo>
                <a:lnTo>
                  <a:pt x="2222284" y="1879600"/>
                </a:lnTo>
                <a:lnTo>
                  <a:pt x="2223602" y="1892300"/>
                </a:lnTo>
                <a:close/>
              </a:path>
              <a:path w="3205480" h="3035300">
                <a:moveTo>
                  <a:pt x="2150084" y="1892300"/>
                </a:moveTo>
                <a:lnTo>
                  <a:pt x="2187832" y="1892300"/>
                </a:lnTo>
                <a:lnTo>
                  <a:pt x="2187926" y="1879600"/>
                </a:lnTo>
                <a:lnTo>
                  <a:pt x="2141613" y="1879600"/>
                </a:lnTo>
                <a:lnTo>
                  <a:pt x="2150084" y="1892300"/>
                </a:lnTo>
                <a:close/>
              </a:path>
              <a:path w="3205480" h="3035300">
                <a:moveTo>
                  <a:pt x="1697400" y="1892300"/>
                </a:moveTo>
                <a:lnTo>
                  <a:pt x="1854696" y="1892300"/>
                </a:lnTo>
                <a:lnTo>
                  <a:pt x="1851872" y="1879600"/>
                </a:lnTo>
                <a:lnTo>
                  <a:pt x="1694482" y="1879600"/>
                </a:lnTo>
                <a:lnTo>
                  <a:pt x="1697400" y="1892300"/>
                </a:lnTo>
                <a:close/>
              </a:path>
              <a:path w="3205480" h="3035300">
                <a:moveTo>
                  <a:pt x="1489179" y="1892300"/>
                </a:moveTo>
                <a:lnTo>
                  <a:pt x="1535774" y="1892300"/>
                </a:lnTo>
                <a:lnTo>
                  <a:pt x="1541705" y="1879600"/>
                </a:lnTo>
                <a:lnTo>
                  <a:pt x="1490308" y="1879600"/>
                </a:lnTo>
                <a:lnTo>
                  <a:pt x="1489179" y="1892300"/>
                </a:lnTo>
                <a:close/>
              </a:path>
              <a:path w="3205480" h="3035300">
                <a:moveTo>
                  <a:pt x="1167810" y="1892300"/>
                </a:moveTo>
                <a:lnTo>
                  <a:pt x="1181083" y="1892300"/>
                </a:lnTo>
                <a:lnTo>
                  <a:pt x="1175435" y="1879600"/>
                </a:lnTo>
                <a:lnTo>
                  <a:pt x="1167810" y="1892300"/>
                </a:lnTo>
                <a:close/>
              </a:path>
              <a:path w="3205480" h="3035300">
                <a:moveTo>
                  <a:pt x="1142206" y="1892300"/>
                </a:moveTo>
                <a:lnTo>
                  <a:pt x="1167810" y="1892300"/>
                </a:lnTo>
                <a:lnTo>
                  <a:pt x="1162162" y="1879600"/>
                </a:lnTo>
                <a:lnTo>
                  <a:pt x="1142959" y="1879600"/>
                </a:lnTo>
                <a:lnTo>
                  <a:pt x="1142206" y="1892300"/>
                </a:lnTo>
                <a:close/>
              </a:path>
              <a:path w="3205480" h="3035300">
                <a:moveTo>
                  <a:pt x="550206" y="1892300"/>
                </a:moveTo>
                <a:lnTo>
                  <a:pt x="713620" y="1892300"/>
                </a:lnTo>
                <a:lnTo>
                  <a:pt x="714938" y="1879600"/>
                </a:lnTo>
                <a:lnTo>
                  <a:pt x="553689" y="1879600"/>
                </a:lnTo>
                <a:lnTo>
                  <a:pt x="550206" y="1892300"/>
                </a:lnTo>
                <a:close/>
              </a:path>
              <a:path w="3205480" h="3035300">
                <a:moveTo>
                  <a:pt x="2673651" y="1905000"/>
                </a:moveTo>
                <a:lnTo>
                  <a:pt x="2730224" y="1905000"/>
                </a:lnTo>
                <a:lnTo>
                  <a:pt x="2728059" y="1892300"/>
                </a:lnTo>
                <a:lnTo>
                  <a:pt x="2667908" y="1892300"/>
                </a:lnTo>
                <a:lnTo>
                  <a:pt x="2673651" y="1905000"/>
                </a:lnTo>
                <a:close/>
              </a:path>
              <a:path w="3205480" h="3035300">
                <a:moveTo>
                  <a:pt x="2625549" y="1905000"/>
                </a:moveTo>
                <a:lnTo>
                  <a:pt x="2635903" y="1905000"/>
                </a:lnTo>
                <a:lnTo>
                  <a:pt x="2636092" y="1892300"/>
                </a:lnTo>
                <a:lnTo>
                  <a:pt x="2628184" y="1892300"/>
                </a:lnTo>
                <a:lnTo>
                  <a:pt x="2625549" y="1905000"/>
                </a:lnTo>
                <a:close/>
              </a:path>
              <a:path w="3205480" h="3035300">
                <a:moveTo>
                  <a:pt x="2492539" y="1905000"/>
                </a:moveTo>
                <a:lnTo>
                  <a:pt x="2536970" y="1905000"/>
                </a:lnTo>
                <a:lnTo>
                  <a:pt x="2538476" y="1892300"/>
                </a:lnTo>
                <a:lnTo>
                  <a:pt x="2488962" y="1892300"/>
                </a:lnTo>
                <a:lnTo>
                  <a:pt x="2492539" y="1905000"/>
                </a:lnTo>
                <a:close/>
              </a:path>
              <a:path w="3205480" h="3035300">
                <a:moveTo>
                  <a:pt x="2419775" y="1905000"/>
                </a:moveTo>
                <a:lnTo>
                  <a:pt x="2433612" y="1905000"/>
                </a:lnTo>
                <a:lnTo>
                  <a:pt x="2434177" y="1892300"/>
                </a:lnTo>
                <a:lnTo>
                  <a:pt x="2419586" y="1892300"/>
                </a:lnTo>
                <a:lnTo>
                  <a:pt x="2419775" y="1905000"/>
                </a:lnTo>
                <a:close/>
              </a:path>
              <a:path w="3205480" h="3035300">
                <a:moveTo>
                  <a:pt x="2308510" y="1917700"/>
                </a:moveTo>
                <a:lnTo>
                  <a:pt x="2347951" y="1917700"/>
                </a:lnTo>
                <a:lnTo>
                  <a:pt x="2350493" y="1905000"/>
                </a:lnTo>
                <a:lnTo>
                  <a:pt x="2351717" y="1892300"/>
                </a:lnTo>
                <a:lnTo>
                  <a:pt x="2309263" y="1892300"/>
                </a:lnTo>
                <a:lnTo>
                  <a:pt x="2309357" y="1905000"/>
                </a:lnTo>
                <a:lnTo>
                  <a:pt x="2308510" y="1917700"/>
                </a:lnTo>
                <a:close/>
              </a:path>
              <a:path w="3205480" h="3035300">
                <a:moveTo>
                  <a:pt x="2236121" y="1905000"/>
                </a:moveTo>
                <a:lnTo>
                  <a:pt x="2276787" y="1905000"/>
                </a:lnTo>
                <a:lnTo>
                  <a:pt x="2273775" y="1892300"/>
                </a:lnTo>
                <a:lnTo>
                  <a:pt x="2234898" y="1892300"/>
                </a:lnTo>
                <a:lnTo>
                  <a:pt x="2236121" y="1905000"/>
                </a:lnTo>
                <a:close/>
              </a:path>
              <a:path w="3205480" h="3035300">
                <a:moveTo>
                  <a:pt x="2149143" y="1905000"/>
                </a:moveTo>
                <a:lnTo>
                  <a:pt x="2188208" y="1905000"/>
                </a:lnTo>
                <a:lnTo>
                  <a:pt x="2188491" y="1892300"/>
                </a:lnTo>
                <a:lnTo>
                  <a:pt x="2148202" y="1892300"/>
                </a:lnTo>
                <a:lnTo>
                  <a:pt x="2149143" y="1905000"/>
                </a:lnTo>
                <a:close/>
              </a:path>
              <a:path w="3205480" h="3035300">
                <a:moveTo>
                  <a:pt x="1947887" y="1905000"/>
                </a:moveTo>
                <a:lnTo>
                  <a:pt x="1982152" y="1905000"/>
                </a:lnTo>
                <a:lnTo>
                  <a:pt x="1978386" y="1892300"/>
                </a:lnTo>
                <a:lnTo>
                  <a:pt x="1952218" y="1892300"/>
                </a:lnTo>
                <a:lnTo>
                  <a:pt x="1947887" y="1905000"/>
                </a:lnTo>
                <a:close/>
              </a:path>
              <a:path w="3205480" h="3035300">
                <a:moveTo>
                  <a:pt x="1925672" y="1905000"/>
                </a:moveTo>
                <a:lnTo>
                  <a:pt x="1947887" y="1905000"/>
                </a:lnTo>
                <a:lnTo>
                  <a:pt x="1940357" y="1892300"/>
                </a:lnTo>
                <a:lnTo>
                  <a:pt x="1929061" y="1892300"/>
                </a:lnTo>
                <a:lnTo>
                  <a:pt x="1925672" y="1905000"/>
                </a:lnTo>
                <a:close/>
              </a:path>
              <a:path w="3205480" h="3035300">
                <a:moveTo>
                  <a:pt x="1902421" y="1905000"/>
                </a:moveTo>
                <a:lnTo>
                  <a:pt x="1918142" y="1905000"/>
                </a:lnTo>
                <a:lnTo>
                  <a:pt x="1914000" y="1892300"/>
                </a:lnTo>
                <a:lnTo>
                  <a:pt x="1906940" y="1892300"/>
                </a:lnTo>
                <a:lnTo>
                  <a:pt x="1902421" y="1905000"/>
                </a:lnTo>
                <a:close/>
              </a:path>
              <a:path w="3205480" h="3035300">
                <a:moveTo>
                  <a:pt x="1728276" y="1905000"/>
                </a:moveTo>
                <a:lnTo>
                  <a:pt x="1895832" y="1905000"/>
                </a:lnTo>
                <a:lnTo>
                  <a:pt x="1892537" y="1892300"/>
                </a:lnTo>
                <a:lnTo>
                  <a:pt x="1726676" y="1892300"/>
                </a:lnTo>
                <a:lnTo>
                  <a:pt x="1728276" y="1905000"/>
                </a:lnTo>
                <a:close/>
              </a:path>
              <a:path w="3205480" h="3035300">
                <a:moveTo>
                  <a:pt x="1490591" y="1905000"/>
                </a:moveTo>
                <a:lnTo>
                  <a:pt x="1536621" y="1905000"/>
                </a:lnTo>
                <a:lnTo>
                  <a:pt x="1531821" y="1892300"/>
                </a:lnTo>
                <a:lnTo>
                  <a:pt x="1491156" y="1892300"/>
                </a:lnTo>
                <a:lnTo>
                  <a:pt x="1490591" y="1905000"/>
                </a:lnTo>
                <a:close/>
              </a:path>
              <a:path w="3205480" h="3035300">
                <a:moveTo>
                  <a:pt x="1155479" y="1905000"/>
                </a:moveTo>
                <a:lnTo>
                  <a:pt x="1184848" y="1905000"/>
                </a:lnTo>
                <a:lnTo>
                  <a:pt x="1179200" y="1892300"/>
                </a:lnTo>
                <a:lnTo>
                  <a:pt x="1149831" y="1892300"/>
                </a:lnTo>
                <a:lnTo>
                  <a:pt x="1155479" y="1905000"/>
                </a:lnTo>
                <a:close/>
              </a:path>
              <a:path w="3205480" h="3035300">
                <a:moveTo>
                  <a:pt x="863291" y="1905000"/>
                </a:moveTo>
                <a:lnTo>
                  <a:pt x="903862" y="1905000"/>
                </a:lnTo>
                <a:lnTo>
                  <a:pt x="904991" y="1892300"/>
                </a:lnTo>
                <a:lnTo>
                  <a:pt x="864986" y="1892300"/>
                </a:lnTo>
                <a:lnTo>
                  <a:pt x="863291" y="1905000"/>
                </a:lnTo>
                <a:close/>
              </a:path>
              <a:path w="3205480" h="3035300">
                <a:moveTo>
                  <a:pt x="697147" y="1905000"/>
                </a:moveTo>
                <a:lnTo>
                  <a:pt x="704113" y="1892300"/>
                </a:lnTo>
                <a:lnTo>
                  <a:pt x="690369" y="1892300"/>
                </a:lnTo>
                <a:lnTo>
                  <a:pt x="697147" y="1905000"/>
                </a:lnTo>
                <a:close/>
              </a:path>
              <a:path w="3205480" h="3035300">
                <a:moveTo>
                  <a:pt x="497114" y="1905000"/>
                </a:moveTo>
                <a:lnTo>
                  <a:pt x="681239" y="1905000"/>
                </a:lnTo>
                <a:lnTo>
                  <a:pt x="683215" y="1892300"/>
                </a:lnTo>
                <a:lnTo>
                  <a:pt x="500880" y="1892300"/>
                </a:lnTo>
                <a:lnTo>
                  <a:pt x="497114" y="1905000"/>
                </a:lnTo>
                <a:close/>
              </a:path>
              <a:path w="3205480" h="3035300">
                <a:moveTo>
                  <a:pt x="481582" y="1905000"/>
                </a:moveTo>
                <a:lnTo>
                  <a:pt x="497114" y="1905000"/>
                </a:lnTo>
                <a:lnTo>
                  <a:pt x="492314" y="1892300"/>
                </a:lnTo>
                <a:lnTo>
                  <a:pt x="484689" y="1892300"/>
                </a:lnTo>
                <a:lnTo>
                  <a:pt x="481582" y="1905000"/>
                </a:lnTo>
                <a:close/>
              </a:path>
              <a:path w="3205480" h="3035300">
                <a:moveTo>
                  <a:pt x="2680052" y="1917700"/>
                </a:moveTo>
                <a:lnTo>
                  <a:pt x="2731260" y="1917700"/>
                </a:lnTo>
                <a:lnTo>
                  <a:pt x="2734084" y="1905000"/>
                </a:lnTo>
                <a:lnTo>
                  <a:pt x="2683440" y="1905000"/>
                </a:lnTo>
                <a:lnTo>
                  <a:pt x="2680052" y="1917700"/>
                </a:lnTo>
                <a:close/>
              </a:path>
              <a:path w="3205480" h="3035300">
                <a:moveTo>
                  <a:pt x="2621501" y="1917700"/>
                </a:moveTo>
                <a:lnTo>
                  <a:pt x="2642493" y="1917700"/>
                </a:lnTo>
                <a:lnTo>
                  <a:pt x="2642869" y="1905000"/>
                </a:lnTo>
                <a:lnTo>
                  <a:pt x="2622725" y="1905000"/>
                </a:lnTo>
                <a:lnTo>
                  <a:pt x="2621501" y="1917700"/>
                </a:lnTo>
                <a:close/>
              </a:path>
              <a:path w="3205480" h="3035300">
                <a:moveTo>
                  <a:pt x="2483220" y="1917700"/>
                </a:moveTo>
                <a:lnTo>
                  <a:pt x="2535746" y="1917700"/>
                </a:lnTo>
                <a:lnTo>
                  <a:pt x="2537441" y="1905000"/>
                </a:lnTo>
                <a:lnTo>
                  <a:pt x="2489809" y="1905000"/>
                </a:lnTo>
                <a:lnTo>
                  <a:pt x="2483220" y="1917700"/>
                </a:lnTo>
                <a:close/>
              </a:path>
              <a:path w="3205480" h="3035300">
                <a:moveTo>
                  <a:pt x="2423916" y="1917700"/>
                </a:moveTo>
                <a:lnTo>
                  <a:pt x="2437189" y="1917700"/>
                </a:lnTo>
                <a:lnTo>
                  <a:pt x="2438130" y="1905000"/>
                </a:lnTo>
                <a:lnTo>
                  <a:pt x="2423916" y="1905000"/>
                </a:lnTo>
                <a:lnTo>
                  <a:pt x="2423916" y="1917700"/>
                </a:lnTo>
                <a:close/>
              </a:path>
              <a:path w="3205480" h="3035300">
                <a:moveTo>
                  <a:pt x="2238192" y="1917700"/>
                </a:moveTo>
                <a:lnTo>
                  <a:pt x="2286671" y="1917700"/>
                </a:lnTo>
                <a:lnTo>
                  <a:pt x="2284412" y="1905000"/>
                </a:lnTo>
                <a:lnTo>
                  <a:pt x="2238851" y="1905000"/>
                </a:lnTo>
                <a:lnTo>
                  <a:pt x="2238192" y="1917700"/>
                </a:lnTo>
                <a:close/>
              </a:path>
              <a:path w="3205480" h="3035300">
                <a:moveTo>
                  <a:pt x="2153850" y="1917700"/>
                </a:moveTo>
                <a:lnTo>
                  <a:pt x="2192162" y="1917700"/>
                </a:lnTo>
                <a:lnTo>
                  <a:pt x="2191032" y="1905000"/>
                </a:lnTo>
                <a:lnTo>
                  <a:pt x="2152908" y="1905000"/>
                </a:lnTo>
                <a:lnTo>
                  <a:pt x="2153850" y="1917700"/>
                </a:lnTo>
                <a:close/>
              </a:path>
              <a:path w="3205480" h="3035300">
                <a:moveTo>
                  <a:pt x="1726393" y="1917700"/>
                </a:moveTo>
                <a:lnTo>
                  <a:pt x="2018393" y="1917700"/>
                </a:lnTo>
                <a:lnTo>
                  <a:pt x="2014627" y="1905000"/>
                </a:lnTo>
                <a:lnTo>
                  <a:pt x="1727900" y="1905000"/>
                </a:lnTo>
                <a:lnTo>
                  <a:pt x="1726393" y="1917700"/>
                </a:lnTo>
                <a:close/>
              </a:path>
              <a:path w="3205480" h="3035300">
                <a:moveTo>
                  <a:pt x="1477883" y="1917700"/>
                </a:moveTo>
                <a:lnTo>
                  <a:pt x="1524761" y="1917700"/>
                </a:lnTo>
                <a:lnTo>
                  <a:pt x="1528714" y="1905000"/>
                </a:lnTo>
                <a:lnTo>
                  <a:pt x="1480330" y="1905000"/>
                </a:lnTo>
                <a:lnTo>
                  <a:pt x="1477883" y="1917700"/>
                </a:lnTo>
                <a:close/>
              </a:path>
              <a:path w="3205480" h="3035300">
                <a:moveTo>
                  <a:pt x="1176847" y="1917700"/>
                </a:moveTo>
                <a:lnTo>
                  <a:pt x="1196332" y="1917700"/>
                </a:lnTo>
                <a:lnTo>
                  <a:pt x="1195956" y="1905000"/>
                </a:lnTo>
                <a:lnTo>
                  <a:pt x="1171199" y="1905000"/>
                </a:lnTo>
                <a:lnTo>
                  <a:pt x="1176847" y="1917700"/>
                </a:lnTo>
                <a:close/>
              </a:path>
              <a:path w="3205480" h="3035300">
                <a:moveTo>
                  <a:pt x="855572" y="1917700"/>
                </a:moveTo>
                <a:lnTo>
                  <a:pt x="901414" y="1917700"/>
                </a:lnTo>
                <a:lnTo>
                  <a:pt x="898872" y="1905000"/>
                </a:lnTo>
                <a:lnTo>
                  <a:pt x="852089" y="1905000"/>
                </a:lnTo>
                <a:lnTo>
                  <a:pt x="855572" y="1917700"/>
                </a:lnTo>
                <a:close/>
              </a:path>
              <a:path w="3205480" h="3035300">
                <a:moveTo>
                  <a:pt x="664106" y="1917700"/>
                </a:moveTo>
                <a:lnTo>
                  <a:pt x="671449" y="1905000"/>
                </a:lnTo>
                <a:lnTo>
                  <a:pt x="658176" y="1905000"/>
                </a:lnTo>
                <a:lnTo>
                  <a:pt x="664106" y="1917700"/>
                </a:lnTo>
                <a:close/>
              </a:path>
              <a:path w="3205480" h="3035300">
                <a:moveTo>
                  <a:pt x="425668" y="1917700"/>
                </a:moveTo>
                <a:lnTo>
                  <a:pt x="647633" y="1917700"/>
                </a:lnTo>
                <a:lnTo>
                  <a:pt x="650834" y="1905000"/>
                </a:lnTo>
                <a:lnTo>
                  <a:pt x="429339" y="1905000"/>
                </a:lnTo>
                <a:lnTo>
                  <a:pt x="425668" y="1917700"/>
                </a:lnTo>
                <a:close/>
              </a:path>
              <a:path w="3205480" h="3035300">
                <a:moveTo>
                  <a:pt x="2688241" y="1930400"/>
                </a:moveTo>
                <a:lnTo>
                  <a:pt x="2735684" y="1930400"/>
                </a:lnTo>
                <a:lnTo>
                  <a:pt x="2733613" y="1917700"/>
                </a:lnTo>
                <a:lnTo>
                  <a:pt x="2684758" y="1917700"/>
                </a:lnTo>
                <a:lnTo>
                  <a:pt x="2688241" y="1930400"/>
                </a:lnTo>
                <a:close/>
              </a:path>
              <a:path w="3205480" h="3035300">
                <a:moveTo>
                  <a:pt x="2621972" y="1930400"/>
                </a:moveTo>
                <a:lnTo>
                  <a:pt x="2642022" y="1930400"/>
                </a:lnTo>
                <a:lnTo>
                  <a:pt x="2642210" y="1917700"/>
                </a:lnTo>
                <a:lnTo>
                  <a:pt x="2624607" y="1917700"/>
                </a:lnTo>
                <a:lnTo>
                  <a:pt x="2621972" y="1930400"/>
                </a:lnTo>
                <a:close/>
              </a:path>
              <a:path w="3205480" h="3035300">
                <a:moveTo>
                  <a:pt x="2477384" y="1930400"/>
                </a:moveTo>
                <a:lnTo>
                  <a:pt x="2533393" y="1930400"/>
                </a:lnTo>
                <a:lnTo>
                  <a:pt x="2535464" y="1917700"/>
                </a:lnTo>
                <a:lnTo>
                  <a:pt x="2480396" y="1917700"/>
                </a:lnTo>
                <a:lnTo>
                  <a:pt x="2477384" y="1930400"/>
                </a:lnTo>
                <a:close/>
              </a:path>
              <a:path w="3205480" h="3035300">
                <a:moveTo>
                  <a:pt x="2415538" y="1930400"/>
                </a:moveTo>
                <a:lnTo>
                  <a:pt x="2434083" y="1930400"/>
                </a:lnTo>
                <a:lnTo>
                  <a:pt x="2434647" y="1917700"/>
                </a:lnTo>
                <a:lnTo>
                  <a:pt x="2415633" y="1917700"/>
                </a:lnTo>
                <a:lnTo>
                  <a:pt x="2415538" y="1930400"/>
                </a:lnTo>
                <a:close/>
              </a:path>
              <a:path w="3205480" h="3035300">
                <a:moveTo>
                  <a:pt x="2309075" y="1930400"/>
                </a:moveTo>
                <a:lnTo>
                  <a:pt x="2354352" y="1930400"/>
                </a:lnTo>
                <a:lnTo>
                  <a:pt x="2347386" y="1917700"/>
                </a:lnTo>
                <a:lnTo>
                  <a:pt x="2311899" y="1917700"/>
                </a:lnTo>
                <a:lnTo>
                  <a:pt x="2309075" y="1930400"/>
                </a:lnTo>
                <a:close/>
              </a:path>
              <a:path w="3205480" h="3035300">
                <a:moveTo>
                  <a:pt x="2238381" y="1930400"/>
                </a:moveTo>
                <a:lnTo>
                  <a:pt x="2296932" y="1930400"/>
                </a:lnTo>
                <a:lnTo>
                  <a:pt x="2290342" y="1917700"/>
                </a:lnTo>
                <a:lnTo>
                  <a:pt x="2241016" y="1917700"/>
                </a:lnTo>
                <a:lnTo>
                  <a:pt x="2238381" y="1930400"/>
                </a:lnTo>
                <a:close/>
              </a:path>
              <a:path w="3205480" h="3035300">
                <a:moveTo>
                  <a:pt x="2151026" y="1930400"/>
                </a:moveTo>
                <a:lnTo>
                  <a:pt x="2193668" y="1930400"/>
                </a:lnTo>
                <a:lnTo>
                  <a:pt x="2192538" y="1917700"/>
                </a:lnTo>
                <a:lnTo>
                  <a:pt x="2150084" y="1917700"/>
                </a:lnTo>
                <a:lnTo>
                  <a:pt x="2151026" y="1930400"/>
                </a:lnTo>
                <a:close/>
              </a:path>
              <a:path w="3205480" h="3035300">
                <a:moveTo>
                  <a:pt x="1723852" y="1930400"/>
                </a:moveTo>
                <a:lnTo>
                  <a:pt x="2050398" y="1930400"/>
                </a:lnTo>
                <a:lnTo>
                  <a:pt x="2047197" y="1917700"/>
                </a:lnTo>
                <a:lnTo>
                  <a:pt x="1721781" y="1917700"/>
                </a:lnTo>
                <a:lnTo>
                  <a:pt x="1723852" y="1930400"/>
                </a:lnTo>
                <a:close/>
              </a:path>
              <a:path w="3205480" h="3035300">
                <a:moveTo>
                  <a:pt x="1467717" y="1930400"/>
                </a:moveTo>
                <a:lnTo>
                  <a:pt x="1515441" y="1930400"/>
                </a:lnTo>
                <a:lnTo>
                  <a:pt x="1517418" y="1917700"/>
                </a:lnTo>
                <a:lnTo>
                  <a:pt x="1472611" y="1917700"/>
                </a:lnTo>
                <a:lnTo>
                  <a:pt x="1467717" y="1930400"/>
                </a:lnTo>
                <a:close/>
              </a:path>
              <a:path w="3205480" h="3035300">
                <a:moveTo>
                  <a:pt x="1182589" y="1930400"/>
                </a:moveTo>
                <a:lnTo>
                  <a:pt x="1221842" y="1930400"/>
                </a:lnTo>
                <a:lnTo>
                  <a:pt x="1216006" y="1917700"/>
                </a:lnTo>
                <a:lnTo>
                  <a:pt x="1177035" y="1917700"/>
                </a:lnTo>
                <a:lnTo>
                  <a:pt x="1182589" y="1930400"/>
                </a:lnTo>
                <a:close/>
              </a:path>
              <a:path w="3205480" h="3035300">
                <a:moveTo>
                  <a:pt x="854066" y="1930400"/>
                </a:moveTo>
                <a:lnTo>
                  <a:pt x="895766" y="1930400"/>
                </a:lnTo>
                <a:lnTo>
                  <a:pt x="896237" y="1917700"/>
                </a:lnTo>
                <a:lnTo>
                  <a:pt x="854255" y="1917700"/>
                </a:lnTo>
                <a:lnTo>
                  <a:pt x="854066" y="1930400"/>
                </a:lnTo>
                <a:close/>
              </a:path>
              <a:path w="3205480" h="3035300">
                <a:moveTo>
                  <a:pt x="354315" y="1930400"/>
                </a:moveTo>
                <a:lnTo>
                  <a:pt x="627771" y="1930400"/>
                </a:lnTo>
                <a:lnTo>
                  <a:pt x="629371" y="1917700"/>
                </a:lnTo>
                <a:lnTo>
                  <a:pt x="357892" y="1917700"/>
                </a:lnTo>
                <a:lnTo>
                  <a:pt x="354315" y="1930400"/>
                </a:lnTo>
                <a:close/>
              </a:path>
              <a:path w="3205480" h="3035300">
                <a:moveTo>
                  <a:pt x="2692477" y="1943100"/>
                </a:moveTo>
                <a:lnTo>
                  <a:pt x="2735402" y="1943100"/>
                </a:lnTo>
                <a:lnTo>
                  <a:pt x="2735308" y="1930400"/>
                </a:lnTo>
                <a:lnTo>
                  <a:pt x="2692101" y="1930400"/>
                </a:lnTo>
                <a:lnTo>
                  <a:pt x="2692477" y="1943100"/>
                </a:lnTo>
                <a:close/>
              </a:path>
              <a:path w="3205480" h="3035300">
                <a:moveTo>
                  <a:pt x="2613406" y="1943100"/>
                </a:moveTo>
                <a:lnTo>
                  <a:pt x="2634868" y="1943100"/>
                </a:lnTo>
                <a:lnTo>
                  <a:pt x="2635433" y="1930400"/>
                </a:lnTo>
                <a:lnTo>
                  <a:pt x="2619995" y="1930400"/>
                </a:lnTo>
                <a:lnTo>
                  <a:pt x="2613406" y="1943100"/>
                </a:lnTo>
                <a:close/>
              </a:path>
              <a:path w="3205480" h="3035300">
                <a:moveTo>
                  <a:pt x="2478419" y="1943100"/>
                </a:moveTo>
                <a:lnTo>
                  <a:pt x="2525956" y="1943100"/>
                </a:lnTo>
                <a:lnTo>
                  <a:pt x="2528216" y="1930400"/>
                </a:lnTo>
                <a:lnTo>
                  <a:pt x="2479926" y="1930400"/>
                </a:lnTo>
                <a:lnTo>
                  <a:pt x="2478419" y="1943100"/>
                </a:lnTo>
                <a:close/>
              </a:path>
              <a:path w="3205480" h="3035300">
                <a:moveTo>
                  <a:pt x="2253913" y="1943100"/>
                </a:moveTo>
                <a:lnTo>
                  <a:pt x="2349834" y="1943100"/>
                </a:lnTo>
                <a:lnTo>
                  <a:pt x="2351152" y="1930400"/>
                </a:lnTo>
                <a:lnTo>
                  <a:pt x="2252218" y="1930400"/>
                </a:lnTo>
                <a:lnTo>
                  <a:pt x="2253913" y="1943100"/>
                </a:lnTo>
                <a:close/>
              </a:path>
              <a:path w="3205480" h="3035300">
                <a:moveTo>
                  <a:pt x="2152344" y="1943100"/>
                </a:moveTo>
                <a:lnTo>
                  <a:pt x="2199410" y="1943100"/>
                </a:lnTo>
                <a:lnTo>
                  <a:pt x="2198281" y="1930400"/>
                </a:lnTo>
                <a:lnTo>
                  <a:pt x="2151214" y="1930400"/>
                </a:lnTo>
                <a:lnTo>
                  <a:pt x="2152344" y="1943100"/>
                </a:lnTo>
                <a:close/>
              </a:path>
              <a:path w="3205480" h="3035300">
                <a:moveTo>
                  <a:pt x="1797559" y="1943100"/>
                </a:moveTo>
                <a:lnTo>
                  <a:pt x="2060376" y="1943100"/>
                </a:lnTo>
                <a:lnTo>
                  <a:pt x="2057081" y="1930400"/>
                </a:lnTo>
                <a:lnTo>
                  <a:pt x="1793982" y="1930400"/>
                </a:lnTo>
                <a:lnTo>
                  <a:pt x="1797559" y="1943100"/>
                </a:lnTo>
                <a:close/>
              </a:path>
              <a:path w="3205480" h="3035300">
                <a:moveTo>
                  <a:pt x="1763766" y="1943100"/>
                </a:moveTo>
                <a:lnTo>
                  <a:pt x="1782592" y="1943100"/>
                </a:lnTo>
                <a:lnTo>
                  <a:pt x="1786451" y="1930400"/>
                </a:lnTo>
                <a:lnTo>
                  <a:pt x="1760471" y="1930400"/>
                </a:lnTo>
                <a:lnTo>
                  <a:pt x="1763766" y="1943100"/>
                </a:lnTo>
                <a:close/>
              </a:path>
              <a:path w="3205480" h="3035300">
                <a:moveTo>
                  <a:pt x="1722063" y="1943100"/>
                </a:moveTo>
                <a:lnTo>
                  <a:pt x="1751717" y="1943100"/>
                </a:lnTo>
                <a:lnTo>
                  <a:pt x="1752940" y="1930400"/>
                </a:lnTo>
                <a:lnTo>
                  <a:pt x="1721028" y="1930400"/>
                </a:lnTo>
                <a:lnTo>
                  <a:pt x="1722063" y="1943100"/>
                </a:lnTo>
                <a:close/>
              </a:path>
              <a:path w="3205480" h="3035300">
                <a:moveTo>
                  <a:pt x="1448890" y="1943100"/>
                </a:moveTo>
                <a:lnTo>
                  <a:pt x="1509982" y="1943100"/>
                </a:lnTo>
                <a:lnTo>
                  <a:pt x="1511676" y="1930400"/>
                </a:lnTo>
                <a:lnTo>
                  <a:pt x="1453785" y="1930400"/>
                </a:lnTo>
                <a:lnTo>
                  <a:pt x="1448890" y="1943100"/>
                </a:lnTo>
                <a:close/>
              </a:path>
              <a:path w="3205480" h="3035300">
                <a:moveTo>
                  <a:pt x="1229278" y="1943100"/>
                </a:moveTo>
                <a:lnTo>
                  <a:pt x="1237845" y="1943100"/>
                </a:lnTo>
                <a:lnTo>
                  <a:pt x="1234832" y="1930400"/>
                </a:lnTo>
                <a:lnTo>
                  <a:pt x="1229278" y="1943100"/>
                </a:lnTo>
                <a:close/>
              </a:path>
              <a:path w="3205480" h="3035300">
                <a:moveTo>
                  <a:pt x="1197744" y="1943100"/>
                </a:moveTo>
                <a:lnTo>
                  <a:pt x="1229278" y="1943100"/>
                </a:lnTo>
                <a:lnTo>
                  <a:pt x="1226266" y="1930400"/>
                </a:lnTo>
                <a:lnTo>
                  <a:pt x="1192002" y="1930400"/>
                </a:lnTo>
                <a:lnTo>
                  <a:pt x="1197744" y="1943100"/>
                </a:lnTo>
                <a:close/>
              </a:path>
              <a:path w="3205480" h="3035300">
                <a:moveTo>
                  <a:pt x="853501" y="1943100"/>
                </a:moveTo>
                <a:lnTo>
                  <a:pt x="895484" y="1943100"/>
                </a:lnTo>
                <a:lnTo>
                  <a:pt x="896425" y="1930400"/>
                </a:lnTo>
                <a:lnTo>
                  <a:pt x="852748" y="1930400"/>
                </a:lnTo>
                <a:lnTo>
                  <a:pt x="853501" y="1943100"/>
                </a:lnTo>
                <a:close/>
              </a:path>
              <a:path w="3205480" h="3035300">
                <a:moveTo>
                  <a:pt x="326923" y="1943100"/>
                </a:moveTo>
                <a:lnTo>
                  <a:pt x="574492" y="1943100"/>
                </a:lnTo>
                <a:lnTo>
                  <a:pt x="582023" y="1930400"/>
                </a:lnTo>
                <a:lnTo>
                  <a:pt x="328805" y="1930400"/>
                </a:lnTo>
                <a:lnTo>
                  <a:pt x="326923" y="1943100"/>
                </a:lnTo>
                <a:close/>
              </a:path>
              <a:path w="3205480" h="3035300">
                <a:moveTo>
                  <a:pt x="2690030" y="1955800"/>
                </a:moveTo>
                <a:lnTo>
                  <a:pt x="2743780" y="1955800"/>
                </a:lnTo>
                <a:lnTo>
                  <a:pt x="2744344" y="1943100"/>
                </a:lnTo>
                <a:lnTo>
                  <a:pt x="2690594" y="1943100"/>
                </a:lnTo>
                <a:lnTo>
                  <a:pt x="2690030" y="1955800"/>
                </a:lnTo>
                <a:close/>
              </a:path>
              <a:path w="3205480" h="3035300">
                <a:moveTo>
                  <a:pt x="2606816" y="1955800"/>
                </a:moveTo>
                <a:lnTo>
                  <a:pt x="2632609" y="1955800"/>
                </a:lnTo>
                <a:lnTo>
                  <a:pt x="2634021" y="1943100"/>
                </a:lnTo>
                <a:lnTo>
                  <a:pt x="2608511" y="1943100"/>
                </a:lnTo>
                <a:lnTo>
                  <a:pt x="2606816" y="1955800"/>
                </a:lnTo>
                <a:close/>
              </a:path>
              <a:path w="3205480" h="3035300">
                <a:moveTo>
                  <a:pt x="2473242" y="1955800"/>
                </a:moveTo>
                <a:lnTo>
                  <a:pt x="2524544" y="1955800"/>
                </a:lnTo>
                <a:lnTo>
                  <a:pt x="2521344" y="1943100"/>
                </a:lnTo>
                <a:lnTo>
                  <a:pt x="2474748" y="1943100"/>
                </a:lnTo>
                <a:lnTo>
                  <a:pt x="2473242" y="1955800"/>
                </a:lnTo>
                <a:close/>
              </a:path>
              <a:path w="3205480" h="3035300">
                <a:moveTo>
                  <a:pt x="2255042" y="1955800"/>
                </a:moveTo>
                <a:lnTo>
                  <a:pt x="2341738" y="1955800"/>
                </a:lnTo>
                <a:lnTo>
                  <a:pt x="2343715" y="1943100"/>
                </a:lnTo>
                <a:lnTo>
                  <a:pt x="2251089" y="1943100"/>
                </a:lnTo>
                <a:lnTo>
                  <a:pt x="2255042" y="1955800"/>
                </a:lnTo>
                <a:close/>
              </a:path>
              <a:path w="3205480" h="3035300">
                <a:moveTo>
                  <a:pt x="2153002" y="1955800"/>
                </a:moveTo>
                <a:lnTo>
                  <a:pt x="2196210" y="1955800"/>
                </a:lnTo>
                <a:lnTo>
                  <a:pt x="2195551" y="1943100"/>
                </a:lnTo>
                <a:lnTo>
                  <a:pt x="2151873" y="1943100"/>
                </a:lnTo>
                <a:lnTo>
                  <a:pt x="2153002" y="1955800"/>
                </a:lnTo>
                <a:close/>
              </a:path>
              <a:path w="3205480" h="3035300">
                <a:moveTo>
                  <a:pt x="1995238" y="1955800"/>
                </a:moveTo>
                <a:lnTo>
                  <a:pt x="2096711" y="1955800"/>
                </a:lnTo>
                <a:lnTo>
                  <a:pt x="2093605" y="1943100"/>
                </a:lnTo>
                <a:lnTo>
                  <a:pt x="1987895" y="1943100"/>
                </a:lnTo>
                <a:lnTo>
                  <a:pt x="1995238" y="1955800"/>
                </a:lnTo>
                <a:close/>
              </a:path>
              <a:path w="3205480" h="3035300">
                <a:moveTo>
                  <a:pt x="1961067" y="1955800"/>
                </a:moveTo>
                <a:lnTo>
                  <a:pt x="1983471" y="1955800"/>
                </a:lnTo>
                <a:lnTo>
                  <a:pt x="1987895" y="1943100"/>
                </a:lnTo>
                <a:lnTo>
                  <a:pt x="1953725" y="1943100"/>
                </a:lnTo>
                <a:lnTo>
                  <a:pt x="1961067" y="1955800"/>
                </a:lnTo>
                <a:close/>
              </a:path>
              <a:path w="3205480" h="3035300">
                <a:moveTo>
                  <a:pt x="1716698" y="1955800"/>
                </a:moveTo>
                <a:lnTo>
                  <a:pt x="1743433" y="1955800"/>
                </a:lnTo>
                <a:lnTo>
                  <a:pt x="1744563" y="1943100"/>
                </a:lnTo>
                <a:lnTo>
                  <a:pt x="1718110" y="1943100"/>
                </a:lnTo>
                <a:lnTo>
                  <a:pt x="1716698" y="1955800"/>
                </a:lnTo>
                <a:close/>
              </a:path>
              <a:path w="3205480" h="3035300">
                <a:moveTo>
                  <a:pt x="1439571" y="1955800"/>
                </a:moveTo>
                <a:lnTo>
                  <a:pt x="1500380" y="1955800"/>
                </a:lnTo>
                <a:lnTo>
                  <a:pt x="1501981" y="1943100"/>
                </a:lnTo>
                <a:lnTo>
                  <a:pt x="1441077" y="1943100"/>
                </a:lnTo>
                <a:lnTo>
                  <a:pt x="1439571" y="1955800"/>
                </a:lnTo>
                <a:close/>
              </a:path>
              <a:path w="3205480" h="3035300">
                <a:moveTo>
                  <a:pt x="1204333" y="1955800"/>
                </a:moveTo>
                <a:lnTo>
                  <a:pt x="1248105" y="1955800"/>
                </a:lnTo>
                <a:lnTo>
                  <a:pt x="1245187" y="1943100"/>
                </a:lnTo>
                <a:lnTo>
                  <a:pt x="1198780" y="1943100"/>
                </a:lnTo>
                <a:lnTo>
                  <a:pt x="1204333" y="1955800"/>
                </a:lnTo>
                <a:close/>
              </a:path>
              <a:path w="3205480" h="3035300">
                <a:moveTo>
                  <a:pt x="845877" y="1955800"/>
                </a:moveTo>
                <a:lnTo>
                  <a:pt x="893790" y="1955800"/>
                </a:lnTo>
                <a:lnTo>
                  <a:pt x="894731" y="1943100"/>
                </a:lnTo>
                <a:lnTo>
                  <a:pt x="846818" y="1943100"/>
                </a:lnTo>
                <a:lnTo>
                  <a:pt x="845877" y="1955800"/>
                </a:lnTo>
                <a:close/>
              </a:path>
              <a:path w="3205480" h="3035300">
                <a:moveTo>
                  <a:pt x="531568" y="1955800"/>
                </a:moveTo>
                <a:lnTo>
                  <a:pt x="538722" y="1955800"/>
                </a:lnTo>
                <a:lnTo>
                  <a:pt x="541546" y="1943100"/>
                </a:lnTo>
                <a:lnTo>
                  <a:pt x="526014" y="1943100"/>
                </a:lnTo>
                <a:lnTo>
                  <a:pt x="531568" y="1955800"/>
                </a:lnTo>
                <a:close/>
              </a:path>
              <a:path w="3205480" h="3035300">
                <a:moveTo>
                  <a:pt x="307061" y="1955800"/>
                </a:moveTo>
                <a:lnTo>
                  <a:pt x="515942" y="1955800"/>
                </a:lnTo>
                <a:lnTo>
                  <a:pt x="518860" y="1943100"/>
                </a:lnTo>
                <a:lnTo>
                  <a:pt x="310167" y="1943100"/>
                </a:lnTo>
                <a:lnTo>
                  <a:pt x="307061" y="1955800"/>
                </a:lnTo>
                <a:close/>
              </a:path>
              <a:path w="3205480" h="3035300">
                <a:moveTo>
                  <a:pt x="2695866" y="1968500"/>
                </a:moveTo>
                <a:lnTo>
                  <a:pt x="2737849" y="1968500"/>
                </a:lnTo>
                <a:lnTo>
                  <a:pt x="2739167" y="1955800"/>
                </a:lnTo>
                <a:lnTo>
                  <a:pt x="2696619" y="1955800"/>
                </a:lnTo>
                <a:lnTo>
                  <a:pt x="2695866" y="1968500"/>
                </a:lnTo>
                <a:close/>
              </a:path>
              <a:path w="3205480" h="3035300">
                <a:moveTo>
                  <a:pt x="2596932" y="1981200"/>
                </a:moveTo>
                <a:lnTo>
                  <a:pt x="2634303" y="1981200"/>
                </a:lnTo>
                <a:lnTo>
                  <a:pt x="2629973" y="1968500"/>
                </a:lnTo>
                <a:lnTo>
                  <a:pt x="2631667" y="1955800"/>
                </a:lnTo>
                <a:lnTo>
                  <a:pt x="2608417" y="1955800"/>
                </a:lnTo>
                <a:lnTo>
                  <a:pt x="2606628" y="1968500"/>
                </a:lnTo>
                <a:lnTo>
                  <a:pt x="2600509" y="1968500"/>
                </a:lnTo>
                <a:lnTo>
                  <a:pt x="2596932" y="1981200"/>
                </a:lnTo>
                <a:close/>
              </a:path>
              <a:path w="3205480" h="3035300">
                <a:moveTo>
                  <a:pt x="2466747" y="1968500"/>
                </a:moveTo>
                <a:lnTo>
                  <a:pt x="2517484" y="1968500"/>
                </a:lnTo>
                <a:lnTo>
                  <a:pt x="2521720" y="1955800"/>
                </a:lnTo>
                <a:lnTo>
                  <a:pt x="2468065" y="1955800"/>
                </a:lnTo>
                <a:lnTo>
                  <a:pt x="2466747" y="1968500"/>
                </a:lnTo>
                <a:close/>
              </a:path>
              <a:path w="3205480" h="3035300">
                <a:moveTo>
                  <a:pt x="2267091" y="1968500"/>
                </a:moveTo>
                <a:lnTo>
                  <a:pt x="2333831" y="1968500"/>
                </a:lnTo>
                <a:lnTo>
                  <a:pt x="2333549" y="1955800"/>
                </a:lnTo>
                <a:lnTo>
                  <a:pt x="2264455" y="1955800"/>
                </a:lnTo>
                <a:lnTo>
                  <a:pt x="2267091" y="1968500"/>
                </a:lnTo>
                <a:close/>
              </a:path>
              <a:path w="3205480" h="3035300">
                <a:moveTo>
                  <a:pt x="2154320" y="1968500"/>
                </a:moveTo>
                <a:lnTo>
                  <a:pt x="2199410" y="1968500"/>
                </a:lnTo>
                <a:lnTo>
                  <a:pt x="2200916" y="1955800"/>
                </a:lnTo>
                <a:lnTo>
                  <a:pt x="2154979" y="1955800"/>
                </a:lnTo>
                <a:lnTo>
                  <a:pt x="2154320" y="1968500"/>
                </a:lnTo>
                <a:close/>
              </a:path>
              <a:path w="3205480" h="3035300">
                <a:moveTo>
                  <a:pt x="2018582" y="1968500"/>
                </a:moveTo>
                <a:lnTo>
                  <a:pt x="2098311" y="1968500"/>
                </a:lnTo>
                <a:lnTo>
                  <a:pt x="2095111" y="1955800"/>
                </a:lnTo>
                <a:lnTo>
                  <a:pt x="2016512" y="1955800"/>
                </a:lnTo>
                <a:lnTo>
                  <a:pt x="2018582" y="1968500"/>
                </a:lnTo>
                <a:close/>
              </a:path>
              <a:path w="3205480" h="3035300">
                <a:moveTo>
                  <a:pt x="1703802" y="1968500"/>
                </a:moveTo>
                <a:lnTo>
                  <a:pt x="1740703" y="1968500"/>
                </a:lnTo>
                <a:lnTo>
                  <a:pt x="1738821" y="1955800"/>
                </a:lnTo>
                <a:lnTo>
                  <a:pt x="1706437" y="1955800"/>
                </a:lnTo>
                <a:lnTo>
                  <a:pt x="1703802" y="1968500"/>
                </a:lnTo>
                <a:close/>
              </a:path>
              <a:path w="3205480" h="3035300">
                <a:moveTo>
                  <a:pt x="1434676" y="1968500"/>
                </a:moveTo>
                <a:lnTo>
                  <a:pt x="1496521" y="1968500"/>
                </a:lnTo>
                <a:lnTo>
                  <a:pt x="1498686" y="1955800"/>
                </a:lnTo>
                <a:lnTo>
                  <a:pt x="1434864" y="1955800"/>
                </a:lnTo>
                <a:lnTo>
                  <a:pt x="1434676" y="1968500"/>
                </a:lnTo>
                <a:close/>
              </a:path>
              <a:path w="3205480" h="3035300">
                <a:moveTo>
                  <a:pt x="1227490" y="1968500"/>
                </a:moveTo>
                <a:lnTo>
                  <a:pt x="1266084" y="1968500"/>
                </a:lnTo>
                <a:lnTo>
                  <a:pt x="1260060" y="1955800"/>
                </a:lnTo>
                <a:lnTo>
                  <a:pt x="1225513" y="1955800"/>
                </a:lnTo>
                <a:lnTo>
                  <a:pt x="1227490" y="1968500"/>
                </a:lnTo>
                <a:close/>
              </a:path>
              <a:path w="3205480" h="3035300">
                <a:moveTo>
                  <a:pt x="851901" y="1968500"/>
                </a:moveTo>
                <a:lnTo>
                  <a:pt x="890777" y="1968500"/>
                </a:lnTo>
                <a:lnTo>
                  <a:pt x="891530" y="1955800"/>
                </a:lnTo>
                <a:lnTo>
                  <a:pt x="852843" y="1955800"/>
                </a:lnTo>
                <a:lnTo>
                  <a:pt x="851901" y="1968500"/>
                </a:lnTo>
                <a:close/>
              </a:path>
              <a:path w="3205480" h="3035300">
                <a:moveTo>
                  <a:pt x="455791" y="1968500"/>
                </a:moveTo>
                <a:lnTo>
                  <a:pt x="462945" y="1968500"/>
                </a:lnTo>
                <a:lnTo>
                  <a:pt x="465581" y="1955800"/>
                </a:lnTo>
                <a:lnTo>
                  <a:pt x="450802" y="1955800"/>
                </a:lnTo>
                <a:lnTo>
                  <a:pt x="455791" y="1968500"/>
                </a:lnTo>
                <a:close/>
              </a:path>
              <a:path w="3205480" h="3035300">
                <a:moveTo>
                  <a:pt x="289364" y="1968500"/>
                </a:moveTo>
                <a:lnTo>
                  <a:pt x="441012" y="1968500"/>
                </a:lnTo>
                <a:lnTo>
                  <a:pt x="443553" y="1955800"/>
                </a:lnTo>
                <a:lnTo>
                  <a:pt x="288140" y="1955800"/>
                </a:lnTo>
                <a:lnTo>
                  <a:pt x="289364" y="1968500"/>
                </a:lnTo>
                <a:close/>
              </a:path>
              <a:path w="3205480" h="3035300">
                <a:moveTo>
                  <a:pt x="2685888" y="1981200"/>
                </a:moveTo>
                <a:lnTo>
                  <a:pt x="2730130" y="1981200"/>
                </a:lnTo>
                <a:lnTo>
                  <a:pt x="2732013" y="1968500"/>
                </a:lnTo>
                <a:lnTo>
                  <a:pt x="2687017" y="1968500"/>
                </a:lnTo>
                <a:lnTo>
                  <a:pt x="2685888" y="1981200"/>
                </a:lnTo>
                <a:close/>
              </a:path>
              <a:path w="3205480" h="3035300">
                <a:moveTo>
                  <a:pt x="2459216" y="1981200"/>
                </a:moveTo>
                <a:lnTo>
                  <a:pt x="2511272" y="1981200"/>
                </a:lnTo>
                <a:lnTo>
                  <a:pt x="2514472" y="1968500"/>
                </a:lnTo>
                <a:lnTo>
                  <a:pt x="2459781" y="1968500"/>
                </a:lnTo>
                <a:lnTo>
                  <a:pt x="2459216" y="1981200"/>
                </a:lnTo>
                <a:close/>
              </a:path>
              <a:path w="3205480" h="3035300">
                <a:moveTo>
                  <a:pt x="2452439" y="1981200"/>
                </a:moveTo>
                <a:lnTo>
                  <a:pt x="2459216" y="1981200"/>
                </a:lnTo>
                <a:lnTo>
                  <a:pt x="2456016" y="1968500"/>
                </a:lnTo>
                <a:lnTo>
                  <a:pt x="2452439" y="1981200"/>
                </a:lnTo>
                <a:close/>
              </a:path>
              <a:path w="3205480" h="3035300">
                <a:moveTo>
                  <a:pt x="2282435" y="1981200"/>
                </a:moveTo>
                <a:lnTo>
                  <a:pt x="2301450" y="1981200"/>
                </a:lnTo>
                <a:lnTo>
                  <a:pt x="2305027" y="1968500"/>
                </a:lnTo>
                <a:lnTo>
                  <a:pt x="2278387" y="1968500"/>
                </a:lnTo>
                <a:lnTo>
                  <a:pt x="2282435" y="1981200"/>
                </a:lnTo>
                <a:close/>
              </a:path>
              <a:path w="3205480" h="3035300">
                <a:moveTo>
                  <a:pt x="2157333" y="1981200"/>
                </a:moveTo>
                <a:lnTo>
                  <a:pt x="2198939" y="1981200"/>
                </a:lnTo>
                <a:lnTo>
                  <a:pt x="2200540" y="1968500"/>
                </a:lnTo>
                <a:lnTo>
                  <a:pt x="2155544" y="1968500"/>
                </a:lnTo>
                <a:lnTo>
                  <a:pt x="2157333" y="1981200"/>
                </a:lnTo>
                <a:close/>
              </a:path>
              <a:path w="3205480" h="3035300">
                <a:moveTo>
                  <a:pt x="2066214" y="1981200"/>
                </a:moveTo>
                <a:lnTo>
                  <a:pt x="2129752" y="1981200"/>
                </a:lnTo>
                <a:lnTo>
                  <a:pt x="2126645" y="1968500"/>
                </a:lnTo>
                <a:lnTo>
                  <a:pt x="2062919" y="1968500"/>
                </a:lnTo>
                <a:lnTo>
                  <a:pt x="2066214" y="1981200"/>
                </a:lnTo>
                <a:close/>
              </a:path>
              <a:path w="3205480" h="3035300">
                <a:moveTo>
                  <a:pt x="2057083" y="1981200"/>
                </a:moveTo>
                <a:lnTo>
                  <a:pt x="2062919" y="1968500"/>
                </a:lnTo>
                <a:lnTo>
                  <a:pt x="2050305" y="1968500"/>
                </a:lnTo>
                <a:lnTo>
                  <a:pt x="2057083" y="1981200"/>
                </a:lnTo>
                <a:close/>
              </a:path>
              <a:path w="3205480" h="3035300">
                <a:moveTo>
                  <a:pt x="1707567" y="1981200"/>
                </a:moveTo>
                <a:lnTo>
                  <a:pt x="1737973" y="1981200"/>
                </a:lnTo>
                <a:lnTo>
                  <a:pt x="1739574" y="1968500"/>
                </a:lnTo>
                <a:lnTo>
                  <a:pt x="1710203" y="1968500"/>
                </a:lnTo>
                <a:lnTo>
                  <a:pt x="1707567" y="1981200"/>
                </a:lnTo>
                <a:close/>
              </a:path>
              <a:path w="3205480" h="3035300">
                <a:moveTo>
                  <a:pt x="1421497" y="1981200"/>
                </a:moveTo>
                <a:lnTo>
                  <a:pt x="1492097" y="1981200"/>
                </a:lnTo>
                <a:lnTo>
                  <a:pt x="1494356" y="1968500"/>
                </a:lnTo>
                <a:lnTo>
                  <a:pt x="1426204" y="1968500"/>
                </a:lnTo>
                <a:lnTo>
                  <a:pt x="1421497" y="1981200"/>
                </a:lnTo>
                <a:close/>
              </a:path>
              <a:path w="3205480" h="3035300">
                <a:moveTo>
                  <a:pt x="1240198" y="1981200"/>
                </a:moveTo>
                <a:lnTo>
                  <a:pt x="1282652" y="1981200"/>
                </a:lnTo>
                <a:lnTo>
                  <a:pt x="1276627" y="1968500"/>
                </a:lnTo>
                <a:lnTo>
                  <a:pt x="1237562" y="1968500"/>
                </a:lnTo>
                <a:lnTo>
                  <a:pt x="1240198" y="1981200"/>
                </a:lnTo>
                <a:close/>
              </a:path>
              <a:path w="3205480" h="3035300">
                <a:moveTo>
                  <a:pt x="847195" y="1981200"/>
                </a:moveTo>
                <a:lnTo>
                  <a:pt x="893036" y="1981200"/>
                </a:lnTo>
                <a:lnTo>
                  <a:pt x="893790" y="1968500"/>
                </a:lnTo>
                <a:lnTo>
                  <a:pt x="847571" y="1968500"/>
                </a:lnTo>
                <a:lnTo>
                  <a:pt x="847195" y="1981200"/>
                </a:lnTo>
                <a:close/>
              </a:path>
              <a:path w="3205480" h="3035300">
                <a:moveTo>
                  <a:pt x="402135" y="1981200"/>
                </a:moveTo>
                <a:lnTo>
                  <a:pt x="412772" y="1981200"/>
                </a:lnTo>
                <a:lnTo>
                  <a:pt x="419926" y="1968500"/>
                </a:lnTo>
                <a:lnTo>
                  <a:pt x="396581" y="1968500"/>
                </a:lnTo>
                <a:lnTo>
                  <a:pt x="402135" y="1981200"/>
                </a:lnTo>
                <a:close/>
              </a:path>
              <a:path w="3205480" h="3035300">
                <a:moveTo>
                  <a:pt x="265642" y="1981200"/>
                </a:moveTo>
                <a:lnTo>
                  <a:pt x="389050" y="1981200"/>
                </a:lnTo>
                <a:lnTo>
                  <a:pt x="392816" y="1968500"/>
                </a:lnTo>
                <a:lnTo>
                  <a:pt x="268372" y="1968500"/>
                </a:lnTo>
                <a:lnTo>
                  <a:pt x="265642" y="1981200"/>
                </a:lnTo>
                <a:close/>
              </a:path>
              <a:path w="3205480" h="3035300">
                <a:moveTo>
                  <a:pt x="2680052" y="1993900"/>
                </a:moveTo>
                <a:lnTo>
                  <a:pt x="2733896" y="1993900"/>
                </a:lnTo>
                <a:lnTo>
                  <a:pt x="2735025" y="1981200"/>
                </a:lnTo>
                <a:lnTo>
                  <a:pt x="2685605" y="1981200"/>
                </a:lnTo>
                <a:lnTo>
                  <a:pt x="2680052" y="1993900"/>
                </a:lnTo>
                <a:close/>
              </a:path>
              <a:path w="3205480" h="3035300">
                <a:moveTo>
                  <a:pt x="2590908" y="1993900"/>
                </a:moveTo>
                <a:lnTo>
                  <a:pt x="2631856" y="1993900"/>
                </a:lnTo>
                <a:lnTo>
                  <a:pt x="2632703" y="1981200"/>
                </a:lnTo>
                <a:lnTo>
                  <a:pt x="2592791" y="1981200"/>
                </a:lnTo>
                <a:lnTo>
                  <a:pt x="2590908" y="1993900"/>
                </a:lnTo>
                <a:close/>
              </a:path>
              <a:path w="3205480" h="3035300">
                <a:moveTo>
                  <a:pt x="2425046" y="1993900"/>
                </a:moveTo>
                <a:lnTo>
                  <a:pt x="2505059" y="1993900"/>
                </a:lnTo>
                <a:lnTo>
                  <a:pt x="2506847" y="1981200"/>
                </a:lnTo>
                <a:lnTo>
                  <a:pt x="2427399" y="1981200"/>
                </a:lnTo>
                <a:lnTo>
                  <a:pt x="2425046" y="1993900"/>
                </a:lnTo>
                <a:close/>
              </a:path>
              <a:path w="3205480" h="3035300">
                <a:moveTo>
                  <a:pt x="2165899" y="1993900"/>
                </a:moveTo>
                <a:lnTo>
                  <a:pt x="2203740" y="1993900"/>
                </a:lnTo>
                <a:lnTo>
                  <a:pt x="2203269" y="1981200"/>
                </a:lnTo>
                <a:lnTo>
                  <a:pt x="2164581" y="1981200"/>
                </a:lnTo>
                <a:lnTo>
                  <a:pt x="2165899" y="1993900"/>
                </a:lnTo>
                <a:close/>
              </a:path>
              <a:path w="3205480" h="3035300">
                <a:moveTo>
                  <a:pt x="2080710" y="1993900"/>
                </a:moveTo>
                <a:lnTo>
                  <a:pt x="2139636" y="1993900"/>
                </a:lnTo>
                <a:lnTo>
                  <a:pt x="2136623" y="1981200"/>
                </a:lnTo>
                <a:lnTo>
                  <a:pt x="2077604" y="1981200"/>
                </a:lnTo>
                <a:lnTo>
                  <a:pt x="2080710" y="1993900"/>
                </a:lnTo>
                <a:close/>
              </a:path>
              <a:path w="3205480" h="3035300">
                <a:moveTo>
                  <a:pt x="1697401" y="1993900"/>
                </a:moveTo>
                <a:lnTo>
                  <a:pt x="1741456" y="1993900"/>
                </a:lnTo>
                <a:lnTo>
                  <a:pt x="1736655" y="1981200"/>
                </a:lnTo>
                <a:lnTo>
                  <a:pt x="1698060" y="1981200"/>
                </a:lnTo>
                <a:lnTo>
                  <a:pt x="1697401" y="1993900"/>
                </a:lnTo>
                <a:close/>
              </a:path>
              <a:path w="3205480" h="3035300">
                <a:moveTo>
                  <a:pt x="1412837" y="1993900"/>
                </a:moveTo>
                <a:lnTo>
                  <a:pt x="1473741" y="1993900"/>
                </a:lnTo>
                <a:lnTo>
                  <a:pt x="1478447" y="1981200"/>
                </a:lnTo>
                <a:lnTo>
                  <a:pt x="1413778" y="1981200"/>
                </a:lnTo>
                <a:lnTo>
                  <a:pt x="1412837" y="1993900"/>
                </a:lnTo>
                <a:close/>
              </a:path>
              <a:path w="3205480" h="3035300">
                <a:moveTo>
                  <a:pt x="1250553" y="1993900"/>
                </a:moveTo>
                <a:lnTo>
                  <a:pt x="1302325" y="1993900"/>
                </a:lnTo>
                <a:lnTo>
                  <a:pt x="1296301" y="1981200"/>
                </a:lnTo>
                <a:lnTo>
                  <a:pt x="1249706" y="1981200"/>
                </a:lnTo>
                <a:lnTo>
                  <a:pt x="1250553" y="1993900"/>
                </a:lnTo>
                <a:close/>
              </a:path>
              <a:path w="3205480" h="3035300">
                <a:moveTo>
                  <a:pt x="842582" y="1993900"/>
                </a:moveTo>
                <a:lnTo>
                  <a:pt x="893225" y="1993900"/>
                </a:lnTo>
                <a:lnTo>
                  <a:pt x="887765" y="1981200"/>
                </a:lnTo>
                <a:lnTo>
                  <a:pt x="842959" y="1981200"/>
                </a:lnTo>
                <a:lnTo>
                  <a:pt x="842582" y="1993900"/>
                </a:lnTo>
                <a:close/>
              </a:path>
              <a:path w="3205480" h="3035300">
                <a:moveTo>
                  <a:pt x="253499" y="1993900"/>
                </a:moveTo>
                <a:lnTo>
                  <a:pt x="354315" y="1993900"/>
                </a:lnTo>
                <a:lnTo>
                  <a:pt x="355633" y="1981200"/>
                </a:lnTo>
                <a:lnTo>
                  <a:pt x="253970" y="1981200"/>
                </a:lnTo>
                <a:lnTo>
                  <a:pt x="253499" y="1993900"/>
                </a:lnTo>
                <a:close/>
              </a:path>
              <a:path w="3205480" h="3035300">
                <a:moveTo>
                  <a:pt x="2681087" y="2006600"/>
                </a:moveTo>
                <a:lnTo>
                  <a:pt x="2726836" y="2006600"/>
                </a:lnTo>
                <a:lnTo>
                  <a:pt x="2723447" y="1993900"/>
                </a:lnTo>
                <a:lnTo>
                  <a:pt x="2677039" y="1993900"/>
                </a:lnTo>
                <a:lnTo>
                  <a:pt x="2681087" y="2006600"/>
                </a:lnTo>
                <a:close/>
              </a:path>
              <a:path w="3205480" h="3035300">
                <a:moveTo>
                  <a:pt x="2584789" y="2006600"/>
                </a:moveTo>
                <a:lnTo>
                  <a:pt x="2627714" y="2006600"/>
                </a:lnTo>
                <a:lnTo>
                  <a:pt x="2628749" y="1993900"/>
                </a:lnTo>
                <a:lnTo>
                  <a:pt x="2584884" y="1993900"/>
                </a:lnTo>
                <a:lnTo>
                  <a:pt x="2584789" y="2006600"/>
                </a:lnTo>
                <a:close/>
              </a:path>
              <a:path w="3205480" h="3035300">
                <a:moveTo>
                  <a:pt x="2418363" y="2006600"/>
                </a:moveTo>
                <a:lnTo>
                  <a:pt x="2494516" y="2006600"/>
                </a:lnTo>
                <a:lnTo>
                  <a:pt x="2496964" y="1993900"/>
                </a:lnTo>
                <a:lnTo>
                  <a:pt x="2420151" y="1993900"/>
                </a:lnTo>
                <a:lnTo>
                  <a:pt x="2418363" y="2006600"/>
                </a:lnTo>
                <a:close/>
              </a:path>
              <a:path w="3205480" h="3035300">
                <a:moveTo>
                  <a:pt x="2167687" y="2006600"/>
                </a:moveTo>
                <a:lnTo>
                  <a:pt x="2202328" y="2006600"/>
                </a:lnTo>
                <a:lnTo>
                  <a:pt x="2201199" y="1993900"/>
                </a:lnTo>
                <a:lnTo>
                  <a:pt x="2167028" y="1993900"/>
                </a:lnTo>
                <a:lnTo>
                  <a:pt x="2167687" y="2006600"/>
                </a:lnTo>
                <a:close/>
              </a:path>
              <a:path w="3205480" h="3035300">
                <a:moveTo>
                  <a:pt x="2107820" y="2006600"/>
                </a:moveTo>
                <a:lnTo>
                  <a:pt x="2157897" y="2006600"/>
                </a:lnTo>
                <a:lnTo>
                  <a:pt x="2152061" y="1993900"/>
                </a:lnTo>
                <a:lnTo>
                  <a:pt x="2101608" y="1993900"/>
                </a:lnTo>
                <a:lnTo>
                  <a:pt x="2107820" y="2006600"/>
                </a:lnTo>
                <a:close/>
              </a:path>
              <a:path w="3205480" h="3035300">
                <a:moveTo>
                  <a:pt x="1698342" y="2006600"/>
                </a:moveTo>
                <a:lnTo>
                  <a:pt x="1734302" y="2006600"/>
                </a:lnTo>
                <a:lnTo>
                  <a:pt x="1735620" y="1993900"/>
                </a:lnTo>
                <a:lnTo>
                  <a:pt x="1694859" y="1993900"/>
                </a:lnTo>
                <a:lnTo>
                  <a:pt x="1698342" y="2006600"/>
                </a:lnTo>
                <a:close/>
              </a:path>
              <a:path w="3205480" h="3035300">
                <a:moveTo>
                  <a:pt x="1402106" y="2006600"/>
                </a:moveTo>
                <a:lnTo>
                  <a:pt x="1468470" y="2006600"/>
                </a:lnTo>
                <a:lnTo>
                  <a:pt x="1470917" y="1993900"/>
                </a:lnTo>
                <a:lnTo>
                  <a:pt x="1406812" y="1993900"/>
                </a:lnTo>
                <a:lnTo>
                  <a:pt x="1402106" y="2006600"/>
                </a:lnTo>
                <a:close/>
              </a:path>
              <a:path w="3205480" h="3035300">
                <a:moveTo>
                  <a:pt x="1267591" y="2006600"/>
                </a:moveTo>
                <a:lnTo>
                  <a:pt x="1313339" y="2006600"/>
                </a:lnTo>
                <a:lnTo>
                  <a:pt x="1310421" y="1993900"/>
                </a:lnTo>
                <a:lnTo>
                  <a:pt x="1265237" y="1993900"/>
                </a:lnTo>
                <a:lnTo>
                  <a:pt x="1267591" y="2006600"/>
                </a:lnTo>
                <a:close/>
              </a:path>
              <a:path w="3205480" h="3035300">
                <a:moveTo>
                  <a:pt x="840511" y="2006600"/>
                </a:moveTo>
                <a:lnTo>
                  <a:pt x="886730" y="2006600"/>
                </a:lnTo>
                <a:lnTo>
                  <a:pt x="892660" y="1993900"/>
                </a:lnTo>
                <a:lnTo>
                  <a:pt x="841076" y="1993900"/>
                </a:lnTo>
                <a:lnTo>
                  <a:pt x="840511" y="2006600"/>
                </a:lnTo>
                <a:close/>
              </a:path>
              <a:path w="3205480" h="3035300">
                <a:moveTo>
                  <a:pt x="242768" y="2006600"/>
                </a:moveTo>
                <a:lnTo>
                  <a:pt x="322781" y="2006600"/>
                </a:lnTo>
                <a:lnTo>
                  <a:pt x="329558" y="1993900"/>
                </a:lnTo>
                <a:lnTo>
                  <a:pt x="245309" y="1993900"/>
                </a:lnTo>
                <a:lnTo>
                  <a:pt x="242768" y="2006600"/>
                </a:lnTo>
                <a:close/>
              </a:path>
              <a:path w="3205480" h="3035300">
                <a:moveTo>
                  <a:pt x="2671015" y="2019300"/>
                </a:moveTo>
                <a:lnTo>
                  <a:pt x="2719682" y="2019300"/>
                </a:lnTo>
                <a:lnTo>
                  <a:pt x="2721282" y="2006600"/>
                </a:lnTo>
                <a:lnTo>
                  <a:pt x="2674592" y="2006600"/>
                </a:lnTo>
                <a:lnTo>
                  <a:pt x="2671015" y="2019300"/>
                </a:lnTo>
                <a:close/>
              </a:path>
              <a:path w="3205480" h="3035300">
                <a:moveTo>
                  <a:pt x="2575094" y="2019300"/>
                </a:moveTo>
                <a:lnTo>
                  <a:pt x="2625172" y="2019300"/>
                </a:lnTo>
                <a:lnTo>
                  <a:pt x="2626302" y="2006600"/>
                </a:lnTo>
                <a:lnTo>
                  <a:pt x="2576976" y="2006600"/>
                </a:lnTo>
                <a:lnTo>
                  <a:pt x="2575094" y="2019300"/>
                </a:lnTo>
                <a:close/>
              </a:path>
              <a:path w="3205480" h="3035300">
                <a:moveTo>
                  <a:pt x="2423258" y="2019300"/>
                </a:moveTo>
                <a:lnTo>
                  <a:pt x="2490939" y="2019300"/>
                </a:lnTo>
                <a:lnTo>
                  <a:pt x="2492728" y="2006600"/>
                </a:lnTo>
                <a:lnTo>
                  <a:pt x="2419775" y="2006600"/>
                </a:lnTo>
                <a:lnTo>
                  <a:pt x="2423258" y="2019300"/>
                </a:lnTo>
                <a:close/>
              </a:path>
              <a:path w="3205480" h="3035300">
                <a:moveTo>
                  <a:pt x="2124764" y="2019300"/>
                </a:moveTo>
                <a:lnTo>
                  <a:pt x="2204305" y="2019300"/>
                </a:lnTo>
                <a:lnTo>
                  <a:pt x="2203646" y="2006600"/>
                </a:lnTo>
                <a:lnTo>
                  <a:pt x="2118834" y="2006600"/>
                </a:lnTo>
                <a:lnTo>
                  <a:pt x="2124764" y="2019300"/>
                </a:lnTo>
                <a:close/>
              </a:path>
              <a:path w="3205480" h="3035300">
                <a:moveTo>
                  <a:pt x="1694294" y="2019300"/>
                </a:moveTo>
                <a:lnTo>
                  <a:pt x="1732043" y="2019300"/>
                </a:lnTo>
                <a:lnTo>
                  <a:pt x="1733361" y="2006600"/>
                </a:lnTo>
                <a:lnTo>
                  <a:pt x="1695894" y="2006600"/>
                </a:lnTo>
                <a:lnTo>
                  <a:pt x="1694294" y="2019300"/>
                </a:lnTo>
                <a:close/>
              </a:path>
              <a:path w="3205480" h="3035300">
                <a:moveTo>
                  <a:pt x="1385350" y="2019300"/>
                </a:moveTo>
                <a:lnTo>
                  <a:pt x="1464892" y="2019300"/>
                </a:lnTo>
                <a:lnTo>
                  <a:pt x="1469976" y="2006600"/>
                </a:lnTo>
                <a:lnTo>
                  <a:pt x="1388080" y="2006600"/>
                </a:lnTo>
                <a:lnTo>
                  <a:pt x="1385350" y="2019300"/>
                </a:lnTo>
                <a:close/>
              </a:path>
              <a:path w="3205480" h="3035300">
                <a:moveTo>
                  <a:pt x="1272674" y="2019300"/>
                </a:moveTo>
                <a:lnTo>
                  <a:pt x="1331412" y="2019300"/>
                </a:lnTo>
                <a:lnTo>
                  <a:pt x="1328777" y="2006600"/>
                </a:lnTo>
                <a:lnTo>
                  <a:pt x="1272297" y="2006600"/>
                </a:lnTo>
                <a:lnTo>
                  <a:pt x="1272674" y="2019300"/>
                </a:lnTo>
                <a:close/>
              </a:path>
              <a:path w="3205480" h="3035300">
                <a:moveTo>
                  <a:pt x="847006" y="2019300"/>
                </a:moveTo>
                <a:lnTo>
                  <a:pt x="884094" y="2019300"/>
                </a:lnTo>
                <a:lnTo>
                  <a:pt x="884470" y="2006600"/>
                </a:lnTo>
                <a:lnTo>
                  <a:pt x="848042" y="2006600"/>
                </a:lnTo>
                <a:lnTo>
                  <a:pt x="847006" y="2019300"/>
                </a:lnTo>
                <a:close/>
              </a:path>
              <a:path w="3205480" h="3035300">
                <a:moveTo>
                  <a:pt x="234861" y="2019300"/>
                </a:moveTo>
                <a:lnTo>
                  <a:pt x="313838" y="2019300"/>
                </a:lnTo>
                <a:lnTo>
                  <a:pt x="314780" y="2006600"/>
                </a:lnTo>
                <a:lnTo>
                  <a:pt x="239568" y="2006600"/>
                </a:lnTo>
                <a:lnTo>
                  <a:pt x="234861" y="2019300"/>
                </a:lnTo>
                <a:close/>
              </a:path>
              <a:path w="3205480" h="3035300">
                <a:moveTo>
                  <a:pt x="2660566" y="2032000"/>
                </a:moveTo>
                <a:lnTo>
                  <a:pt x="2715822" y="2032000"/>
                </a:lnTo>
                <a:lnTo>
                  <a:pt x="2717422" y="2019300"/>
                </a:lnTo>
                <a:lnTo>
                  <a:pt x="2662449" y="2019300"/>
                </a:lnTo>
                <a:lnTo>
                  <a:pt x="2660566" y="2032000"/>
                </a:lnTo>
                <a:close/>
              </a:path>
              <a:path w="3205480" h="3035300">
                <a:moveTo>
                  <a:pt x="2563515" y="2032000"/>
                </a:moveTo>
                <a:lnTo>
                  <a:pt x="2613782" y="2032000"/>
                </a:lnTo>
                <a:lnTo>
                  <a:pt x="2617077" y="2019300"/>
                </a:lnTo>
                <a:lnTo>
                  <a:pt x="2565775" y="2019300"/>
                </a:lnTo>
                <a:lnTo>
                  <a:pt x="2563515" y="2032000"/>
                </a:lnTo>
                <a:close/>
              </a:path>
              <a:path w="3205480" h="3035300">
                <a:moveTo>
                  <a:pt x="2495552" y="2032000"/>
                </a:moveTo>
                <a:lnTo>
                  <a:pt x="2506471" y="2032000"/>
                </a:lnTo>
                <a:lnTo>
                  <a:pt x="2502517" y="2019300"/>
                </a:lnTo>
                <a:lnTo>
                  <a:pt x="2495552" y="2032000"/>
                </a:lnTo>
                <a:close/>
              </a:path>
              <a:path w="3205480" h="3035300">
                <a:moveTo>
                  <a:pt x="2431165" y="2032000"/>
                </a:moveTo>
                <a:lnTo>
                  <a:pt x="2495552" y="2032000"/>
                </a:lnTo>
                <a:lnTo>
                  <a:pt x="2491598" y="2019300"/>
                </a:lnTo>
                <a:lnTo>
                  <a:pt x="2427776" y="2019300"/>
                </a:lnTo>
                <a:lnTo>
                  <a:pt x="2431165" y="2032000"/>
                </a:lnTo>
                <a:close/>
              </a:path>
              <a:path w="3205480" h="3035300">
                <a:moveTo>
                  <a:pt x="2130506" y="2032000"/>
                </a:moveTo>
                <a:lnTo>
                  <a:pt x="2210141" y="2032000"/>
                </a:lnTo>
                <a:lnTo>
                  <a:pt x="2208635" y="2019300"/>
                </a:lnTo>
                <a:lnTo>
                  <a:pt x="2127682" y="2019300"/>
                </a:lnTo>
                <a:lnTo>
                  <a:pt x="2130506" y="2032000"/>
                </a:lnTo>
                <a:close/>
              </a:path>
              <a:path w="3205480" h="3035300">
                <a:moveTo>
                  <a:pt x="1689682" y="2032000"/>
                </a:moveTo>
                <a:lnTo>
                  <a:pt x="1726112" y="2032000"/>
                </a:lnTo>
                <a:lnTo>
                  <a:pt x="1727430" y="2019300"/>
                </a:lnTo>
                <a:lnTo>
                  <a:pt x="1690905" y="2019300"/>
                </a:lnTo>
                <a:lnTo>
                  <a:pt x="1689682" y="2032000"/>
                </a:lnTo>
                <a:close/>
              </a:path>
              <a:path w="3205480" h="3035300">
                <a:moveTo>
                  <a:pt x="1383750" y="2032000"/>
                </a:moveTo>
                <a:lnTo>
                  <a:pt x="1448325" y="2032000"/>
                </a:lnTo>
                <a:lnTo>
                  <a:pt x="1451055" y="2019300"/>
                </a:lnTo>
                <a:lnTo>
                  <a:pt x="1386386" y="2019300"/>
                </a:lnTo>
                <a:lnTo>
                  <a:pt x="1383750" y="2032000"/>
                </a:lnTo>
                <a:close/>
              </a:path>
              <a:path w="3205480" h="3035300">
                <a:moveTo>
                  <a:pt x="1279169" y="2032000"/>
                </a:moveTo>
                <a:lnTo>
                  <a:pt x="1357016" y="2032000"/>
                </a:lnTo>
                <a:lnTo>
                  <a:pt x="1349392" y="2019300"/>
                </a:lnTo>
                <a:lnTo>
                  <a:pt x="1274933" y="2019300"/>
                </a:lnTo>
                <a:lnTo>
                  <a:pt x="1279169" y="2032000"/>
                </a:lnTo>
                <a:close/>
              </a:path>
              <a:path w="3205480" h="3035300">
                <a:moveTo>
                  <a:pt x="840700" y="2032000"/>
                </a:moveTo>
                <a:lnTo>
                  <a:pt x="888801" y="2032000"/>
                </a:lnTo>
                <a:lnTo>
                  <a:pt x="888989" y="2019300"/>
                </a:lnTo>
                <a:lnTo>
                  <a:pt x="846536" y="2019300"/>
                </a:lnTo>
                <a:lnTo>
                  <a:pt x="840700" y="2032000"/>
                </a:lnTo>
                <a:close/>
              </a:path>
              <a:path w="3205480" h="3035300">
                <a:moveTo>
                  <a:pt x="225824" y="2032000"/>
                </a:moveTo>
                <a:lnTo>
                  <a:pt x="297083" y="2032000"/>
                </a:lnTo>
                <a:lnTo>
                  <a:pt x="295859" y="2019300"/>
                </a:lnTo>
                <a:lnTo>
                  <a:pt x="227519" y="2019300"/>
                </a:lnTo>
                <a:lnTo>
                  <a:pt x="225824" y="2032000"/>
                </a:lnTo>
                <a:close/>
              </a:path>
              <a:path w="3205480" h="3035300">
                <a:moveTo>
                  <a:pt x="2660849" y="2044700"/>
                </a:moveTo>
                <a:lnTo>
                  <a:pt x="2713845" y="2044700"/>
                </a:lnTo>
                <a:lnTo>
                  <a:pt x="2715540" y="2032000"/>
                </a:lnTo>
                <a:lnTo>
                  <a:pt x="2662825" y="2032000"/>
                </a:lnTo>
                <a:lnTo>
                  <a:pt x="2660849" y="2044700"/>
                </a:lnTo>
                <a:close/>
              </a:path>
              <a:path w="3205480" h="3035300">
                <a:moveTo>
                  <a:pt x="2555326" y="2044700"/>
                </a:moveTo>
                <a:lnTo>
                  <a:pt x="2610582" y="2044700"/>
                </a:lnTo>
                <a:lnTo>
                  <a:pt x="2610864" y="2032000"/>
                </a:lnTo>
                <a:lnTo>
                  <a:pt x="2556079" y="2032000"/>
                </a:lnTo>
                <a:lnTo>
                  <a:pt x="2555326" y="2044700"/>
                </a:lnTo>
                <a:close/>
              </a:path>
              <a:path w="3205480" h="3035300">
                <a:moveTo>
                  <a:pt x="2455074" y="2044700"/>
                </a:moveTo>
                <a:lnTo>
                  <a:pt x="2507789" y="2044700"/>
                </a:lnTo>
                <a:lnTo>
                  <a:pt x="2503835" y="2032000"/>
                </a:lnTo>
                <a:lnTo>
                  <a:pt x="2453474" y="2032000"/>
                </a:lnTo>
                <a:lnTo>
                  <a:pt x="2455074" y="2044700"/>
                </a:lnTo>
                <a:close/>
              </a:path>
              <a:path w="3205480" h="3035300">
                <a:moveTo>
                  <a:pt x="2142932" y="2044700"/>
                </a:moveTo>
                <a:lnTo>
                  <a:pt x="2215036" y="2044700"/>
                </a:lnTo>
                <a:lnTo>
                  <a:pt x="2213530" y="2032000"/>
                </a:lnTo>
                <a:lnTo>
                  <a:pt x="2140578" y="2032000"/>
                </a:lnTo>
                <a:lnTo>
                  <a:pt x="2142932" y="2044700"/>
                </a:lnTo>
                <a:close/>
              </a:path>
              <a:path w="3205480" h="3035300">
                <a:moveTo>
                  <a:pt x="1678574" y="2044700"/>
                </a:moveTo>
                <a:lnTo>
                  <a:pt x="1729595" y="2044700"/>
                </a:lnTo>
                <a:lnTo>
                  <a:pt x="1730913" y="2032000"/>
                </a:lnTo>
                <a:lnTo>
                  <a:pt x="1680833" y="2032000"/>
                </a:lnTo>
                <a:lnTo>
                  <a:pt x="1678574" y="2044700"/>
                </a:lnTo>
                <a:close/>
              </a:path>
              <a:path w="3205480" h="3035300">
                <a:moveTo>
                  <a:pt x="1370854" y="2044700"/>
                </a:moveTo>
                <a:lnTo>
                  <a:pt x="1438535" y="2044700"/>
                </a:lnTo>
                <a:lnTo>
                  <a:pt x="1441359" y="2032000"/>
                </a:lnTo>
                <a:lnTo>
                  <a:pt x="1375749" y="2032000"/>
                </a:lnTo>
                <a:lnTo>
                  <a:pt x="1370854" y="2044700"/>
                </a:lnTo>
                <a:close/>
              </a:path>
              <a:path w="3205480" h="3035300">
                <a:moveTo>
                  <a:pt x="1287641" y="2044700"/>
                </a:moveTo>
                <a:lnTo>
                  <a:pt x="1357864" y="2044700"/>
                </a:lnTo>
                <a:lnTo>
                  <a:pt x="1353533" y="2032000"/>
                </a:lnTo>
                <a:lnTo>
                  <a:pt x="1285664" y="2032000"/>
                </a:lnTo>
                <a:lnTo>
                  <a:pt x="1287641" y="2044700"/>
                </a:lnTo>
                <a:close/>
              </a:path>
              <a:path w="3205480" h="3035300">
                <a:moveTo>
                  <a:pt x="840605" y="2044700"/>
                </a:moveTo>
                <a:lnTo>
                  <a:pt x="884565" y="2044700"/>
                </a:lnTo>
                <a:lnTo>
                  <a:pt x="884753" y="2032000"/>
                </a:lnTo>
                <a:lnTo>
                  <a:pt x="840323" y="2032000"/>
                </a:lnTo>
                <a:lnTo>
                  <a:pt x="840605" y="2044700"/>
                </a:lnTo>
                <a:close/>
              </a:path>
              <a:path w="3205480" h="3035300">
                <a:moveTo>
                  <a:pt x="215470" y="2044700"/>
                </a:moveTo>
                <a:lnTo>
                  <a:pt x="289835" y="2044700"/>
                </a:lnTo>
                <a:lnTo>
                  <a:pt x="291717" y="2032000"/>
                </a:lnTo>
                <a:lnTo>
                  <a:pt x="219611" y="2032000"/>
                </a:lnTo>
                <a:lnTo>
                  <a:pt x="215470" y="2044700"/>
                </a:lnTo>
                <a:close/>
              </a:path>
              <a:path w="3205480" h="3035300">
                <a:moveTo>
                  <a:pt x="2654447" y="2057400"/>
                </a:moveTo>
                <a:lnTo>
                  <a:pt x="2698125" y="2057400"/>
                </a:lnTo>
                <a:lnTo>
                  <a:pt x="2702832" y="2044700"/>
                </a:lnTo>
                <a:lnTo>
                  <a:pt x="2653130" y="2044700"/>
                </a:lnTo>
                <a:lnTo>
                  <a:pt x="2654447" y="2057400"/>
                </a:lnTo>
                <a:close/>
              </a:path>
              <a:path w="3205480" h="3035300">
                <a:moveTo>
                  <a:pt x="2552596" y="2057400"/>
                </a:moveTo>
                <a:lnTo>
                  <a:pt x="2605310" y="2057400"/>
                </a:lnTo>
                <a:lnTo>
                  <a:pt x="2608228" y="2044700"/>
                </a:lnTo>
                <a:lnTo>
                  <a:pt x="2550337" y="2044700"/>
                </a:lnTo>
                <a:lnTo>
                  <a:pt x="2552596" y="2057400"/>
                </a:lnTo>
                <a:close/>
              </a:path>
              <a:path w="3205480" h="3035300">
                <a:moveTo>
                  <a:pt x="2468535" y="2057400"/>
                </a:moveTo>
                <a:lnTo>
                  <a:pt x="2513625" y="2057400"/>
                </a:lnTo>
                <a:lnTo>
                  <a:pt x="2509671" y="2044700"/>
                </a:lnTo>
                <a:lnTo>
                  <a:pt x="2464770" y="2044700"/>
                </a:lnTo>
                <a:lnTo>
                  <a:pt x="2468535" y="2057400"/>
                </a:lnTo>
                <a:close/>
              </a:path>
              <a:path w="3205480" h="3035300">
                <a:moveTo>
                  <a:pt x="2154416" y="2057400"/>
                </a:moveTo>
                <a:lnTo>
                  <a:pt x="2210988" y="2057400"/>
                </a:lnTo>
                <a:lnTo>
                  <a:pt x="2210235" y="2044700"/>
                </a:lnTo>
                <a:lnTo>
                  <a:pt x="2152157" y="2044700"/>
                </a:lnTo>
                <a:lnTo>
                  <a:pt x="2154416" y="2057400"/>
                </a:lnTo>
                <a:close/>
              </a:path>
              <a:path w="3205480" h="3035300">
                <a:moveTo>
                  <a:pt x="1681963" y="2057400"/>
                </a:moveTo>
                <a:lnTo>
                  <a:pt x="1729501" y="2057400"/>
                </a:lnTo>
                <a:lnTo>
                  <a:pt x="1730254" y="2044700"/>
                </a:lnTo>
                <a:lnTo>
                  <a:pt x="1684222" y="2044700"/>
                </a:lnTo>
                <a:lnTo>
                  <a:pt x="1681963" y="2057400"/>
                </a:lnTo>
                <a:close/>
              </a:path>
              <a:path w="3205480" h="3035300">
                <a:moveTo>
                  <a:pt x="1301761" y="2057400"/>
                </a:moveTo>
                <a:lnTo>
                  <a:pt x="1420556" y="2057400"/>
                </a:lnTo>
                <a:lnTo>
                  <a:pt x="1425733" y="2044700"/>
                </a:lnTo>
                <a:lnTo>
                  <a:pt x="1299031" y="2044700"/>
                </a:lnTo>
                <a:lnTo>
                  <a:pt x="1301761" y="2057400"/>
                </a:lnTo>
                <a:close/>
              </a:path>
              <a:path w="3205480" h="3035300">
                <a:moveTo>
                  <a:pt x="840700" y="2057400"/>
                </a:moveTo>
                <a:lnTo>
                  <a:pt x="890683" y="2057400"/>
                </a:lnTo>
                <a:lnTo>
                  <a:pt x="890871" y="2044700"/>
                </a:lnTo>
                <a:lnTo>
                  <a:pt x="840888" y="2044700"/>
                </a:lnTo>
                <a:lnTo>
                  <a:pt x="840700" y="2057400"/>
                </a:lnTo>
                <a:close/>
              </a:path>
              <a:path w="3205480" h="3035300">
                <a:moveTo>
                  <a:pt x="206998" y="2057400"/>
                </a:moveTo>
                <a:lnTo>
                  <a:pt x="275715" y="2057400"/>
                </a:lnTo>
                <a:lnTo>
                  <a:pt x="280421" y="2044700"/>
                </a:lnTo>
                <a:lnTo>
                  <a:pt x="208974" y="2044700"/>
                </a:lnTo>
                <a:lnTo>
                  <a:pt x="206998" y="2057400"/>
                </a:lnTo>
                <a:close/>
              </a:path>
              <a:path w="3205480" h="3035300">
                <a:moveTo>
                  <a:pt x="2638633" y="2070100"/>
                </a:moveTo>
                <a:lnTo>
                  <a:pt x="2692948" y="2070100"/>
                </a:lnTo>
                <a:lnTo>
                  <a:pt x="2694548" y="2057400"/>
                </a:lnTo>
                <a:lnTo>
                  <a:pt x="2640139" y="2057400"/>
                </a:lnTo>
                <a:lnTo>
                  <a:pt x="2638633" y="2070100"/>
                </a:lnTo>
                <a:close/>
              </a:path>
              <a:path w="3205480" h="3035300">
                <a:moveTo>
                  <a:pt x="2533958" y="2070100"/>
                </a:moveTo>
                <a:lnTo>
                  <a:pt x="2606252" y="2070100"/>
                </a:lnTo>
                <a:lnTo>
                  <a:pt x="2607852" y="2057400"/>
                </a:lnTo>
                <a:lnTo>
                  <a:pt x="2538853" y="2057400"/>
                </a:lnTo>
                <a:lnTo>
                  <a:pt x="2533958" y="2070100"/>
                </a:lnTo>
                <a:close/>
              </a:path>
              <a:path w="3205480" h="3035300">
                <a:moveTo>
                  <a:pt x="2476066" y="2070100"/>
                </a:moveTo>
                <a:lnTo>
                  <a:pt x="2520120" y="2070100"/>
                </a:lnTo>
                <a:lnTo>
                  <a:pt x="2517485" y="2057400"/>
                </a:lnTo>
                <a:lnTo>
                  <a:pt x="2474089" y="2057400"/>
                </a:lnTo>
                <a:lnTo>
                  <a:pt x="2476066" y="2070100"/>
                </a:lnTo>
                <a:close/>
              </a:path>
              <a:path w="3205480" h="3035300">
                <a:moveTo>
                  <a:pt x="2167971" y="2070100"/>
                </a:moveTo>
                <a:lnTo>
                  <a:pt x="2214095" y="2070100"/>
                </a:lnTo>
                <a:lnTo>
                  <a:pt x="2218237" y="2057400"/>
                </a:lnTo>
                <a:lnTo>
                  <a:pt x="2164582" y="2057400"/>
                </a:lnTo>
                <a:lnTo>
                  <a:pt x="2167971" y="2070100"/>
                </a:lnTo>
                <a:close/>
              </a:path>
              <a:path w="3205480" h="3035300">
                <a:moveTo>
                  <a:pt x="1671138" y="2070100"/>
                </a:moveTo>
                <a:lnTo>
                  <a:pt x="1722536" y="2070100"/>
                </a:lnTo>
                <a:lnTo>
                  <a:pt x="1721312" y="2057400"/>
                </a:lnTo>
                <a:lnTo>
                  <a:pt x="1675185" y="2057400"/>
                </a:lnTo>
                <a:lnTo>
                  <a:pt x="1671138" y="2070100"/>
                </a:lnTo>
                <a:close/>
              </a:path>
              <a:path w="3205480" h="3035300">
                <a:moveTo>
                  <a:pt x="1416414" y="2070100"/>
                </a:moveTo>
                <a:lnTo>
                  <a:pt x="1421309" y="2057400"/>
                </a:lnTo>
                <a:lnTo>
                  <a:pt x="1408789" y="2057400"/>
                </a:lnTo>
                <a:lnTo>
                  <a:pt x="1416414" y="2070100"/>
                </a:lnTo>
                <a:close/>
              </a:path>
              <a:path w="3205480" h="3035300">
                <a:moveTo>
                  <a:pt x="1297619" y="2070100"/>
                </a:moveTo>
                <a:lnTo>
                  <a:pt x="1406530" y="2070100"/>
                </a:lnTo>
                <a:lnTo>
                  <a:pt x="1408789" y="2057400"/>
                </a:lnTo>
                <a:lnTo>
                  <a:pt x="1296678" y="2057400"/>
                </a:lnTo>
                <a:lnTo>
                  <a:pt x="1297619" y="2070100"/>
                </a:lnTo>
                <a:close/>
              </a:path>
              <a:path w="3205480" h="3035300">
                <a:moveTo>
                  <a:pt x="846348" y="2070100"/>
                </a:moveTo>
                <a:lnTo>
                  <a:pt x="886824" y="2070100"/>
                </a:lnTo>
                <a:lnTo>
                  <a:pt x="886824" y="2057400"/>
                </a:lnTo>
                <a:lnTo>
                  <a:pt x="846536" y="2057400"/>
                </a:lnTo>
                <a:lnTo>
                  <a:pt x="846348" y="2070100"/>
                </a:lnTo>
                <a:close/>
              </a:path>
              <a:path w="3205480" h="3035300">
                <a:moveTo>
                  <a:pt x="203138" y="2070100"/>
                </a:moveTo>
                <a:lnTo>
                  <a:pt x="263666" y="2070100"/>
                </a:lnTo>
                <a:lnTo>
                  <a:pt x="268937" y="2057400"/>
                </a:lnTo>
                <a:lnTo>
                  <a:pt x="198526" y="2057400"/>
                </a:lnTo>
                <a:lnTo>
                  <a:pt x="203138" y="2070100"/>
                </a:lnTo>
                <a:close/>
              </a:path>
              <a:path w="3205480" h="3035300">
                <a:moveTo>
                  <a:pt x="2635056" y="2082800"/>
                </a:moveTo>
                <a:lnTo>
                  <a:pt x="2693324" y="2082800"/>
                </a:lnTo>
                <a:lnTo>
                  <a:pt x="2695019" y="2070100"/>
                </a:lnTo>
                <a:lnTo>
                  <a:pt x="2632420" y="2070100"/>
                </a:lnTo>
                <a:lnTo>
                  <a:pt x="2635056" y="2082800"/>
                </a:lnTo>
                <a:close/>
              </a:path>
              <a:path w="3205480" h="3035300">
                <a:moveTo>
                  <a:pt x="2480114" y="2082800"/>
                </a:moveTo>
                <a:lnTo>
                  <a:pt x="2597497" y="2082800"/>
                </a:lnTo>
                <a:lnTo>
                  <a:pt x="2599098" y="2070100"/>
                </a:lnTo>
                <a:lnTo>
                  <a:pt x="2480773" y="2070100"/>
                </a:lnTo>
                <a:lnTo>
                  <a:pt x="2480114" y="2082800"/>
                </a:lnTo>
                <a:close/>
              </a:path>
              <a:path w="3205480" h="3035300">
                <a:moveTo>
                  <a:pt x="2170136" y="2082800"/>
                </a:moveTo>
                <a:lnTo>
                  <a:pt x="2217013" y="2082800"/>
                </a:lnTo>
                <a:lnTo>
                  <a:pt x="2215883" y="2070100"/>
                </a:lnTo>
                <a:lnTo>
                  <a:pt x="2167312" y="2070100"/>
                </a:lnTo>
                <a:lnTo>
                  <a:pt x="2170136" y="2082800"/>
                </a:lnTo>
                <a:close/>
              </a:path>
              <a:path w="3205480" h="3035300">
                <a:moveTo>
                  <a:pt x="1674903" y="2082800"/>
                </a:moveTo>
                <a:lnTo>
                  <a:pt x="1721123" y="2082800"/>
                </a:lnTo>
                <a:lnTo>
                  <a:pt x="1721218" y="2070100"/>
                </a:lnTo>
                <a:lnTo>
                  <a:pt x="1669067" y="2070100"/>
                </a:lnTo>
                <a:lnTo>
                  <a:pt x="1674903" y="2082800"/>
                </a:lnTo>
                <a:close/>
              </a:path>
              <a:path w="3205480" h="3035300">
                <a:moveTo>
                  <a:pt x="1305338" y="2082800"/>
                </a:moveTo>
                <a:lnTo>
                  <a:pt x="1398717" y="2082800"/>
                </a:lnTo>
                <a:lnTo>
                  <a:pt x="1402577" y="2070100"/>
                </a:lnTo>
                <a:lnTo>
                  <a:pt x="1305055" y="2070100"/>
                </a:lnTo>
                <a:lnTo>
                  <a:pt x="1305338" y="2082800"/>
                </a:lnTo>
                <a:close/>
              </a:path>
              <a:path w="3205480" h="3035300">
                <a:moveTo>
                  <a:pt x="845030" y="2133600"/>
                </a:moveTo>
                <a:lnTo>
                  <a:pt x="887765" y="2133600"/>
                </a:lnTo>
                <a:lnTo>
                  <a:pt x="887765" y="2120900"/>
                </a:lnTo>
                <a:lnTo>
                  <a:pt x="887200" y="2120900"/>
                </a:lnTo>
                <a:lnTo>
                  <a:pt x="887200" y="2108200"/>
                </a:lnTo>
                <a:lnTo>
                  <a:pt x="884376" y="2095500"/>
                </a:lnTo>
                <a:lnTo>
                  <a:pt x="885882" y="2082800"/>
                </a:lnTo>
                <a:lnTo>
                  <a:pt x="885506" y="2070100"/>
                </a:lnTo>
                <a:lnTo>
                  <a:pt x="839099" y="2070100"/>
                </a:lnTo>
                <a:lnTo>
                  <a:pt x="838911" y="2082800"/>
                </a:lnTo>
                <a:lnTo>
                  <a:pt x="845783" y="2082800"/>
                </a:lnTo>
                <a:lnTo>
                  <a:pt x="845783" y="2095500"/>
                </a:lnTo>
                <a:lnTo>
                  <a:pt x="842300" y="2095500"/>
                </a:lnTo>
                <a:lnTo>
                  <a:pt x="841264" y="2108200"/>
                </a:lnTo>
                <a:lnTo>
                  <a:pt x="836840" y="2120900"/>
                </a:lnTo>
                <a:lnTo>
                  <a:pt x="845030" y="2133600"/>
                </a:lnTo>
                <a:close/>
              </a:path>
              <a:path w="3205480" h="3035300">
                <a:moveTo>
                  <a:pt x="191183" y="2082800"/>
                </a:moveTo>
                <a:lnTo>
                  <a:pt x="261218" y="2082800"/>
                </a:lnTo>
                <a:lnTo>
                  <a:pt x="259524" y="2070100"/>
                </a:lnTo>
                <a:lnTo>
                  <a:pt x="192972" y="2070100"/>
                </a:lnTo>
                <a:lnTo>
                  <a:pt x="191183" y="2082800"/>
                </a:lnTo>
                <a:close/>
              </a:path>
              <a:path w="3205480" h="3035300">
                <a:moveTo>
                  <a:pt x="2630255" y="2095500"/>
                </a:moveTo>
                <a:lnTo>
                  <a:pt x="2682876" y="2095500"/>
                </a:lnTo>
                <a:lnTo>
                  <a:pt x="2686265" y="2082800"/>
                </a:lnTo>
                <a:lnTo>
                  <a:pt x="2631479" y="2082800"/>
                </a:lnTo>
                <a:lnTo>
                  <a:pt x="2630255" y="2095500"/>
                </a:lnTo>
                <a:close/>
              </a:path>
              <a:path w="3205480" h="3035300">
                <a:moveTo>
                  <a:pt x="2493951" y="2095500"/>
                </a:moveTo>
                <a:lnTo>
                  <a:pt x="2588837" y="2095500"/>
                </a:lnTo>
                <a:lnTo>
                  <a:pt x="2587049" y="2082800"/>
                </a:lnTo>
                <a:lnTo>
                  <a:pt x="2489433" y="2082800"/>
                </a:lnTo>
                <a:lnTo>
                  <a:pt x="2493951" y="2095500"/>
                </a:lnTo>
                <a:close/>
              </a:path>
              <a:path w="3205480" h="3035300">
                <a:moveTo>
                  <a:pt x="2360754" y="2095500"/>
                </a:moveTo>
                <a:lnTo>
                  <a:pt x="2368943" y="2095500"/>
                </a:lnTo>
                <a:lnTo>
                  <a:pt x="2365272" y="2082800"/>
                </a:lnTo>
                <a:lnTo>
                  <a:pt x="2363389" y="2082800"/>
                </a:lnTo>
                <a:lnTo>
                  <a:pt x="2360754" y="2095500"/>
                </a:lnTo>
                <a:close/>
              </a:path>
              <a:path w="3205480" h="3035300">
                <a:moveTo>
                  <a:pt x="2175502" y="2095500"/>
                </a:moveTo>
                <a:lnTo>
                  <a:pt x="2221249" y="2095500"/>
                </a:lnTo>
                <a:lnTo>
                  <a:pt x="2219178" y="2082800"/>
                </a:lnTo>
                <a:lnTo>
                  <a:pt x="2174372" y="2082800"/>
                </a:lnTo>
                <a:lnTo>
                  <a:pt x="2175502" y="2095500"/>
                </a:lnTo>
                <a:close/>
              </a:path>
              <a:path w="3205480" h="3035300">
                <a:moveTo>
                  <a:pt x="1667655" y="2108200"/>
                </a:moveTo>
                <a:lnTo>
                  <a:pt x="1711239" y="2108200"/>
                </a:lnTo>
                <a:lnTo>
                  <a:pt x="1712746" y="2095500"/>
                </a:lnTo>
                <a:lnTo>
                  <a:pt x="1715758" y="2095500"/>
                </a:lnTo>
                <a:lnTo>
                  <a:pt x="1717264" y="2082800"/>
                </a:lnTo>
                <a:lnTo>
                  <a:pt x="1670761" y="2082800"/>
                </a:lnTo>
                <a:lnTo>
                  <a:pt x="1668690" y="2095500"/>
                </a:lnTo>
                <a:lnTo>
                  <a:pt x="1667655" y="2108200"/>
                </a:lnTo>
                <a:close/>
              </a:path>
              <a:path w="3205480" h="3035300">
                <a:moveTo>
                  <a:pt x="1299031" y="2095500"/>
                </a:moveTo>
                <a:lnTo>
                  <a:pt x="1394952" y="2095500"/>
                </a:lnTo>
                <a:lnTo>
                  <a:pt x="1392410" y="2082800"/>
                </a:lnTo>
                <a:lnTo>
                  <a:pt x="1300160" y="2082800"/>
                </a:lnTo>
                <a:lnTo>
                  <a:pt x="1299031" y="2095500"/>
                </a:lnTo>
                <a:close/>
              </a:path>
              <a:path w="3205480" h="3035300">
                <a:moveTo>
                  <a:pt x="185536" y="2095500"/>
                </a:moveTo>
                <a:lnTo>
                  <a:pt x="249264" y="2095500"/>
                </a:lnTo>
                <a:lnTo>
                  <a:pt x="253029" y="2082800"/>
                </a:lnTo>
                <a:lnTo>
                  <a:pt x="188924" y="2082800"/>
                </a:lnTo>
                <a:lnTo>
                  <a:pt x="185536" y="2095500"/>
                </a:lnTo>
                <a:close/>
              </a:path>
              <a:path w="3205480" h="3035300">
                <a:moveTo>
                  <a:pt x="2617924" y="2108200"/>
                </a:moveTo>
                <a:lnTo>
                  <a:pt x="2676569" y="2108200"/>
                </a:lnTo>
                <a:lnTo>
                  <a:pt x="2679769" y="2095500"/>
                </a:lnTo>
                <a:lnTo>
                  <a:pt x="2622442" y="2095500"/>
                </a:lnTo>
                <a:lnTo>
                  <a:pt x="2617924" y="2108200"/>
                </a:lnTo>
                <a:close/>
              </a:path>
              <a:path w="3205480" h="3035300">
                <a:moveTo>
                  <a:pt x="2499693" y="2108200"/>
                </a:moveTo>
                <a:lnTo>
                  <a:pt x="2584130" y="2108200"/>
                </a:lnTo>
                <a:lnTo>
                  <a:pt x="2586201" y="2095500"/>
                </a:lnTo>
                <a:lnTo>
                  <a:pt x="2497340" y="2095500"/>
                </a:lnTo>
                <a:lnTo>
                  <a:pt x="2499693" y="2108200"/>
                </a:lnTo>
                <a:close/>
              </a:path>
              <a:path w="3205480" h="3035300">
                <a:moveTo>
                  <a:pt x="2372991" y="2108200"/>
                </a:moveTo>
                <a:lnTo>
                  <a:pt x="2391723" y="2108200"/>
                </a:lnTo>
                <a:lnTo>
                  <a:pt x="2391817" y="2095500"/>
                </a:lnTo>
                <a:lnTo>
                  <a:pt x="2374120" y="2095500"/>
                </a:lnTo>
                <a:lnTo>
                  <a:pt x="2372991" y="2108200"/>
                </a:lnTo>
                <a:close/>
              </a:path>
              <a:path w="3205480" h="3035300">
                <a:moveTo>
                  <a:pt x="2180585" y="2108200"/>
                </a:moveTo>
                <a:lnTo>
                  <a:pt x="2228215" y="2108200"/>
                </a:lnTo>
                <a:lnTo>
                  <a:pt x="2227179" y="2095500"/>
                </a:lnTo>
                <a:lnTo>
                  <a:pt x="2178891" y="2095500"/>
                </a:lnTo>
                <a:lnTo>
                  <a:pt x="2180585" y="2108200"/>
                </a:lnTo>
                <a:close/>
              </a:path>
              <a:path w="3205480" h="3035300">
                <a:moveTo>
                  <a:pt x="1296960" y="2108200"/>
                </a:moveTo>
                <a:lnTo>
                  <a:pt x="1392316" y="2108200"/>
                </a:lnTo>
                <a:lnTo>
                  <a:pt x="1394011" y="2095500"/>
                </a:lnTo>
                <a:lnTo>
                  <a:pt x="1301008" y="2095500"/>
                </a:lnTo>
                <a:lnTo>
                  <a:pt x="1296960" y="2108200"/>
                </a:lnTo>
                <a:close/>
              </a:path>
              <a:path w="3205480" h="3035300">
                <a:moveTo>
                  <a:pt x="181488" y="2108200"/>
                </a:moveTo>
                <a:lnTo>
                  <a:pt x="239003" y="2108200"/>
                </a:lnTo>
                <a:lnTo>
                  <a:pt x="241921" y="2095500"/>
                </a:lnTo>
                <a:lnTo>
                  <a:pt x="183182" y="2095500"/>
                </a:lnTo>
                <a:lnTo>
                  <a:pt x="181488" y="2108200"/>
                </a:lnTo>
                <a:close/>
              </a:path>
              <a:path w="3205480" h="3035300">
                <a:moveTo>
                  <a:pt x="2613594" y="2120900"/>
                </a:moveTo>
                <a:lnTo>
                  <a:pt x="2667626" y="2120900"/>
                </a:lnTo>
                <a:lnTo>
                  <a:pt x="2669603" y="2108200"/>
                </a:lnTo>
                <a:lnTo>
                  <a:pt x="2616606" y="2108200"/>
                </a:lnTo>
                <a:lnTo>
                  <a:pt x="2613594" y="2120900"/>
                </a:lnTo>
                <a:close/>
              </a:path>
              <a:path w="3205480" h="3035300">
                <a:moveTo>
                  <a:pt x="2514284" y="2120900"/>
                </a:moveTo>
                <a:lnTo>
                  <a:pt x="2583566" y="2120900"/>
                </a:lnTo>
                <a:lnTo>
                  <a:pt x="2580271" y="2108200"/>
                </a:lnTo>
                <a:lnTo>
                  <a:pt x="2514661" y="2108200"/>
                </a:lnTo>
                <a:lnTo>
                  <a:pt x="2514284" y="2120900"/>
                </a:lnTo>
                <a:close/>
              </a:path>
              <a:path w="3205480" h="3035300">
                <a:moveTo>
                  <a:pt x="2379203" y="2120900"/>
                </a:moveTo>
                <a:lnTo>
                  <a:pt x="2412527" y="2120900"/>
                </a:lnTo>
                <a:lnTo>
                  <a:pt x="2409891" y="2108200"/>
                </a:lnTo>
                <a:lnTo>
                  <a:pt x="2376191" y="2108200"/>
                </a:lnTo>
                <a:lnTo>
                  <a:pt x="2379203" y="2120900"/>
                </a:lnTo>
                <a:close/>
              </a:path>
              <a:path w="3205480" h="3035300">
                <a:moveTo>
                  <a:pt x="2178420" y="2120900"/>
                </a:moveTo>
                <a:lnTo>
                  <a:pt x="2234521" y="2120900"/>
                </a:lnTo>
                <a:lnTo>
                  <a:pt x="2233392" y="2108200"/>
                </a:lnTo>
                <a:lnTo>
                  <a:pt x="2182562" y="2108200"/>
                </a:lnTo>
                <a:lnTo>
                  <a:pt x="2178420" y="2120900"/>
                </a:lnTo>
                <a:close/>
              </a:path>
              <a:path w="3205480" h="3035300">
                <a:moveTo>
                  <a:pt x="1664736" y="2120900"/>
                </a:moveTo>
                <a:lnTo>
                  <a:pt x="1712275" y="2120900"/>
                </a:lnTo>
                <a:lnTo>
                  <a:pt x="1713028" y="2108200"/>
                </a:lnTo>
                <a:lnTo>
                  <a:pt x="1666619" y="2108200"/>
                </a:lnTo>
                <a:lnTo>
                  <a:pt x="1664736" y="2120900"/>
                </a:lnTo>
                <a:close/>
              </a:path>
              <a:path w="3205480" h="3035300">
                <a:moveTo>
                  <a:pt x="1283969" y="2120900"/>
                </a:moveTo>
                <a:lnTo>
                  <a:pt x="1402295" y="2120900"/>
                </a:lnTo>
                <a:lnTo>
                  <a:pt x="1398247" y="2108200"/>
                </a:lnTo>
                <a:lnTo>
                  <a:pt x="1286794" y="2108200"/>
                </a:lnTo>
                <a:lnTo>
                  <a:pt x="1283969" y="2120900"/>
                </a:lnTo>
                <a:close/>
              </a:path>
              <a:path w="3205480" h="3035300">
                <a:moveTo>
                  <a:pt x="176969" y="2120900"/>
                </a:moveTo>
                <a:lnTo>
                  <a:pt x="237120" y="2120900"/>
                </a:lnTo>
                <a:lnTo>
                  <a:pt x="235520" y="2108200"/>
                </a:lnTo>
                <a:lnTo>
                  <a:pt x="178852" y="2108200"/>
                </a:lnTo>
                <a:lnTo>
                  <a:pt x="176969" y="2120900"/>
                </a:lnTo>
                <a:close/>
              </a:path>
              <a:path w="3205480" h="3035300">
                <a:moveTo>
                  <a:pt x="2514190" y="2133600"/>
                </a:moveTo>
                <a:lnTo>
                  <a:pt x="2677322" y="2133600"/>
                </a:lnTo>
                <a:lnTo>
                  <a:pt x="2678263" y="2120900"/>
                </a:lnTo>
                <a:lnTo>
                  <a:pt x="2510330" y="2120900"/>
                </a:lnTo>
                <a:lnTo>
                  <a:pt x="2514190" y="2133600"/>
                </a:lnTo>
                <a:close/>
              </a:path>
              <a:path w="3205480" h="3035300">
                <a:moveTo>
                  <a:pt x="2382121" y="2133600"/>
                </a:moveTo>
                <a:lnTo>
                  <a:pt x="2421752" y="2133600"/>
                </a:lnTo>
                <a:lnTo>
                  <a:pt x="2419587" y="2120900"/>
                </a:lnTo>
                <a:lnTo>
                  <a:pt x="2382310" y="2120900"/>
                </a:lnTo>
                <a:lnTo>
                  <a:pt x="2382121" y="2133600"/>
                </a:lnTo>
                <a:close/>
              </a:path>
              <a:path w="3205480" h="3035300">
                <a:moveTo>
                  <a:pt x="2195081" y="2133600"/>
                </a:moveTo>
                <a:lnTo>
                  <a:pt x="2230756" y="2133600"/>
                </a:lnTo>
                <a:lnTo>
                  <a:pt x="2229627" y="2120900"/>
                </a:lnTo>
                <a:lnTo>
                  <a:pt x="2191504" y="2120900"/>
                </a:lnTo>
                <a:lnTo>
                  <a:pt x="2195081" y="2133600"/>
                </a:lnTo>
                <a:close/>
              </a:path>
              <a:path w="3205480" h="3035300">
                <a:moveTo>
                  <a:pt x="1658900" y="2133600"/>
                </a:moveTo>
                <a:lnTo>
                  <a:pt x="1709357" y="2133600"/>
                </a:lnTo>
                <a:lnTo>
                  <a:pt x="1711616" y="2120900"/>
                </a:lnTo>
                <a:lnTo>
                  <a:pt x="1659842" y="2120900"/>
                </a:lnTo>
                <a:lnTo>
                  <a:pt x="1658900" y="2133600"/>
                </a:lnTo>
                <a:close/>
              </a:path>
              <a:path w="3205480" h="3035300">
                <a:moveTo>
                  <a:pt x="1339227" y="2133600"/>
                </a:moveTo>
                <a:lnTo>
                  <a:pt x="1414626" y="2133600"/>
                </a:lnTo>
                <a:lnTo>
                  <a:pt x="1412461" y="2120900"/>
                </a:lnTo>
                <a:lnTo>
                  <a:pt x="1338568" y="2120900"/>
                </a:lnTo>
                <a:lnTo>
                  <a:pt x="1339227" y="2133600"/>
                </a:lnTo>
                <a:close/>
              </a:path>
              <a:path w="3205480" h="3035300">
                <a:moveTo>
                  <a:pt x="1262884" y="2133600"/>
                </a:moveTo>
                <a:lnTo>
                  <a:pt x="1332355" y="2133600"/>
                </a:lnTo>
                <a:lnTo>
                  <a:pt x="1335556" y="2120900"/>
                </a:lnTo>
                <a:lnTo>
                  <a:pt x="1265896" y="2120900"/>
                </a:lnTo>
                <a:lnTo>
                  <a:pt x="1262884" y="2133600"/>
                </a:lnTo>
                <a:close/>
              </a:path>
              <a:path w="3205480" h="3035300">
                <a:moveTo>
                  <a:pt x="164826" y="2133600"/>
                </a:moveTo>
                <a:lnTo>
                  <a:pt x="235426" y="2133600"/>
                </a:lnTo>
                <a:lnTo>
                  <a:pt x="233732" y="2120900"/>
                </a:lnTo>
                <a:lnTo>
                  <a:pt x="168027" y="2120900"/>
                </a:lnTo>
                <a:lnTo>
                  <a:pt x="164826" y="2133600"/>
                </a:lnTo>
                <a:close/>
              </a:path>
              <a:path w="3205480" h="3035300">
                <a:moveTo>
                  <a:pt x="2657460" y="2146300"/>
                </a:moveTo>
                <a:lnTo>
                  <a:pt x="2681276" y="2146300"/>
                </a:lnTo>
                <a:lnTo>
                  <a:pt x="2680428" y="2133600"/>
                </a:lnTo>
                <a:lnTo>
                  <a:pt x="2657931" y="2133600"/>
                </a:lnTo>
                <a:lnTo>
                  <a:pt x="2657460" y="2146300"/>
                </a:lnTo>
                <a:close/>
              </a:path>
              <a:path w="3205480" h="3035300">
                <a:moveTo>
                  <a:pt x="2540453" y="2146300"/>
                </a:moveTo>
                <a:lnTo>
                  <a:pt x="2648047" y="2146300"/>
                </a:lnTo>
                <a:lnTo>
                  <a:pt x="2653036" y="2133600"/>
                </a:lnTo>
                <a:lnTo>
                  <a:pt x="2539135" y="2133600"/>
                </a:lnTo>
                <a:lnTo>
                  <a:pt x="2540453" y="2146300"/>
                </a:lnTo>
                <a:close/>
              </a:path>
              <a:path w="3205480" h="3035300">
                <a:moveTo>
                  <a:pt x="2526427" y="2146300"/>
                </a:moveTo>
                <a:lnTo>
                  <a:pt x="2531887" y="2133600"/>
                </a:lnTo>
                <a:lnTo>
                  <a:pt x="2519085" y="2133600"/>
                </a:lnTo>
                <a:lnTo>
                  <a:pt x="2526427" y="2146300"/>
                </a:lnTo>
                <a:close/>
              </a:path>
              <a:path w="3205480" h="3035300">
                <a:moveTo>
                  <a:pt x="2390499" y="2146300"/>
                </a:moveTo>
                <a:lnTo>
                  <a:pt x="2428435" y="2146300"/>
                </a:lnTo>
                <a:lnTo>
                  <a:pt x="2424482" y="2133600"/>
                </a:lnTo>
                <a:lnTo>
                  <a:pt x="2389087" y="2133600"/>
                </a:lnTo>
                <a:lnTo>
                  <a:pt x="2390499" y="2146300"/>
                </a:lnTo>
                <a:close/>
              </a:path>
              <a:path w="3205480" h="3035300">
                <a:moveTo>
                  <a:pt x="2193669" y="2146300"/>
                </a:moveTo>
                <a:lnTo>
                  <a:pt x="2237722" y="2146300"/>
                </a:lnTo>
                <a:lnTo>
                  <a:pt x="2236969" y="2133600"/>
                </a:lnTo>
                <a:lnTo>
                  <a:pt x="2190281" y="2133600"/>
                </a:lnTo>
                <a:lnTo>
                  <a:pt x="2193669" y="2146300"/>
                </a:lnTo>
                <a:close/>
              </a:path>
              <a:path w="3205480" h="3035300">
                <a:moveTo>
                  <a:pt x="1658806" y="2146300"/>
                </a:moveTo>
                <a:lnTo>
                  <a:pt x="1707286" y="2146300"/>
                </a:lnTo>
                <a:lnTo>
                  <a:pt x="1703803" y="2133600"/>
                </a:lnTo>
                <a:lnTo>
                  <a:pt x="1660689" y="2133600"/>
                </a:lnTo>
                <a:lnTo>
                  <a:pt x="1658806" y="2146300"/>
                </a:lnTo>
                <a:close/>
              </a:path>
              <a:path w="3205480" h="3035300">
                <a:moveTo>
                  <a:pt x="1354664" y="2146300"/>
                </a:moveTo>
                <a:lnTo>
                  <a:pt x="1425075" y="2146300"/>
                </a:lnTo>
                <a:lnTo>
                  <a:pt x="1423192" y="2133600"/>
                </a:lnTo>
                <a:lnTo>
                  <a:pt x="1351276" y="2133600"/>
                </a:lnTo>
                <a:lnTo>
                  <a:pt x="1354664" y="2146300"/>
                </a:lnTo>
                <a:close/>
              </a:path>
              <a:path w="3205480" h="3035300">
                <a:moveTo>
                  <a:pt x="1244339" y="2146300"/>
                </a:moveTo>
                <a:lnTo>
                  <a:pt x="1322754" y="2146300"/>
                </a:lnTo>
                <a:lnTo>
                  <a:pt x="1325107" y="2133600"/>
                </a:lnTo>
                <a:lnTo>
                  <a:pt x="1250364" y="2133600"/>
                </a:lnTo>
                <a:lnTo>
                  <a:pt x="1244339" y="2146300"/>
                </a:lnTo>
                <a:close/>
              </a:path>
              <a:path w="3205480" h="3035300">
                <a:moveTo>
                  <a:pt x="839005" y="2146300"/>
                </a:moveTo>
                <a:lnTo>
                  <a:pt x="888424" y="2146300"/>
                </a:lnTo>
                <a:lnTo>
                  <a:pt x="888236" y="2133600"/>
                </a:lnTo>
                <a:lnTo>
                  <a:pt x="839005" y="2133600"/>
                </a:lnTo>
                <a:lnTo>
                  <a:pt x="839005" y="2146300"/>
                </a:lnTo>
                <a:close/>
              </a:path>
              <a:path w="3205480" h="3035300">
                <a:moveTo>
                  <a:pt x="155507" y="2159000"/>
                </a:moveTo>
                <a:lnTo>
                  <a:pt x="220553" y="2159000"/>
                </a:lnTo>
                <a:lnTo>
                  <a:pt x="223754" y="2146300"/>
                </a:lnTo>
                <a:lnTo>
                  <a:pt x="220742" y="2146300"/>
                </a:lnTo>
                <a:lnTo>
                  <a:pt x="223942" y="2133600"/>
                </a:lnTo>
                <a:lnTo>
                  <a:pt x="161908" y="2133600"/>
                </a:lnTo>
                <a:lnTo>
                  <a:pt x="155507" y="2159000"/>
                </a:lnTo>
                <a:close/>
              </a:path>
              <a:path w="3205480" h="3035300">
                <a:moveTo>
                  <a:pt x="2650023" y="2159000"/>
                </a:moveTo>
                <a:lnTo>
                  <a:pt x="2690595" y="2159000"/>
                </a:lnTo>
                <a:lnTo>
                  <a:pt x="2689465" y="2146300"/>
                </a:lnTo>
                <a:lnTo>
                  <a:pt x="2650776" y="2146300"/>
                </a:lnTo>
                <a:lnTo>
                  <a:pt x="2650023" y="2159000"/>
                </a:lnTo>
                <a:close/>
              </a:path>
              <a:path w="3205480" h="3035300">
                <a:moveTo>
                  <a:pt x="2556079" y="2159000"/>
                </a:moveTo>
                <a:lnTo>
                  <a:pt x="2633362" y="2159000"/>
                </a:lnTo>
                <a:lnTo>
                  <a:pt x="2636280" y="2146300"/>
                </a:lnTo>
                <a:lnTo>
                  <a:pt x="2550054" y="2146300"/>
                </a:lnTo>
                <a:lnTo>
                  <a:pt x="2556079" y="2159000"/>
                </a:lnTo>
                <a:close/>
              </a:path>
              <a:path w="3205480" h="3035300">
                <a:moveTo>
                  <a:pt x="2390123" y="2159000"/>
                </a:moveTo>
                <a:lnTo>
                  <a:pt x="2428341" y="2159000"/>
                </a:lnTo>
                <a:lnTo>
                  <a:pt x="2426647" y="2146300"/>
                </a:lnTo>
                <a:lnTo>
                  <a:pt x="2387487" y="2146300"/>
                </a:lnTo>
                <a:lnTo>
                  <a:pt x="2390123" y="2159000"/>
                </a:lnTo>
                <a:close/>
              </a:path>
              <a:path w="3205480" h="3035300">
                <a:moveTo>
                  <a:pt x="2198658" y="2159000"/>
                </a:moveTo>
                <a:lnTo>
                  <a:pt x="2248453" y="2159000"/>
                </a:lnTo>
                <a:lnTo>
                  <a:pt x="2246006" y="2146300"/>
                </a:lnTo>
                <a:lnTo>
                  <a:pt x="2204118" y="2146300"/>
                </a:lnTo>
                <a:lnTo>
                  <a:pt x="2198658" y="2159000"/>
                </a:lnTo>
                <a:close/>
              </a:path>
              <a:path w="3205480" h="3035300">
                <a:moveTo>
                  <a:pt x="1651652" y="2159000"/>
                </a:moveTo>
                <a:lnTo>
                  <a:pt x="1704086" y="2159000"/>
                </a:lnTo>
                <a:lnTo>
                  <a:pt x="1705780" y="2146300"/>
                </a:lnTo>
                <a:lnTo>
                  <a:pt x="1652029" y="2146300"/>
                </a:lnTo>
                <a:lnTo>
                  <a:pt x="1651652" y="2159000"/>
                </a:lnTo>
                <a:close/>
              </a:path>
              <a:path w="3205480" h="3035300">
                <a:moveTo>
                  <a:pt x="1358242" y="2159000"/>
                </a:moveTo>
                <a:lnTo>
                  <a:pt x="1434864" y="2159000"/>
                </a:lnTo>
                <a:lnTo>
                  <a:pt x="1432040" y="2146300"/>
                </a:lnTo>
                <a:lnTo>
                  <a:pt x="1357018" y="2146300"/>
                </a:lnTo>
                <a:lnTo>
                  <a:pt x="1358242" y="2159000"/>
                </a:lnTo>
                <a:close/>
              </a:path>
              <a:path w="3205480" h="3035300">
                <a:moveTo>
                  <a:pt x="1239068" y="2159000"/>
                </a:moveTo>
                <a:lnTo>
                  <a:pt x="1316635" y="2159000"/>
                </a:lnTo>
                <a:lnTo>
                  <a:pt x="1318517" y="2146300"/>
                </a:lnTo>
                <a:lnTo>
                  <a:pt x="1242080" y="2146300"/>
                </a:lnTo>
                <a:lnTo>
                  <a:pt x="1239068" y="2159000"/>
                </a:lnTo>
                <a:close/>
              </a:path>
              <a:path w="3205480" h="3035300">
                <a:moveTo>
                  <a:pt x="1224289" y="2159000"/>
                </a:moveTo>
                <a:lnTo>
                  <a:pt x="1239068" y="2159000"/>
                </a:lnTo>
                <a:lnTo>
                  <a:pt x="1230502" y="2146300"/>
                </a:lnTo>
                <a:lnTo>
                  <a:pt x="1224289" y="2159000"/>
                </a:lnTo>
                <a:close/>
              </a:path>
              <a:path w="3205480" h="3035300">
                <a:moveTo>
                  <a:pt x="838346" y="2159000"/>
                </a:moveTo>
                <a:lnTo>
                  <a:pt x="882399" y="2159000"/>
                </a:lnTo>
                <a:lnTo>
                  <a:pt x="882211" y="2146300"/>
                </a:lnTo>
                <a:lnTo>
                  <a:pt x="838158" y="2146300"/>
                </a:lnTo>
                <a:lnTo>
                  <a:pt x="838346" y="2159000"/>
                </a:lnTo>
                <a:close/>
              </a:path>
              <a:path w="3205480" h="3035300">
                <a:moveTo>
                  <a:pt x="2648517" y="2171700"/>
                </a:moveTo>
                <a:lnTo>
                  <a:pt x="2687582" y="2171700"/>
                </a:lnTo>
                <a:lnTo>
                  <a:pt x="2686735" y="2159000"/>
                </a:lnTo>
                <a:lnTo>
                  <a:pt x="2648988" y="2159000"/>
                </a:lnTo>
                <a:lnTo>
                  <a:pt x="2648517" y="2171700"/>
                </a:lnTo>
                <a:close/>
              </a:path>
              <a:path w="3205480" h="3035300">
                <a:moveTo>
                  <a:pt x="2577447" y="2171700"/>
                </a:moveTo>
                <a:lnTo>
                  <a:pt x="2599474" y="2171700"/>
                </a:lnTo>
                <a:lnTo>
                  <a:pt x="2606722" y="2159000"/>
                </a:lnTo>
                <a:lnTo>
                  <a:pt x="2575470" y="2159000"/>
                </a:lnTo>
                <a:lnTo>
                  <a:pt x="2577447" y="2171700"/>
                </a:lnTo>
                <a:close/>
              </a:path>
              <a:path w="3205480" h="3035300">
                <a:moveTo>
                  <a:pt x="2396053" y="2171700"/>
                </a:moveTo>
                <a:lnTo>
                  <a:pt x="2433989" y="2171700"/>
                </a:lnTo>
                <a:lnTo>
                  <a:pt x="2432577" y="2159000"/>
                </a:lnTo>
                <a:lnTo>
                  <a:pt x="2394829" y="2159000"/>
                </a:lnTo>
                <a:lnTo>
                  <a:pt x="2396053" y="2171700"/>
                </a:lnTo>
                <a:close/>
              </a:path>
              <a:path w="3205480" h="3035300">
                <a:moveTo>
                  <a:pt x="2209295" y="2171700"/>
                </a:moveTo>
                <a:lnTo>
                  <a:pt x="2251089" y="2171700"/>
                </a:lnTo>
                <a:lnTo>
                  <a:pt x="2248641" y="2159000"/>
                </a:lnTo>
                <a:lnTo>
                  <a:pt x="2201388" y="2159000"/>
                </a:lnTo>
                <a:lnTo>
                  <a:pt x="2209295" y="2171700"/>
                </a:lnTo>
                <a:close/>
              </a:path>
              <a:path w="3205480" h="3035300">
                <a:moveTo>
                  <a:pt x="1652405" y="2171700"/>
                </a:moveTo>
                <a:lnTo>
                  <a:pt x="1703050" y="2171700"/>
                </a:lnTo>
                <a:lnTo>
                  <a:pt x="1702579" y="2159000"/>
                </a:lnTo>
                <a:lnTo>
                  <a:pt x="1649958" y="2159000"/>
                </a:lnTo>
                <a:lnTo>
                  <a:pt x="1652405" y="2171700"/>
                </a:lnTo>
                <a:close/>
              </a:path>
              <a:path w="3205480" h="3035300">
                <a:moveTo>
                  <a:pt x="1369726" y="2171700"/>
                </a:moveTo>
                <a:lnTo>
                  <a:pt x="1452655" y="2171700"/>
                </a:lnTo>
                <a:lnTo>
                  <a:pt x="1451714" y="2159000"/>
                </a:lnTo>
                <a:lnTo>
                  <a:pt x="1371797" y="2159000"/>
                </a:lnTo>
                <a:lnTo>
                  <a:pt x="1369726" y="2171700"/>
                </a:lnTo>
                <a:close/>
              </a:path>
              <a:path w="3205480" h="3035300">
                <a:moveTo>
                  <a:pt x="1219959" y="2171700"/>
                </a:moveTo>
                <a:lnTo>
                  <a:pt x="1305151" y="2171700"/>
                </a:lnTo>
                <a:lnTo>
                  <a:pt x="1307975" y="2159000"/>
                </a:lnTo>
                <a:lnTo>
                  <a:pt x="1226172" y="2159000"/>
                </a:lnTo>
                <a:lnTo>
                  <a:pt x="1219959" y="2171700"/>
                </a:lnTo>
                <a:close/>
              </a:path>
              <a:path w="3205480" h="3035300">
                <a:moveTo>
                  <a:pt x="837782" y="2171700"/>
                </a:moveTo>
                <a:lnTo>
                  <a:pt x="882870" y="2171700"/>
                </a:lnTo>
                <a:lnTo>
                  <a:pt x="882870" y="2159000"/>
                </a:lnTo>
                <a:lnTo>
                  <a:pt x="837593" y="2159000"/>
                </a:lnTo>
                <a:lnTo>
                  <a:pt x="837782" y="2171700"/>
                </a:lnTo>
                <a:close/>
              </a:path>
              <a:path w="3205480" h="3035300">
                <a:moveTo>
                  <a:pt x="149483" y="2171700"/>
                </a:moveTo>
                <a:lnTo>
                  <a:pt x="209258" y="2171700"/>
                </a:lnTo>
                <a:lnTo>
                  <a:pt x="210764" y="2159000"/>
                </a:lnTo>
                <a:lnTo>
                  <a:pt x="152777" y="2159000"/>
                </a:lnTo>
                <a:lnTo>
                  <a:pt x="149483" y="2171700"/>
                </a:lnTo>
                <a:close/>
              </a:path>
              <a:path w="3205480" h="3035300">
                <a:moveTo>
                  <a:pt x="2648800" y="2197100"/>
                </a:moveTo>
                <a:lnTo>
                  <a:pt x="2695395" y="2197100"/>
                </a:lnTo>
                <a:lnTo>
                  <a:pt x="2694454" y="2184400"/>
                </a:lnTo>
                <a:lnTo>
                  <a:pt x="2692007" y="2184400"/>
                </a:lnTo>
                <a:lnTo>
                  <a:pt x="2690689" y="2171700"/>
                </a:lnTo>
                <a:lnTo>
                  <a:pt x="2648800" y="2171700"/>
                </a:lnTo>
                <a:lnTo>
                  <a:pt x="2647858" y="2184400"/>
                </a:lnTo>
                <a:lnTo>
                  <a:pt x="2648800" y="2197100"/>
                </a:lnTo>
                <a:close/>
              </a:path>
              <a:path w="3205480" h="3035300">
                <a:moveTo>
                  <a:pt x="2395112" y="2184400"/>
                </a:moveTo>
                <a:lnTo>
                  <a:pt x="2440390" y="2184400"/>
                </a:lnTo>
                <a:lnTo>
                  <a:pt x="2444438" y="2171700"/>
                </a:lnTo>
                <a:lnTo>
                  <a:pt x="2393041" y="2171700"/>
                </a:lnTo>
                <a:lnTo>
                  <a:pt x="2395112" y="2184400"/>
                </a:lnTo>
                <a:close/>
              </a:path>
              <a:path w="3205480" h="3035300">
                <a:moveTo>
                  <a:pt x="2215508" y="2184400"/>
                </a:moveTo>
                <a:lnTo>
                  <a:pt x="2250712" y="2184400"/>
                </a:lnTo>
                <a:lnTo>
                  <a:pt x="2248077" y="2171700"/>
                </a:lnTo>
                <a:lnTo>
                  <a:pt x="2213437" y="2171700"/>
                </a:lnTo>
                <a:lnTo>
                  <a:pt x="2215508" y="2184400"/>
                </a:lnTo>
                <a:close/>
              </a:path>
              <a:path w="3205480" h="3035300">
                <a:moveTo>
                  <a:pt x="1645063" y="2184400"/>
                </a:moveTo>
                <a:lnTo>
                  <a:pt x="1695802" y="2184400"/>
                </a:lnTo>
                <a:lnTo>
                  <a:pt x="1697308" y="2171700"/>
                </a:lnTo>
                <a:lnTo>
                  <a:pt x="1646757" y="2171700"/>
                </a:lnTo>
                <a:lnTo>
                  <a:pt x="1645063" y="2184400"/>
                </a:lnTo>
                <a:close/>
              </a:path>
              <a:path w="3205480" h="3035300">
                <a:moveTo>
                  <a:pt x="1376315" y="2184400"/>
                </a:moveTo>
                <a:lnTo>
                  <a:pt x="1466399" y="2184400"/>
                </a:lnTo>
                <a:lnTo>
                  <a:pt x="1460374" y="2171700"/>
                </a:lnTo>
                <a:lnTo>
                  <a:pt x="1374527" y="2171700"/>
                </a:lnTo>
                <a:lnTo>
                  <a:pt x="1376315" y="2184400"/>
                </a:lnTo>
                <a:close/>
              </a:path>
              <a:path w="3205480" h="3035300">
                <a:moveTo>
                  <a:pt x="1186448" y="2184400"/>
                </a:moveTo>
                <a:lnTo>
                  <a:pt x="1292537" y="2184400"/>
                </a:lnTo>
                <a:lnTo>
                  <a:pt x="1289901" y="2171700"/>
                </a:lnTo>
                <a:lnTo>
                  <a:pt x="1190025" y="2171700"/>
                </a:lnTo>
                <a:lnTo>
                  <a:pt x="1186448" y="2184400"/>
                </a:lnTo>
                <a:close/>
              </a:path>
              <a:path w="3205480" h="3035300">
                <a:moveTo>
                  <a:pt x="840700" y="2184400"/>
                </a:moveTo>
                <a:lnTo>
                  <a:pt x="882870" y="2184400"/>
                </a:lnTo>
                <a:lnTo>
                  <a:pt x="883341" y="2171700"/>
                </a:lnTo>
                <a:lnTo>
                  <a:pt x="840512" y="2171700"/>
                </a:lnTo>
                <a:lnTo>
                  <a:pt x="840700" y="2184400"/>
                </a:lnTo>
                <a:close/>
              </a:path>
              <a:path w="3205480" h="3035300">
                <a:moveTo>
                  <a:pt x="146470" y="2184400"/>
                </a:moveTo>
                <a:lnTo>
                  <a:pt x="211140" y="2184400"/>
                </a:lnTo>
                <a:lnTo>
                  <a:pt x="206057" y="2171700"/>
                </a:lnTo>
                <a:lnTo>
                  <a:pt x="146282" y="2171700"/>
                </a:lnTo>
                <a:lnTo>
                  <a:pt x="146470" y="2184400"/>
                </a:lnTo>
                <a:close/>
              </a:path>
              <a:path w="3205480" h="3035300">
                <a:moveTo>
                  <a:pt x="2398877" y="2197100"/>
                </a:moveTo>
                <a:lnTo>
                  <a:pt x="2445191" y="2197100"/>
                </a:lnTo>
                <a:lnTo>
                  <a:pt x="2442367" y="2184400"/>
                </a:lnTo>
                <a:lnTo>
                  <a:pt x="2401136" y="2184400"/>
                </a:lnTo>
                <a:lnTo>
                  <a:pt x="2398877" y="2197100"/>
                </a:lnTo>
                <a:close/>
              </a:path>
              <a:path w="3205480" h="3035300">
                <a:moveTo>
                  <a:pt x="2210990" y="2197100"/>
                </a:moveTo>
                <a:lnTo>
                  <a:pt x="2256643" y="2197100"/>
                </a:lnTo>
                <a:lnTo>
                  <a:pt x="2254007" y="2184400"/>
                </a:lnTo>
                <a:lnTo>
                  <a:pt x="2209107" y="2184400"/>
                </a:lnTo>
                <a:lnTo>
                  <a:pt x="2210990" y="2197100"/>
                </a:lnTo>
                <a:close/>
              </a:path>
              <a:path w="3205480" h="3035300">
                <a:moveTo>
                  <a:pt x="1639133" y="2197100"/>
                </a:moveTo>
                <a:lnTo>
                  <a:pt x="1698908" y="2197100"/>
                </a:lnTo>
                <a:lnTo>
                  <a:pt x="1699661" y="2184400"/>
                </a:lnTo>
                <a:lnTo>
                  <a:pt x="1640639" y="2184400"/>
                </a:lnTo>
                <a:lnTo>
                  <a:pt x="1639133" y="2197100"/>
                </a:lnTo>
                <a:close/>
              </a:path>
              <a:path w="3205480" h="3035300">
                <a:moveTo>
                  <a:pt x="1391753" y="2197100"/>
                </a:moveTo>
                <a:lnTo>
                  <a:pt x="1484190" y="2197100"/>
                </a:lnTo>
                <a:lnTo>
                  <a:pt x="1481178" y="2184400"/>
                </a:lnTo>
                <a:lnTo>
                  <a:pt x="1390623" y="2184400"/>
                </a:lnTo>
                <a:lnTo>
                  <a:pt x="1391753" y="2197100"/>
                </a:lnTo>
                <a:close/>
              </a:path>
              <a:path w="3205480" h="3035300">
                <a:moveTo>
                  <a:pt x="1150866" y="2197100"/>
                </a:moveTo>
                <a:lnTo>
                  <a:pt x="1272863" y="2197100"/>
                </a:lnTo>
                <a:lnTo>
                  <a:pt x="1274934" y="2184400"/>
                </a:lnTo>
                <a:lnTo>
                  <a:pt x="1153784" y="2184400"/>
                </a:lnTo>
                <a:lnTo>
                  <a:pt x="1150866" y="2197100"/>
                </a:lnTo>
                <a:close/>
              </a:path>
              <a:path w="3205480" h="3035300">
                <a:moveTo>
                  <a:pt x="846818" y="2197100"/>
                </a:moveTo>
                <a:lnTo>
                  <a:pt x="891624" y="2197100"/>
                </a:lnTo>
                <a:lnTo>
                  <a:pt x="891530" y="2184400"/>
                </a:lnTo>
                <a:lnTo>
                  <a:pt x="845783" y="2184400"/>
                </a:lnTo>
                <a:lnTo>
                  <a:pt x="846818" y="2197100"/>
                </a:lnTo>
                <a:close/>
              </a:path>
              <a:path w="3205480" h="3035300">
                <a:moveTo>
                  <a:pt x="136398" y="2197100"/>
                </a:moveTo>
                <a:lnTo>
                  <a:pt x="202668" y="2197100"/>
                </a:lnTo>
                <a:lnTo>
                  <a:pt x="204269" y="2184400"/>
                </a:lnTo>
                <a:lnTo>
                  <a:pt x="137998" y="2184400"/>
                </a:lnTo>
                <a:lnTo>
                  <a:pt x="136398" y="2197100"/>
                </a:lnTo>
                <a:close/>
              </a:path>
              <a:path w="3205480" h="3035300">
                <a:moveTo>
                  <a:pt x="2650588" y="2209800"/>
                </a:moveTo>
                <a:lnTo>
                  <a:pt x="2692666" y="2209800"/>
                </a:lnTo>
                <a:lnTo>
                  <a:pt x="2697278" y="2197100"/>
                </a:lnTo>
                <a:lnTo>
                  <a:pt x="2650776" y="2197100"/>
                </a:lnTo>
                <a:lnTo>
                  <a:pt x="2650588" y="2209800"/>
                </a:lnTo>
                <a:close/>
              </a:path>
              <a:path w="3205480" h="3035300">
                <a:moveTo>
                  <a:pt x="2407255" y="2209800"/>
                </a:moveTo>
                <a:lnTo>
                  <a:pt x="2447544" y="2209800"/>
                </a:lnTo>
                <a:lnTo>
                  <a:pt x="2446226" y="2197100"/>
                </a:lnTo>
                <a:lnTo>
                  <a:pt x="2400289" y="2197100"/>
                </a:lnTo>
                <a:lnTo>
                  <a:pt x="2407255" y="2209800"/>
                </a:lnTo>
                <a:close/>
              </a:path>
              <a:path w="3205480" h="3035300">
                <a:moveTo>
                  <a:pt x="2217108" y="2209800"/>
                </a:moveTo>
                <a:lnTo>
                  <a:pt x="2262291" y="2209800"/>
                </a:lnTo>
                <a:lnTo>
                  <a:pt x="2260784" y="2197100"/>
                </a:lnTo>
                <a:lnTo>
                  <a:pt x="2216355" y="2197100"/>
                </a:lnTo>
                <a:lnTo>
                  <a:pt x="2217108" y="2209800"/>
                </a:lnTo>
                <a:close/>
              </a:path>
              <a:path w="3205480" h="3035300">
                <a:moveTo>
                  <a:pt x="1641392" y="2209800"/>
                </a:moveTo>
                <a:lnTo>
                  <a:pt x="1698438" y="2209800"/>
                </a:lnTo>
                <a:lnTo>
                  <a:pt x="1699944" y="2197100"/>
                </a:lnTo>
                <a:lnTo>
                  <a:pt x="1642898" y="2197100"/>
                </a:lnTo>
                <a:lnTo>
                  <a:pt x="1641392" y="2209800"/>
                </a:lnTo>
                <a:close/>
              </a:path>
              <a:path w="3205480" h="3035300">
                <a:moveTo>
                  <a:pt x="1409827" y="2209800"/>
                </a:moveTo>
                <a:lnTo>
                  <a:pt x="1498404" y="2209800"/>
                </a:lnTo>
                <a:lnTo>
                  <a:pt x="1498781" y="2197100"/>
                </a:lnTo>
                <a:lnTo>
                  <a:pt x="1407097" y="2197100"/>
                </a:lnTo>
                <a:lnTo>
                  <a:pt x="1409827" y="2209800"/>
                </a:lnTo>
                <a:close/>
              </a:path>
              <a:path w="3205480" h="3035300">
                <a:moveTo>
                  <a:pt x="1098999" y="2209800"/>
                </a:moveTo>
                <a:lnTo>
                  <a:pt x="1246977" y="2209800"/>
                </a:lnTo>
                <a:lnTo>
                  <a:pt x="1253378" y="2197100"/>
                </a:lnTo>
                <a:lnTo>
                  <a:pt x="1106341" y="2197100"/>
                </a:lnTo>
                <a:lnTo>
                  <a:pt x="1098999" y="2209800"/>
                </a:lnTo>
                <a:close/>
              </a:path>
              <a:path w="3205480" h="3035300">
                <a:moveTo>
                  <a:pt x="846818" y="2209800"/>
                </a:moveTo>
                <a:lnTo>
                  <a:pt x="883905" y="2209800"/>
                </a:lnTo>
                <a:lnTo>
                  <a:pt x="883717" y="2197100"/>
                </a:lnTo>
                <a:lnTo>
                  <a:pt x="847101" y="2197100"/>
                </a:lnTo>
                <a:lnTo>
                  <a:pt x="846818" y="2209800"/>
                </a:lnTo>
                <a:close/>
              </a:path>
              <a:path w="3205480" h="3035300">
                <a:moveTo>
                  <a:pt x="136022" y="2209800"/>
                </a:moveTo>
                <a:lnTo>
                  <a:pt x="191655" y="2209800"/>
                </a:lnTo>
                <a:lnTo>
                  <a:pt x="194855" y="2197100"/>
                </a:lnTo>
                <a:lnTo>
                  <a:pt x="137528" y="2197100"/>
                </a:lnTo>
                <a:lnTo>
                  <a:pt x="136022" y="2209800"/>
                </a:lnTo>
                <a:close/>
              </a:path>
              <a:path w="3205480" h="3035300">
                <a:moveTo>
                  <a:pt x="2656048" y="2222500"/>
                </a:moveTo>
                <a:lnTo>
                  <a:pt x="2692289" y="2222500"/>
                </a:lnTo>
                <a:lnTo>
                  <a:pt x="2692854" y="2209800"/>
                </a:lnTo>
                <a:lnTo>
                  <a:pt x="2656424" y="2209800"/>
                </a:lnTo>
                <a:lnTo>
                  <a:pt x="2656048" y="2222500"/>
                </a:lnTo>
                <a:close/>
              </a:path>
              <a:path w="3205480" h="3035300">
                <a:moveTo>
                  <a:pt x="2402078" y="2222500"/>
                </a:moveTo>
                <a:lnTo>
                  <a:pt x="2450933" y="2222500"/>
                </a:lnTo>
                <a:lnTo>
                  <a:pt x="2449991" y="2209800"/>
                </a:lnTo>
                <a:lnTo>
                  <a:pt x="2401889" y="2209800"/>
                </a:lnTo>
                <a:lnTo>
                  <a:pt x="2402078" y="2222500"/>
                </a:lnTo>
                <a:close/>
              </a:path>
              <a:path w="3205480" h="3035300">
                <a:moveTo>
                  <a:pt x="2214567" y="2222500"/>
                </a:moveTo>
                <a:lnTo>
                  <a:pt x="2270951" y="2222500"/>
                </a:lnTo>
                <a:lnTo>
                  <a:pt x="2269539" y="2209800"/>
                </a:lnTo>
                <a:lnTo>
                  <a:pt x="2213814" y="2209800"/>
                </a:lnTo>
                <a:lnTo>
                  <a:pt x="2214567" y="2222500"/>
                </a:lnTo>
                <a:close/>
              </a:path>
              <a:path w="3205480" h="3035300">
                <a:moveTo>
                  <a:pt x="1639038" y="2222500"/>
                </a:moveTo>
                <a:lnTo>
                  <a:pt x="1695331" y="2222500"/>
                </a:lnTo>
                <a:lnTo>
                  <a:pt x="1695990" y="2209800"/>
                </a:lnTo>
                <a:lnTo>
                  <a:pt x="1640545" y="2209800"/>
                </a:lnTo>
                <a:lnTo>
                  <a:pt x="1639038" y="2222500"/>
                </a:lnTo>
                <a:close/>
              </a:path>
              <a:path w="3205480" h="3035300">
                <a:moveTo>
                  <a:pt x="1515160" y="2222500"/>
                </a:moveTo>
                <a:lnTo>
                  <a:pt x="1520525" y="2222500"/>
                </a:lnTo>
                <a:lnTo>
                  <a:pt x="1516289" y="2209800"/>
                </a:lnTo>
                <a:lnTo>
                  <a:pt x="1515160" y="2222500"/>
                </a:lnTo>
                <a:close/>
              </a:path>
              <a:path w="3205480" h="3035300">
                <a:moveTo>
                  <a:pt x="1434866" y="2222500"/>
                </a:moveTo>
                <a:lnTo>
                  <a:pt x="1515160" y="2222500"/>
                </a:lnTo>
                <a:lnTo>
                  <a:pt x="1510924" y="2209800"/>
                </a:lnTo>
                <a:lnTo>
                  <a:pt x="1431948" y="2209800"/>
                </a:lnTo>
                <a:lnTo>
                  <a:pt x="1434866" y="2222500"/>
                </a:lnTo>
                <a:close/>
              </a:path>
              <a:path w="3205480" h="3035300">
                <a:moveTo>
                  <a:pt x="1050897" y="2222500"/>
                </a:moveTo>
                <a:lnTo>
                  <a:pt x="1235681" y="2222500"/>
                </a:lnTo>
                <a:lnTo>
                  <a:pt x="1235963" y="2209800"/>
                </a:lnTo>
                <a:lnTo>
                  <a:pt x="1054568" y="2209800"/>
                </a:lnTo>
                <a:lnTo>
                  <a:pt x="1050897" y="2222500"/>
                </a:lnTo>
                <a:close/>
              </a:path>
              <a:path w="3205480" h="3035300">
                <a:moveTo>
                  <a:pt x="845783" y="2222500"/>
                </a:moveTo>
                <a:lnTo>
                  <a:pt x="886165" y="2222500"/>
                </a:lnTo>
                <a:lnTo>
                  <a:pt x="885788" y="2209800"/>
                </a:lnTo>
                <a:lnTo>
                  <a:pt x="847101" y="2209800"/>
                </a:lnTo>
                <a:lnTo>
                  <a:pt x="845783" y="2222500"/>
                </a:lnTo>
                <a:close/>
              </a:path>
              <a:path w="3205480" h="3035300">
                <a:moveTo>
                  <a:pt x="130562" y="2222500"/>
                </a:moveTo>
                <a:lnTo>
                  <a:pt x="191466" y="2222500"/>
                </a:lnTo>
                <a:lnTo>
                  <a:pt x="194667" y="2209800"/>
                </a:lnTo>
                <a:lnTo>
                  <a:pt x="133574" y="2209800"/>
                </a:lnTo>
                <a:lnTo>
                  <a:pt x="130562" y="2222500"/>
                </a:lnTo>
                <a:close/>
              </a:path>
              <a:path w="3205480" h="3035300">
                <a:moveTo>
                  <a:pt x="2645882" y="2235200"/>
                </a:moveTo>
                <a:lnTo>
                  <a:pt x="2693136" y="2235200"/>
                </a:lnTo>
                <a:lnTo>
                  <a:pt x="2693513" y="2222500"/>
                </a:lnTo>
                <a:lnTo>
                  <a:pt x="2646258" y="2222500"/>
                </a:lnTo>
                <a:lnTo>
                  <a:pt x="2645882" y="2235200"/>
                </a:lnTo>
                <a:close/>
              </a:path>
              <a:path w="3205480" h="3035300">
                <a:moveTo>
                  <a:pt x="2406031" y="2235200"/>
                </a:moveTo>
                <a:lnTo>
                  <a:pt x="2454698" y="2235200"/>
                </a:lnTo>
                <a:lnTo>
                  <a:pt x="2454321" y="2222500"/>
                </a:lnTo>
                <a:lnTo>
                  <a:pt x="2406125" y="2222500"/>
                </a:lnTo>
                <a:lnTo>
                  <a:pt x="2406031" y="2235200"/>
                </a:lnTo>
                <a:close/>
              </a:path>
              <a:path w="3205480" h="3035300">
                <a:moveTo>
                  <a:pt x="2226992" y="2235200"/>
                </a:moveTo>
                <a:lnTo>
                  <a:pt x="2275563" y="2235200"/>
                </a:lnTo>
                <a:lnTo>
                  <a:pt x="2274151" y="2222500"/>
                </a:lnTo>
                <a:lnTo>
                  <a:pt x="2224733" y="2222500"/>
                </a:lnTo>
                <a:lnTo>
                  <a:pt x="2226992" y="2235200"/>
                </a:lnTo>
                <a:close/>
              </a:path>
              <a:path w="3205480" h="3035300">
                <a:moveTo>
                  <a:pt x="1639792" y="2235200"/>
                </a:moveTo>
                <a:lnTo>
                  <a:pt x="1686765" y="2235200"/>
                </a:lnTo>
                <a:lnTo>
                  <a:pt x="1688271" y="2222500"/>
                </a:lnTo>
                <a:lnTo>
                  <a:pt x="1641298" y="2222500"/>
                </a:lnTo>
                <a:lnTo>
                  <a:pt x="1639792" y="2235200"/>
                </a:lnTo>
                <a:close/>
              </a:path>
              <a:path w="3205480" h="3035300">
                <a:moveTo>
                  <a:pt x="1444938" y="2235200"/>
                </a:moveTo>
                <a:lnTo>
                  <a:pt x="1530880" y="2235200"/>
                </a:lnTo>
                <a:lnTo>
                  <a:pt x="1522408" y="2222500"/>
                </a:lnTo>
                <a:lnTo>
                  <a:pt x="1438914" y="2222500"/>
                </a:lnTo>
                <a:lnTo>
                  <a:pt x="1444938" y="2235200"/>
                </a:lnTo>
                <a:close/>
              </a:path>
              <a:path w="3205480" h="3035300">
                <a:moveTo>
                  <a:pt x="1010514" y="2235200"/>
                </a:moveTo>
                <a:lnTo>
                  <a:pt x="1204146" y="2235200"/>
                </a:lnTo>
                <a:lnTo>
                  <a:pt x="1206970" y="2222500"/>
                </a:lnTo>
                <a:lnTo>
                  <a:pt x="1018044" y="2222500"/>
                </a:lnTo>
                <a:lnTo>
                  <a:pt x="1010514" y="2235200"/>
                </a:lnTo>
                <a:close/>
              </a:path>
              <a:path w="3205480" h="3035300">
                <a:moveTo>
                  <a:pt x="987640" y="2235200"/>
                </a:moveTo>
                <a:lnTo>
                  <a:pt x="1010514" y="2235200"/>
                </a:lnTo>
                <a:lnTo>
                  <a:pt x="1006090" y="2222500"/>
                </a:lnTo>
                <a:lnTo>
                  <a:pt x="998747" y="2222500"/>
                </a:lnTo>
                <a:lnTo>
                  <a:pt x="987640" y="2235200"/>
                </a:lnTo>
                <a:close/>
              </a:path>
              <a:path w="3205480" h="3035300">
                <a:moveTo>
                  <a:pt x="843053" y="2235200"/>
                </a:moveTo>
                <a:lnTo>
                  <a:pt x="890589" y="2235200"/>
                </a:lnTo>
                <a:lnTo>
                  <a:pt x="889177" y="2222500"/>
                </a:lnTo>
                <a:lnTo>
                  <a:pt x="842676" y="2222500"/>
                </a:lnTo>
                <a:lnTo>
                  <a:pt x="843053" y="2235200"/>
                </a:lnTo>
                <a:close/>
              </a:path>
              <a:path w="3205480" h="3035300">
                <a:moveTo>
                  <a:pt x="118984" y="2235200"/>
                </a:moveTo>
                <a:lnTo>
                  <a:pt x="178476" y="2235200"/>
                </a:lnTo>
                <a:lnTo>
                  <a:pt x="181488" y="2222500"/>
                </a:lnTo>
                <a:lnTo>
                  <a:pt x="119454" y="2222500"/>
                </a:lnTo>
                <a:lnTo>
                  <a:pt x="118984" y="2235200"/>
                </a:lnTo>
                <a:close/>
              </a:path>
              <a:path w="3205480" h="3035300">
                <a:moveTo>
                  <a:pt x="2651624" y="2247900"/>
                </a:moveTo>
                <a:lnTo>
                  <a:pt x="2698784" y="2247900"/>
                </a:lnTo>
                <a:lnTo>
                  <a:pt x="2699537" y="2235200"/>
                </a:lnTo>
                <a:lnTo>
                  <a:pt x="2652565" y="2235200"/>
                </a:lnTo>
                <a:lnTo>
                  <a:pt x="2651624" y="2247900"/>
                </a:lnTo>
                <a:close/>
              </a:path>
              <a:path w="3205480" h="3035300">
                <a:moveTo>
                  <a:pt x="2409043" y="2247900"/>
                </a:moveTo>
                <a:lnTo>
                  <a:pt x="2456016" y="2247900"/>
                </a:lnTo>
                <a:lnTo>
                  <a:pt x="2455639" y="2235200"/>
                </a:lnTo>
                <a:lnTo>
                  <a:pt x="2409608" y="2235200"/>
                </a:lnTo>
                <a:lnTo>
                  <a:pt x="2409043" y="2247900"/>
                </a:lnTo>
                <a:close/>
              </a:path>
              <a:path w="3205480" h="3035300">
                <a:moveTo>
                  <a:pt x="2229722" y="2247900"/>
                </a:moveTo>
                <a:lnTo>
                  <a:pt x="2281117" y="2247900"/>
                </a:lnTo>
                <a:lnTo>
                  <a:pt x="2279705" y="2235200"/>
                </a:lnTo>
                <a:lnTo>
                  <a:pt x="2227463" y="2235200"/>
                </a:lnTo>
                <a:lnTo>
                  <a:pt x="2229722" y="2247900"/>
                </a:lnTo>
                <a:close/>
              </a:path>
              <a:path w="3205480" h="3035300">
                <a:moveTo>
                  <a:pt x="1629154" y="2273300"/>
                </a:moveTo>
                <a:lnTo>
                  <a:pt x="1686671" y="2273300"/>
                </a:lnTo>
                <a:lnTo>
                  <a:pt x="1687895" y="2260600"/>
                </a:lnTo>
                <a:lnTo>
                  <a:pt x="1691660" y="2247900"/>
                </a:lnTo>
                <a:lnTo>
                  <a:pt x="1685730" y="2235200"/>
                </a:lnTo>
                <a:lnTo>
                  <a:pt x="1630849" y="2235200"/>
                </a:lnTo>
                <a:lnTo>
                  <a:pt x="1633391" y="2247900"/>
                </a:lnTo>
                <a:lnTo>
                  <a:pt x="1631978" y="2247900"/>
                </a:lnTo>
                <a:lnTo>
                  <a:pt x="1631508" y="2260600"/>
                </a:lnTo>
                <a:lnTo>
                  <a:pt x="1630472" y="2260600"/>
                </a:lnTo>
                <a:lnTo>
                  <a:pt x="1629154" y="2273300"/>
                </a:lnTo>
                <a:close/>
              </a:path>
              <a:path w="3205480" h="3035300">
                <a:moveTo>
                  <a:pt x="1462729" y="2247900"/>
                </a:moveTo>
                <a:lnTo>
                  <a:pt x="1549989" y="2247900"/>
                </a:lnTo>
                <a:lnTo>
                  <a:pt x="1545753" y="2235200"/>
                </a:lnTo>
                <a:lnTo>
                  <a:pt x="1456705" y="2235200"/>
                </a:lnTo>
                <a:lnTo>
                  <a:pt x="1462729" y="2247900"/>
                </a:lnTo>
                <a:close/>
              </a:path>
              <a:path w="3205480" h="3035300">
                <a:moveTo>
                  <a:pt x="941515" y="2247900"/>
                </a:moveTo>
                <a:lnTo>
                  <a:pt x="1163198" y="2247900"/>
                </a:lnTo>
                <a:lnTo>
                  <a:pt x="1170541" y="2235200"/>
                </a:lnTo>
                <a:lnTo>
                  <a:pt x="944809" y="2235200"/>
                </a:lnTo>
                <a:lnTo>
                  <a:pt x="941515" y="2247900"/>
                </a:lnTo>
                <a:close/>
              </a:path>
              <a:path w="3205480" h="3035300">
                <a:moveTo>
                  <a:pt x="848042" y="2247900"/>
                </a:moveTo>
                <a:lnTo>
                  <a:pt x="895107" y="2247900"/>
                </a:lnTo>
                <a:lnTo>
                  <a:pt x="892566" y="2235200"/>
                </a:lnTo>
                <a:lnTo>
                  <a:pt x="847289" y="2235200"/>
                </a:lnTo>
                <a:lnTo>
                  <a:pt x="848042" y="2247900"/>
                </a:lnTo>
                <a:close/>
              </a:path>
              <a:path w="3205480" h="3035300">
                <a:moveTo>
                  <a:pt x="478099" y="2247900"/>
                </a:moveTo>
                <a:lnTo>
                  <a:pt x="485348" y="2247900"/>
                </a:lnTo>
                <a:lnTo>
                  <a:pt x="483842" y="2235200"/>
                </a:lnTo>
                <a:lnTo>
                  <a:pt x="479229" y="2235200"/>
                </a:lnTo>
                <a:lnTo>
                  <a:pt x="478099" y="2247900"/>
                </a:lnTo>
                <a:close/>
              </a:path>
              <a:path w="3205480" h="3035300">
                <a:moveTo>
                  <a:pt x="115595" y="2247900"/>
                </a:moveTo>
                <a:lnTo>
                  <a:pt x="174522" y="2247900"/>
                </a:lnTo>
                <a:lnTo>
                  <a:pt x="177535" y="2235200"/>
                </a:lnTo>
                <a:lnTo>
                  <a:pt x="115971" y="2235200"/>
                </a:lnTo>
                <a:lnTo>
                  <a:pt x="115595" y="2247900"/>
                </a:lnTo>
                <a:close/>
              </a:path>
              <a:path w="3205480" h="3035300">
                <a:moveTo>
                  <a:pt x="2643058" y="2260600"/>
                </a:moveTo>
                <a:lnTo>
                  <a:pt x="2693795" y="2260600"/>
                </a:lnTo>
                <a:lnTo>
                  <a:pt x="2694736" y="2247900"/>
                </a:lnTo>
                <a:lnTo>
                  <a:pt x="2648988" y="2247900"/>
                </a:lnTo>
                <a:lnTo>
                  <a:pt x="2643058" y="2260600"/>
                </a:lnTo>
                <a:close/>
              </a:path>
              <a:path w="3205480" h="3035300">
                <a:moveTo>
                  <a:pt x="2403301" y="2260600"/>
                </a:moveTo>
                <a:lnTo>
                  <a:pt x="2450556" y="2260600"/>
                </a:lnTo>
                <a:lnTo>
                  <a:pt x="2453568" y="2247900"/>
                </a:lnTo>
                <a:lnTo>
                  <a:pt x="2403678" y="2247900"/>
                </a:lnTo>
                <a:lnTo>
                  <a:pt x="2403301" y="2260600"/>
                </a:lnTo>
                <a:close/>
              </a:path>
              <a:path w="3205480" h="3035300">
                <a:moveTo>
                  <a:pt x="2232640" y="2260600"/>
                </a:moveTo>
                <a:lnTo>
                  <a:pt x="2282153" y="2260600"/>
                </a:lnTo>
                <a:lnTo>
                  <a:pt x="2280646" y="2247900"/>
                </a:lnTo>
                <a:lnTo>
                  <a:pt x="2232923" y="2247900"/>
                </a:lnTo>
                <a:lnTo>
                  <a:pt x="2232640" y="2260600"/>
                </a:lnTo>
                <a:close/>
              </a:path>
              <a:path w="3205480" h="3035300">
                <a:moveTo>
                  <a:pt x="1486545" y="2273300"/>
                </a:moveTo>
                <a:lnTo>
                  <a:pt x="1572487" y="2273300"/>
                </a:lnTo>
                <a:lnTo>
                  <a:pt x="1574369" y="2260600"/>
                </a:lnTo>
                <a:lnTo>
                  <a:pt x="1568909" y="2260600"/>
                </a:lnTo>
                <a:lnTo>
                  <a:pt x="1560437" y="2247900"/>
                </a:lnTo>
                <a:lnTo>
                  <a:pt x="1474496" y="2247900"/>
                </a:lnTo>
                <a:lnTo>
                  <a:pt x="1486545" y="2273300"/>
                </a:lnTo>
                <a:close/>
              </a:path>
              <a:path w="3205480" h="3035300">
                <a:moveTo>
                  <a:pt x="848418" y="2260600"/>
                </a:moveTo>
                <a:lnTo>
                  <a:pt x="1127899" y="2260600"/>
                </a:lnTo>
                <a:lnTo>
                  <a:pt x="1130440" y="2247900"/>
                </a:lnTo>
                <a:lnTo>
                  <a:pt x="847854" y="2247900"/>
                </a:lnTo>
                <a:lnTo>
                  <a:pt x="848418" y="2260600"/>
                </a:lnTo>
                <a:close/>
              </a:path>
              <a:path w="3205480" h="3035300">
                <a:moveTo>
                  <a:pt x="476593" y="2260600"/>
                </a:moveTo>
                <a:lnTo>
                  <a:pt x="496644" y="2260600"/>
                </a:lnTo>
                <a:lnTo>
                  <a:pt x="495514" y="2247900"/>
                </a:lnTo>
                <a:lnTo>
                  <a:pt x="475181" y="2247900"/>
                </a:lnTo>
                <a:lnTo>
                  <a:pt x="476593" y="2260600"/>
                </a:lnTo>
                <a:close/>
              </a:path>
              <a:path w="3205480" h="3035300">
                <a:moveTo>
                  <a:pt x="109853" y="2260600"/>
                </a:moveTo>
                <a:lnTo>
                  <a:pt x="174334" y="2260600"/>
                </a:lnTo>
                <a:lnTo>
                  <a:pt x="175840" y="2247900"/>
                </a:lnTo>
                <a:lnTo>
                  <a:pt x="112865" y="2247900"/>
                </a:lnTo>
                <a:lnTo>
                  <a:pt x="109853" y="2260600"/>
                </a:lnTo>
                <a:close/>
              </a:path>
              <a:path w="3205480" h="3035300">
                <a:moveTo>
                  <a:pt x="2640987" y="2273300"/>
                </a:moveTo>
                <a:lnTo>
                  <a:pt x="2688806" y="2273300"/>
                </a:lnTo>
                <a:lnTo>
                  <a:pt x="2690124" y="2260600"/>
                </a:lnTo>
                <a:lnTo>
                  <a:pt x="2641834" y="2260600"/>
                </a:lnTo>
                <a:lnTo>
                  <a:pt x="2640987" y="2273300"/>
                </a:lnTo>
                <a:close/>
              </a:path>
              <a:path w="3205480" h="3035300">
                <a:moveTo>
                  <a:pt x="2400760" y="2273300"/>
                </a:moveTo>
                <a:lnTo>
                  <a:pt x="2452627" y="2273300"/>
                </a:lnTo>
                <a:lnTo>
                  <a:pt x="2449897" y="2260600"/>
                </a:lnTo>
                <a:lnTo>
                  <a:pt x="2401136" y="2260600"/>
                </a:lnTo>
                <a:lnTo>
                  <a:pt x="2400760" y="2273300"/>
                </a:lnTo>
                <a:close/>
              </a:path>
              <a:path w="3205480" h="3035300">
                <a:moveTo>
                  <a:pt x="2233393" y="2273300"/>
                </a:moveTo>
                <a:lnTo>
                  <a:pt x="2289024" y="2273300"/>
                </a:lnTo>
                <a:lnTo>
                  <a:pt x="2291378" y="2260600"/>
                </a:lnTo>
                <a:lnTo>
                  <a:pt x="2235088" y="2260600"/>
                </a:lnTo>
                <a:lnTo>
                  <a:pt x="2233393" y="2273300"/>
                </a:lnTo>
                <a:close/>
              </a:path>
              <a:path w="3205480" h="3035300">
                <a:moveTo>
                  <a:pt x="1074337" y="2273300"/>
                </a:moveTo>
                <a:lnTo>
                  <a:pt x="1082056" y="2273300"/>
                </a:lnTo>
                <a:lnTo>
                  <a:pt x="1085727" y="2260600"/>
                </a:lnTo>
                <a:lnTo>
                  <a:pt x="1069348" y="2260600"/>
                </a:lnTo>
                <a:lnTo>
                  <a:pt x="1074337" y="2273300"/>
                </a:lnTo>
                <a:close/>
              </a:path>
              <a:path w="3205480" h="3035300">
                <a:moveTo>
                  <a:pt x="853502" y="2273300"/>
                </a:moveTo>
                <a:lnTo>
                  <a:pt x="1061629" y="2273300"/>
                </a:lnTo>
                <a:lnTo>
                  <a:pt x="1069348" y="2260600"/>
                </a:lnTo>
                <a:lnTo>
                  <a:pt x="852184" y="2260600"/>
                </a:lnTo>
                <a:lnTo>
                  <a:pt x="853502" y="2273300"/>
                </a:lnTo>
                <a:close/>
              </a:path>
              <a:path w="3205480" h="3035300">
                <a:moveTo>
                  <a:pt x="479417" y="2273300"/>
                </a:moveTo>
                <a:lnTo>
                  <a:pt x="494667" y="2273300"/>
                </a:lnTo>
                <a:lnTo>
                  <a:pt x="493631" y="2260600"/>
                </a:lnTo>
                <a:lnTo>
                  <a:pt x="476311" y="2260600"/>
                </a:lnTo>
                <a:lnTo>
                  <a:pt x="479417" y="2273300"/>
                </a:lnTo>
                <a:close/>
              </a:path>
              <a:path w="3205480" h="3035300">
                <a:moveTo>
                  <a:pt x="108253" y="2273300"/>
                </a:moveTo>
                <a:lnTo>
                  <a:pt x="165297" y="2273300"/>
                </a:lnTo>
                <a:lnTo>
                  <a:pt x="166710" y="2260600"/>
                </a:lnTo>
                <a:lnTo>
                  <a:pt x="111076" y="2260600"/>
                </a:lnTo>
                <a:lnTo>
                  <a:pt x="108253" y="2273300"/>
                </a:lnTo>
                <a:close/>
              </a:path>
              <a:path w="3205480" h="3035300">
                <a:moveTo>
                  <a:pt x="2638727" y="2286000"/>
                </a:moveTo>
                <a:lnTo>
                  <a:pt x="2687206" y="2286000"/>
                </a:lnTo>
                <a:lnTo>
                  <a:pt x="2685700" y="2273300"/>
                </a:lnTo>
                <a:lnTo>
                  <a:pt x="2640234" y="2273300"/>
                </a:lnTo>
                <a:lnTo>
                  <a:pt x="2638727" y="2286000"/>
                </a:lnTo>
                <a:close/>
              </a:path>
              <a:path w="3205480" h="3035300">
                <a:moveTo>
                  <a:pt x="2406596" y="2286000"/>
                </a:moveTo>
                <a:lnTo>
                  <a:pt x="2448673" y="2286000"/>
                </a:lnTo>
                <a:lnTo>
                  <a:pt x="2451497" y="2273300"/>
                </a:lnTo>
                <a:lnTo>
                  <a:pt x="2398501" y="2273300"/>
                </a:lnTo>
                <a:lnTo>
                  <a:pt x="2406596" y="2286000"/>
                </a:lnTo>
                <a:close/>
              </a:path>
              <a:path w="3205480" h="3035300">
                <a:moveTo>
                  <a:pt x="2242901" y="2286000"/>
                </a:moveTo>
                <a:lnTo>
                  <a:pt x="2294860" y="2286000"/>
                </a:lnTo>
                <a:lnTo>
                  <a:pt x="2293448" y="2273300"/>
                </a:lnTo>
                <a:lnTo>
                  <a:pt x="2241677" y="2273300"/>
                </a:lnTo>
                <a:lnTo>
                  <a:pt x="2242901" y="2286000"/>
                </a:lnTo>
                <a:close/>
              </a:path>
              <a:path w="3205480" h="3035300">
                <a:moveTo>
                  <a:pt x="1628025" y="2286000"/>
                </a:moveTo>
                <a:lnTo>
                  <a:pt x="1679423" y="2286000"/>
                </a:lnTo>
                <a:lnTo>
                  <a:pt x="1680082" y="2273300"/>
                </a:lnTo>
                <a:lnTo>
                  <a:pt x="1628778" y="2273300"/>
                </a:lnTo>
                <a:lnTo>
                  <a:pt x="1628025" y="2286000"/>
                </a:lnTo>
                <a:close/>
              </a:path>
              <a:path w="3205480" h="3035300">
                <a:moveTo>
                  <a:pt x="1509042" y="2286000"/>
                </a:moveTo>
                <a:lnTo>
                  <a:pt x="1597808" y="2286000"/>
                </a:lnTo>
                <a:lnTo>
                  <a:pt x="1593572" y="2273300"/>
                </a:lnTo>
                <a:lnTo>
                  <a:pt x="1508101" y="2273300"/>
                </a:lnTo>
                <a:lnTo>
                  <a:pt x="1509042" y="2286000"/>
                </a:lnTo>
                <a:close/>
              </a:path>
              <a:path w="3205480" h="3035300">
                <a:moveTo>
                  <a:pt x="1028494" y="2286000"/>
                </a:moveTo>
                <a:lnTo>
                  <a:pt x="1036213" y="2273300"/>
                </a:lnTo>
                <a:lnTo>
                  <a:pt x="1023693" y="2273300"/>
                </a:lnTo>
                <a:lnTo>
                  <a:pt x="1028494" y="2286000"/>
                </a:lnTo>
                <a:close/>
              </a:path>
              <a:path w="3205480" h="3035300">
                <a:moveTo>
                  <a:pt x="857079" y="2286000"/>
                </a:moveTo>
                <a:lnTo>
                  <a:pt x="1013339" y="2286000"/>
                </a:lnTo>
                <a:lnTo>
                  <a:pt x="1015975" y="2273300"/>
                </a:lnTo>
                <a:lnTo>
                  <a:pt x="854537" y="2273300"/>
                </a:lnTo>
                <a:lnTo>
                  <a:pt x="857079" y="2286000"/>
                </a:lnTo>
                <a:close/>
              </a:path>
              <a:path w="3205480" h="3035300">
                <a:moveTo>
                  <a:pt x="479041" y="2286000"/>
                </a:moveTo>
                <a:lnTo>
                  <a:pt x="503798" y="2286000"/>
                </a:lnTo>
                <a:lnTo>
                  <a:pt x="501915" y="2273300"/>
                </a:lnTo>
                <a:lnTo>
                  <a:pt x="479888" y="2273300"/>
                </a:lnTo>
                <a:lnTo>
                  <a:pt x="479041" y="2286000"/>
                </a:lnTo>
                <a:close/>
              </a:path>
              <a:path w="3205480" h="3035300">
                <a:moveTo>
                  <a:pt x="104958" y="2286000"/>
                </a:moveTo>
                <a:lnTo>
                  <a:pt x="166521" y="2286000"/>
                </a:lnTo>
                <a:lnTo>
                  <a:pt x="161532" y="2273300"/>
                </a:lnTo>
                <a:lnTo>
                  <a:pt x="107782" y="2273300"/>
                </a:lnTo>
                <a:lnTo>
                  <a:pt x="104958" y="2286000"/>
                </a:lnTo>
                <a:close/>
              </a:path>
              <a:path w="3205480" h="3035300">
                <a:moveTo>
                  <a:pt x="2638916" y="2298700"/>
                </a:moveTo>
                <a:lnTo>
                  <a:pt x="2689559" y="2298700"/>
                </a:lnTo>
                <a:lnTo>
                  <a:pt x="2685511" y="2286000"/>
                </a:lnTo>
                <a:lnTo>
                  <a:pt x="2639669" y="2286000"/>
                </a:lnTo>
                <a:lnTo>
                  <a:pt x="2638916" y="2298700"/>
                </a:lnTo>
                <a:close/>
              </a:path>
              <a:path w="3205480" h="3035300">
                <a:moveTo>
                  <a:pt x="2403396" y="2298700"/>
                </a:moveTo>
                <a:lnTo>
                  <a:pt x="2439354" y="2298700"/>
                </a:lnTo>
                <a:lnTo>
                  <a:pt x="2441990" y="2286000"/>
                </a:lnTo>
                <a:lnTo>
                  <a:pt x="2406408" y="2286000"/>
                </a:lnTo>
                <a:lnTo>
                  <a:pt x="2403396" y="2298700"/>
                </a:lnTo>
                <a:close/>
              </a:path>
              <a:path w="3205480" h="3035300">
                <a:moveTo>
                  <a:pt x="2241206" y="2298700"/>
                </a:moveTo>
                <a:lnTo>
                  <a:pt x="2301638" y="2298700"/>
                </a:lnTo>
                <a:lnTo>
                  <a:pt x="2298720" y="2286000"/>
                </a:lnTo>
                <a:lnTo>
                  <a:pt x="2239889" y="2286000"/>
                </a:lnTo>
                <a:lnTo>
                  <a:pt x="2241206" y="2298700"/>
                </a:lnTo>
                <a:close/>
              </a:path>
              <a:path w="3205480" h="3035300">
                <a:moveTo>
                  <a:pt x="1626142" y="2298700"/>
                </a:moveTo>
                <a:lnTo>
                  <a:pt x="1680552" y="2298700"/>
                </a:lnTo>
                <a:lnTo>
                  <a:pt x="1681211" y="2286000"/>
                </a:lnTo>
                <a:lnTo>
                  <a:pt x="1627460" y="2286000"/>
                </a:lnTo>
                <a:lnTo>
                  <a:pt x="1626142" y="2298700"/>
                </a:lnTo>
                <a:close/>
              </a:path>
              <a:path w="3205480" h="3035300">
                <a:moveTo>
                  <a:pt x="1528716" y="2298700"/>
                </a:moveTo>
                <a:lnTo>
                  <a:pt x="1607410" y="2298700"/>
                </a:lnTo>
                <a:lnTo>
                  <a:pt x="1611457" y="2286000"/>
                </a:lnTo>
                <a:lnTo>
                  <a:pt x="1528246" y="2286000"/>
                </a:lnTo>
                <a:lnTo>
                  <a:pt x="1528716" y="2298700"/>
                </a:lnTo>
                <a:close/>
              </a:path>
              <a:path w="3205480" h="3035300">
                <a:moveTo>
                  <a:pt x="858114" y="2298700"/>
                </a:moveTo>
                <a:lnTo>
                  <a:pt x="945375" y="2298700"/>
                </a:lnTo>
                <a:lnTo>
                  <a:pt x="948293" y="2286000"/>
                </a:lnTo>
                <a:lnTo>
                  <a:pt x="859997" y="2286000"/>
                </a:lnTo>
                <a:lnTo>
                  <a:pt x="858114" y="2298700"/>
                </a:lnTo>
                <a:close/>
              </a:path>
              <a:path w="3205480" h="3035300">
                <a:moveTo>
                  <a:pt x="481770" y="2298700"/>
                </a:moveTo>
                <a:lnTo>
                  <a:pt x="506998" y="2298700"/>
                </a:lnTo>
                <a:lnTo>
                  <a:pt x="506527" y="2286000"/>
                </a:lnTo>
                <a:lnTo>
                  <a:pt x="481205" y="2286000"/>
                </a:lnTo>
                <a:lnTo>
                  <a:pt x="481770" y="2298700"/>
                </a:lnTo>
                <a:close/>
              </a:path>
              <a:path w="3205480" h="3035300">
                <a:moveTo>
                  <a:pt x="95921" y="2298700"/>
                </a:moveTo>
                <a:lnTo>
                  <a:pt x="159461" y="2298700"/>
                </a:lnTo>
                <a:lnTo>
                  <a:pt x="163697" y="2286000"/>
                </a:lnTo>
                <a:lnTo>
                  <a:pt x="98745" y="2286000"/>
                </a:lnTo>
                <a:lnTo>
                  <a:pt x="95921" y="2298700"/>
                </a:lnTo>
                <a:close/>
              </a:path>
              <a:path w="3205480" h="3035300">
                <a:moveTo>
                  <a:pt x="2634209" y="2311400"/>
                </a:moveTo>
                <a:lnTo>
                  <a:pt x="2677604" y="2311400"/>
                </a:lnTo>
                <a:lnTo>
                  <a:pt x="2678734" y="2298700"/>
                </a:lnTo>
                <a:lnTo>
                  <a:pt x="2635903" y="2298700"/>
                </a:lnTo>
                <a:lnTo>
                  <a:pt x="2634209" y="2311400"/>
                </a:lnTo>
                <a:close/>
              </a:path>
              <a:path w="3205480" h="3035300">
                <a:moveTo>
                  <a:pt x="2399442" y="2311400"/>
                </a:moveTo>
                <a:lnTo>
                  <a:pt x="2441331" y="2311400"/>
                </a:lnTo>
                <a:lnTo>
                  <a:pt x="2443025" y="2298700"/>
                </a:lnTo>
                <a:lnTo>
                  <a:pt x="2403584" y="2298700"/>
                </a:lnTo>
                <a:lnTo>
                  <a:pt x="2399442" y="2311400"/>
                </a:lnTo>
                <a:close/>
              </a:path>
              <a:path w="3205480" h="3035300">
                <a:moveTo>
                  <a:pt x="2246949" y="2311400"/>
                </a:moveTo>
                <a:lnTo>
                  <a:pt x="2300697" y="2311400"/>
                </a:lnTo>
                <a:lnTo>
                  <a:pt x="2297779" y="2298700"/>
                </a:lnTo>
                <a:lnTo>
                  <a:pt x="2244125" y="2298700"/>
                </a:lnTo>
                <a:lnTo>
                  <a:pt x="2246949" y="2311400"/>
                </a:lnTo>
                <a:close/>
              </a:path>
              <a:path w="3205480" h="3035300">
                <a:moveTo>
                  <a:pt x="1535964" y="2311400"/>
                </a:moveTo>
                <a:lnTo>
                  <a:pt x="1672833" y="2311400"/>
                </a:lnTo>
                <a:lnTo>
                  <a:pt x="1673587" y="2298700"/>
                </a:lnTo>
                <a:lnTo>
                  <a:pt x="1534741" y="2298700"/>
                </a:lnTo>
                <a:lnTo>
                  <a:pt x="1535964" y="2311400"/>
                </a:lnTo>
                <a:close/>
              </a:path>
              <a:path w="3205480" h="3035300">
                <a:moveTo>
                  <a:pt x="861503" y="2311400"/>
                </a:moveTo>
                <a:lnTo>
                  <a:pt x="876846" y="2311400"/>
                </a:lnTo>
                <a:lnTo>
                  <a:pt x="877882" y="2298700"/>
                </a:lnTo>
                <a:lnTo>
                  <a:pt x="863856" y="2298700"/>
                </a:lnTo>
                <a:lnTo>
                  <a:pt x="861503" y="2311400"/>
                </a:lnTo>
                <a:close/>
              </a:path>
              <a:path w="3205480" h="3035300">
                <a:moveTo>
                  <a:pt x="482147" y="2311400"/>
                </a:moveTo>
                <a:lnTo>
                  <a:pt x="511140" y="2311400"/>
                </a:lnTo>
                <a:lnTo>
                  <a:pt x="508693" y="2298700"/>
                </a:lnTo>
                <a:lnTo>
                  <a:pt x="481488" y="2298700"/>
                </a:lnTo>
                <a:lnTo>
                  <a:pt x="482147" y="2311400"/>
                </a:lnTo>
                <a:close/>
              </a:path>
              <a:path w="3205480" h="3035300">
                <a:moveTo>
                  <a:pt x="89144" y="2311400"/>
                </a:moveTo>
                <a:lnTo>
                  <a:pt x="155414" y="2311400"/>
                </a:lnTo>
                <a:lnTo>
                  <a:pt x="156731" y="2298700"/>
                </a:lnTo>
                <a:lnTo>
                  <a:pt x="94791" y="2298700"/>
                </a:lnTo>
                <a:lnTo>
                  <a:pt x="89144" y="2311400"/>
                </a:lnTo>
                <a:close/>
              </a:path>
              <a:path w="3205480" h="3035300">
                <a:moveTo>
                  <a:pt x="2629502" y="2324100"/>
                </a:moveTo>
                <a:lnTo>
                  <a:pt x="2673180" y="2324100"/>
                </a:lnTo>
                <a:lnTo>
                  <a:pt x="2674404" y="2311400"/>
                </a:lnTo>
                <a:lnTo>
                  <a:pt x="2630444" y="2311400"/>
                </a:lnTo>
                <a:lnTo>
                  <a:pt x="2629502" y="2324100"/>
                </a:lnTo>
                <a:close/>
              </a:path>
              <a:path w="3205480" h="3035300">
                <a:moveTo>
                  <a:pt x="2406784" y="2324100"/>
                </a:moveTo>
                <a:lnTo>
                  <a:pt x="2422881" y="2324100"/>
                </a:lnTo>
                <a:lnTo>
                  <a:pt x="2428623" y="2311400"/>
                </a:lnTo>
                <a:lnTo>
                  <a:pt x="2404337" y="2311400"/>
                </a:lnTo>
                <a:lnTo>
                  <a:pt x="2406784" y="2324100"/>
                </a:lnTo>
                <a:close/>
              </a:path>
              <a:path w="3205480" h="3035300">
                <a:moveTo>
                  <a:pt x="2261916" y="2324100"/>
                </a:moveTo>
                <a:lnTo>
                  <a:pt x="2308886" y="2324100"/>
                </a:lnTo>
                <a:lnTo>
                  <a:pt x="2305968" y="2311400"/>
                </a:lnTo>
                <a:lnTo>
                  <a:pt x="2260315" y="2311400"/>
                </a:lnTo>
                <a:lnTo>
                  <a:pt x="2261916" y="2324100"/>
                </a:lnTo>
                <a:close/>
              </a:path>
              <a:path w="3205480" h="3035300">
                <a:moveTo>
                  <a:pt x="1550179" y="2324100"/>
                </a:moveTo>
                <a:lnTo>
                  <a:pt x="1676693" y="2324100"/>
                </a:lnTo>
                <a:lnTo>
                  <a:pt x="1678011" y="2311400"/>
                </a:lnTo>
                <a:lnTo>
                  <a:pt x="1544154" y="2311400"/>
                </a:lnTo>
                <a:lnTo>
                  <a:pt x="1550179" y="2324100"/>
                </a:lnTo>
                <a:close/>
              </a:path>
              <a:path w="3205480" h="3035300">
                <a:moveTo>
                  <a:pt x="482241" y="2324100"/>
                </a:moveTo>
                <a:lnTo>
                  <a:pt x="510952" y="2324100"/>
                </a:lnTo>
                <a:lnTo>
                  <a:pt x="508504" y="2311400"/>
                </a:lnTo>
                <a:lnTo>
                  <a:pt x="481582" y="2311400"/>
                </a:lnTo>
                <a:lnTo>
                  <a:pt x="482241" y="2324100"/>
                </a:lnTo>
                <a:close/>
              </a:path>
              <a:path w="3205480" h="3035300">
                <a:moveTo>
                  <a:pt x="89991" y="2324100"/>
                </a:moveTo>
                <a:lnTo>
                  <a:pt x="148448" y="2324100"/>
                </a:lnTo>
                <a:lnTo>
                  <a:pt x="151084" y="2311400"/>
                </a:lnTo>
                <a:lnTo>
                  <a:pt x="86508" y="2311400"/>
                </a:lnTo>
                <a:lnTo>
                  <a:pt x="89991" y="2324100"/>
                </a:lnTo>
                <a:close/>
              </a:path>
              <a:path w="3205480" h="3035300">
                <a:moveTo>
                  <a:pt x="2625549" y="2336800"/>
                </a:moveTo>
                <a:lnTo>
                  <a:pt x="2671297" y="2336800"/>
                </a:lnTo>
                <a:lnTo>
                  <a:pt x="2672521" y="2324100"/>
                </a:lnTo>
                <a:lnTo>
                  <a:pt x="2629691" y="2324100"/>
                </a:lnTo>
                <a:lnTo>
                  <a:pt x="2625549" y="2336800"/>
                </a:lnTo>
                <a:close/>
              </a:path>
              <a:path w="3205480" h="3035300">
                <a:moveTo>
                  <a:pt x="2259468" y="2336800"/>
                </a:moveTo>
                <a:lnTo>
                  <a:pt x="2313781" y="2336800"/>
                </a:lnTo>
                <a:lnTo>
                  <a:pt x="2314628" y="2324100"/>
                </a:lnTo>
                <a:lnTo>
                  <a:pt x="2257774" y="2324100"/>
                </a:lnTo>
                <a:lnTo>
                  <a:pt x="2259468" y="2336800"/>
                </a:lnTo>
                <a:close/>
              </a:path>
              <a:path w="3205480" h="3035300">
                <a:moveTo>
                  <a:pt x="1567311" y="2336800"/>
                </a:moveTo>
                <a:lnTo>
                  <a:pt x="1673963" y="2336800"/>
                </a:lnTo>
                <a:lnTo>
                  <a:pt x="1671798" y="2324100"/>
                </a:lnTo>
                <a:lnTo>
                  <a:pt x="1561286" y="2324100"/>
                </a:lnTo>
                <a:lnTo>
                  <a:pt x="1567311" y="2336800"/>
                </a:lnTo>
                <a:close/>
              </a:path>
              <a:path w="3205480" h="3035300">
                <a:moveTo>
                  <a:pt x="485347" y="2336800"/>
                </a:moveTo>
                <a:lnTo>
                  <a:pt x="512835" y="2336800"/>
                </a:lnTo>
                <a:lnTo>
                  <a:pt x="511705" y="2324100"/>
                </a:lnTo>
                <a:lnTo>
                  <a:pt x="484594" y="2324100"/>
                </a:lnTo>
                <a:lnTo>
                  <a:pt x="485347" y="2336800"/>
                </a:lnTo>
                <a:close/>
              </a:path>
              <a:path w="3205480" h="3035300">
                <a:moveTo>
                  <a:pt x="78318" y="2336800"/>
                </a:moveTo>
                <a:lnTo>
                  <a:pt x="147130" y="2336800"/>
                </a:lnTo>
                <a:lnTo>
                  <a:pt x="149765" y="2324100"/>
                </a:lnTo>
                <a:lnTo>
                  <a:pt x="80766" y="2324100"/>
                </a:lnTo>
                <a:lnTo>
                  <a:pt x="78318" y="2336800"/>
                </a:lnTo>
                <a:close/>
              </a:path>
              <a:path w="3205480" h="3035300">
                <a:moveTo>
                  <a:pt x="2627526" y="2349500"/>
                </a:moveTo>
                <a:lnTo>
                  <a:pt x="2671956" y="2349500"/>
                </a:lnTo>
                <a:lnTo>
                  <a:pt x="2668850" y="2336800"/>
                </a:lnTo>
                <a:lnTo>
                  <a:pt x="2623478" y="2336800"/>
                </a:lnTo>
                <a:lnTo>
                  <a:pt x="2627526" y="2349500"/>
                </a:lnTo>
                <a:close/>
              </a:path>
              <a:path w="3205480" h="3035300">
                <a:moveTo>
                  <a:pt x="2258997" y="2349500"/>
                </a:moveTo>
                <a:lnTo>
                  <a:pt x="2323477" y="2349500"/>
                </a:lnTo>
                <a:lnTo>
                  <a:pt x="2322159" y="2336800"/>
                </a:lnTo>
                <a:lnTo>
                  <a:pt x="2261257" y="2336800"/>
                </a:lnTo>
                <a:lnTo>
                  <a:pt x="2258997" y="2349500"/>
                </a:lnTo>
                <a:close/>
              </a:path>
              <a:path w="3205480" h="3035300">
                <a:moveTo>
                  <a:pt x="1587267" y="2349500"/>
                </a:moveTo>
                <a:lnTo>
                  <a:pt x="1664926" y="2349500"/>
                </a:lnTo>
                <a:lnTo>
                  <a:pt x="1672739" y="2336800"/>
                </a:lnTo>
                <a:lnTo>
                  <a:pt x="1581336" y="2336800"/>
                </a:lnTo>
                <a:lnTo>
                  <a:pt x="1587267" y="2349500"/>
                </a:lnTo>
                <a:close/>
              </a:path>
              <a:path w="3205480" h="3035300">
                <a:moveTo>
                  <a:pt x="492407" y="2349500"/>
                </a:moveTo>
                <a:lnTo>
                  <a:pt x="520177" y="2349500"/>
                </a:lnTo>
                <a:lnTo>
                  <a:pt x="524130" y="2336800"/>
                </a:lnTo>
                <a:lnTo>
                  <a:pt x="490713" y="2336800"/>
                </a:lnTo>
                <a:lnTo>
                  <a:pt x="492407" y="2349500"/>
                </a:lnTo>
                <a:close/>
              </a:path>
              <a:path w="3205480" h="3035300">
                <a:moveTo>
                  <a:pt x="80766" y="2349500"/>
                </a:moveTo>
                <a:lnTo>
                  <a:pt x="138752" y="2349500"/>
                </a:lnTo>
                <a:lnTo>
                  <a:pt x="137622" y="2336800"/>
                </a:lnTo>
                <a:lnTo>
                  <a:pt x="81990" y="2336800"/>
                </a:lnTo>
                <a:lnTo>
                  <a:pt x="80766" y="2349500"/>
                </a:lnTo>
                <a:close/>
              </a:path>
              <a:path w="3205480" h="3035300">
                <a:moveTo>
                  <a:pt x="2619242" y="2362200"/>
                </a:moveTo>
                <a:lnTo>
                  <a:pt x="2659060" y="2362200"/>
                </a:lnTo>
                <a:lnTo>
                  <a:pt x="2662072" y="2349500"/>
                </a:lnTo>
                <a:lnTo>
                  <a:pt x="2620371" y="2349500"/>
                </a:lnTo>
                <a:lnTo>
                  <a:pt x="2619242" y="2362200"/>
                </a:lnTo>
                <a:close/>
              </a:path>
              <a:path w="3205480" h="3035300">
                <a:moveTo>
                  <a:pt x="2276411" y="2362200"/>
                </a:moveTo>
                <a:lnTo>
                  <a:pt x="2322630" y="2362200"/>
                </a:lnTo>
                <a:lnTo>
                  <a:pt x="2321406" y="2349500"/>
                </a:lnTo>
                <a:lnTo>
                  <a:pt x="2274716" y="2349500"/>
                </a:lnTo>
                <a:lnTo>
                  <a:pt x="2276411" y="2362200"/>
                </a:lnTo>
                <a:close/>
              </a:path>
              <a:path w="3205480" h="3035300">
                <a:moveTo>
                  <a:pt x="2257680" y="2362200"/>
                </a:moveTo>
                <a:lnTo>
                  <a:pt x="2274622" y="2362200"/>
                </a:lnTo>
                <a:lnTo>
                  <a:pt x="2274716" y="2349500"/>
                </a:lnTo>
                <a:lnTo>
                  <a:pt x="2259939" y="2349500"/>
                </a:lnTo>
                <a:lnTo>
                  <a:pt x="2257680" y="2362200"/>
                </a:lnTo>
                <a:close/>
              </a:path>
              <a:path w="3205480" h="3035300">
                <a:moveTo>
                  <a:pt x="1607788" y="2362200"/>
                </a:moveTo>
                <a:lnTo>
                  <a:pt x="1665585" y="2362200"/>
                </a:lnTo>
                <a:lnTo>
                  <a:pt x="1663608" y="2349500"/>
                </a:lnTo>
                <a:lnTo>
                  <a:pt x="1601763" y="2349500"/>
                </a:lnTo>
                <a:lnTo>
                  <a:pt x="1607788" y="2362200"/>
                </a:lnTo>
                <a:close/>
              </a:path>
              <a:path w="3205480" h="3035300">
                <a:moveTo>
                  <a:pt x="495325" y="2362200"/>
                </a:moveTo>
                <a:lnTo>
                  <a:pt x="525542" y="2362200"/>
                </a:lnTo>
                <a:lnTo>
                  <a:pt x="522436" y="2349500"/>
                </a:lnTo>
                <a:lnTo>
                  <a:pt x="494384" y="2349500"/>
                </a:lnTo>
                <a:lnTo>
                  <a:pt x="495325" y="2362200"/>
                </a:lnTo>
                <a:close/>
              </a:path>
              <a:path w="3205480" h="3035300">
                <a:moveTo>
                  <a:pt x="68340" y="2374900"/>
                </a:moveTo>
                <a:lnTo>
                  <a:pt x="128586" y="2374900"/>
                </a:lnTo>
                <a:lnTo>
                  <a:pt x="130845" y="2362200"/>
                </a:lnTo>
                <a:lnTo>
                  <a:pt x="131033" y="2362200"/>
                </a:lnTo>
                <a:lnTo>
                  <a:pt x="136304" y="2349500"/>
                </a:lnTo>
                <a:lnTo>
                  <a:pt x="72671" y="2349500"/>
                </a:lnTo>
                <a:lnTo>
                  <a:pt x="70411" y="2362200"/>
                </a:lnTo>
                <a:lnTo>
                  <a:pt x="68340" y="2374900"/>
                </a:lnTo>
                <a:close/>
              </a:path>
              <a:path w="3205480" h="3035300">
                <a:moveTo>
                  <a:pt x="2615947" y="2374900"/>
                </a:moveTo>
                <a:lnTo>
                  <a:pt x="2656707" y="2374900"/>
                </a:lnTo>
                <a:lnTo>
                  <a:pt x="2659907" y="2362200"/>
                </a:lnTo>
                <a:lnTo>
                  <a:pt x="2617077" y="2362200"/>
                </a:lnTo>
                <a:lnTo>
                  <a:pt x="2615947" y="2374900"/>
                </a:lnTo>
                <a:close/>
              </a:path>
              <a:path w="3205480" h="3035300">
                <a:moveTo>
                  <a:pt x="2290907" y="2374900"/>
                </a:moveTo>
                <a:lnTo>
                  <a:pt x="2326395" y="2374900"/>
                </a:lnTo>
                <a:lnTo>
                  <a:pt x="2324042" y="2362200"/>
                </a:lnTo>
                <a:lnTo>
                  <a:pt x="2288930" y="2362200"/>
                </a:lnTo>
                <a:lnTo>
                  <a:pt x="2290907" y="2374900"/>
                </a:lnTo>
                <a:close/>
              </a:path>
              <a:path w="3205480" h="3035300">
                <a:moveTo>
                  <a:pt x="2281211" y="2374900"/>
                </a:moveTo>
                <a:lnTo>
                  <a:pt x="2288930" y="2362200"/>
                </a:lnTo>
                <a:lnTo>
                  <a:pt x="2279423" y="2362200"/>
                </a:lnTo>
                <a:lnTo>
                  <a:pt x="2281211" y="2374900"/>
                </a:lnTo>
                <a:close/>
              </a:path>
              <a:path w="3205480" h="3035300">
                <a:moveTo>
                  <a:pt x="2253914" y="2374900"/>
                </a:moveTo>
                <a:lnTo>
                  <a:pt x="2273398" y="2374900"/>
                </a:lnTo>
                <a:lnTo>
                  <a:pt x="2273587" y="2362200"/>
                </a:lnTo>
                <a:lnTo>
                  <a:pt x="2249961" y="2362200"/>
                </a:lnTo>
                <a:lnTo>
                  <a:pt x="2253914" y="2374900"/>
                </a:lnTo>
                <a:close/>
              </a:path>
              <a:path w="3205480" h="3035300">
                <a:moveTo>
                  <a:pt x="1616260" y="2374900"/>
                </a:moveTo>
                <a:lnTo>
                  <a:pt x="1666809" y="2374900"/>
                </a:lnTo>
                <a:lnTo>
                  <a:pt x="1664173" y="2362200"/>
                </a:lnTo>
                <a:lnTo>
                  <a:pt x="1614753" y="2362200"/>
                </a:lnTo>
                <a:lnTo>
                  <a:pt x="1616260" y="2374900"/>
                </a:lnTo>
                <a:close/>
              </a:path>
              <a:path w="3205480" h="3035300">
                <a:moveTo>
                  <a:pt x="497208" y="2374900"/>
                </a:moveTo>
                <a:lnTo>
                  <a:pt x="527613" y="2374900"/>
                </a:lnTo>
                <a:lnTo>
                  <a:pt x="527802" y="2362200"/>
                </a:lnTo>
                <a:lnTo>
                  <a:pt x="496267" y="2362200"/>
                </a:lnTo>
                <a:lnTo>
                  <a:pt x="497208" y="2374900"/>
                </a:lnTo>
                <a:close/>
              </a:path>
              <a:path w="3205480" h="3035300">
                <a:moveTo>
                  <a:pt x="2616418" y="2387600"/>
                </a:moveTo>
                <a:lnTo>
                  <a:pt x="2645599" y="2387600"/>
                </a:lnTo>
                <a:lnTo>
                  <a:pt x="2647670" y="2374900"/>
                </a:lnTo>
                <a:lnTo>
                  <a:pt x="2618677" y="2374900"/>
                </a:lnTo>
                <a:lnTo>
                  <a:pt x="2616418" y="2387600"/>
                </a:lnTo>
                <a:close/>
              </a:path>
              <a:path w="3205480" h="3035300">
                <a:moveTo>
                  <a:pt x="2298155" y="2387600"/>
                </a:moveTo>
                <a:lnTo>
                  <a:pt x="2328466" y="2387600"/>
                </a:lnTo>
                <a:lnTo>
                  <a:pt x="2329407" y="2374900"/>
                </a:lnTo>
                <a:lnTo>
                  <a:pt x="2293731" y="2374900"/>
                </a:lnTo>
                <a:lnTo>
                  <a:pt x="2298155" y="2387600"/>
                </a:lnTo>
                <a:close/>
              </a:path>
              <a:path w="3205480" h="3035300">
                <a:moveTo>
                  <a:pt x="2249208" y="2387600"/>
                </a:moveTo>
                <a:lnTo>
                  <a:pt x="2270763" y="2387600"/>
                </a:lnTo>
                <a:lnTo>
                  <a:pt x="2271139" y="2374900"/>
                </a:lnTo>
                <a:lnTo>
                  <a:pt x="2251749" y="2374900"/>
                </a:lnTo>
                <a:lnTo>
                  <a:pt x="2249208" y="2387600"/>
                </a:lnTo>
                <a:close/>
              </a:path>
              <a:path w="3205480" h="3035300">
                <a:moveTo>
                  <a:pt x="1651559" y="2387600"/>
                </a:moveTo>
                <a:lnTo>
                  <a:pt x="1654948" y="2374900"/>
                </a:lnTo>
                <a:lnTo>
                  <a:pt x="1646100" y="2374900"/>
                </a:lnTo>
                <a:lnTo>
                  <a:pt x="1651559" y="2387600"/>
                </a:lnTo>
                <a:close/>
              </a:path>
              <a:path w="3205480" h="3035300">
                <a:moveTo>
                  <a:pt x="495984" y="2387600"/>
                </a:moveTo>
                <a:lnTo>
                  <a:pt x="534767" y="2387600"/>
                </a:lnTo>
                <a:lnTo>
                  <a:pt x="532697" y="2374900"/>
                </a:lnTo>
                <a:lnTo>
                  <a:pt x="494290" y="2374900"/>
                </a:lnTo>
                <a:lnTo>
                  <a:pt x="495984" y="2387600"/>
                </a:lnTo>
                <a:close/>
              </a:path>
              <a:path w="3205480" h="3035300">
                <a:moveTo>
                  <a:pt x="70035" y="2387600"/>
                </a:moveTo>
                <a:lnTo>
                  <a:pt x="122467" y="2387600"/>
                </a:lnTo>
                <a:lnTo>
                  <a:pt x="124538" y="2374900"/>
                </a:lnTo>
                <a:lnTo>
                  <a:pt x="64575" y="2374900"/>
                </a:lnTo>
                <a:lnTo>
                  <a:pt x="70035" y="2387600"/>
                </a:lnTo>
                <a:close/>
              </a:path>
              <a:path w="3205480" h="3035300">
                <a:moveTo>
                  <a:pt x="2615759" y="2400300"/>
                </a:moveTo>
                <a:lnTo>
                  <a:pt x="2645223" y="2400300"/>
                </a:lnTo>
                <a:lnTo>
                  <a:pt x="2641928" y="2387600"/>
                </a:lnTo>
                <a:lnTo>
                  <a:pt x="2616889" y="2387600"/>
                </a:lnTo>
                <a:lnTo>
                  <a:pt x="2615759" y="2400300"/>
                </a:lnTo>
                <a:close/>
              </a:path>
              <a:path w="3205480" h="3035300">
                <a:moveTo>
                  <a:pt x="2239418" y="2400300"/>
                </a:moveTo>
                <a:lnTo>
                  <a:pt x="2278105" y="2400300"/>
                </a:lnTo>
                <a:lnTo>
                  <a:pt x="2278199" y="2387600"/>
                </a:lnTo>
                <a:lnTo>
                  <a:pt x="2240359" y="2387600"/>
                </a:lnTo>
                <a:lnTo>
                  <a:pt x="2239418" y="2400300"/>
                </a:lnTo>
                <a:close/>
              </a:path>
              <a:path w="3205480" h="3035300">
                <a:moveTo>
                  <a:pt x="504174" y="2400300"/>
                </a:moveTo>
                <a:lnTo>
                  <a:pt x="540227" y="2400300"/>
                </a:lnTo>
                <a:lnTo>
                  <a:pt x="538344" y="2387600"/>
                </a:lnTo>
                <a:lnTo>
                  <a:pt x="502573" y="2387600"/>
                </a:lnTo>
                <a:lnTo>
                  <a:pt x="504174" y="2400300"/>
                </a:lnTo>
                <a:close/>
              </a:path>
              <a:path w="3205480" h="3035300">
                <a:moveTo>
                  <a:pt x="60433" y="2400300"/>
                </a:moveTo>
                <a:lnTo>
                  <a:pt x="125573" y="2400300"/>
                </a:lnTo>
                <a:lnTo>
                  <a:pt x="127644" y="2387600"/>
                </a:lnTo>
                <a:lnTo>
                  <a:pt x="68152" y="2387600"/>
                </a:lnTo>
                <a:lnTo>
                  <a:pt x="60433" y="2400300"/>
                </a:lnTo>
                <a:close/>
              </a:path>
              <a:path w="3205480" h="3035300">
                <a:moveTo>
                  <a:pt x="2610393" y="2413000"/>
                </a:moveTo>
                <a:lnTo>
                  <a:pt x="2636845" y="2413000"/>
                </a:lnTo>
                <a:lnTo>
                  <a:pt x="2640987" y="2400300"/>
                </a:lnTo>
                <a:lnTo>
                  <a:pt x="2605028" y="2400300"/>
                </a:lnTo>
                <a:lnTo>
                  <a:pt x="2610393" y="2413000"/>
                </a:lnTo>
                <a:close/>
              </a:path>
              <a:path w="3205480" h="3035300">
                <a:moveTo>
                  <a:pt x="2241112" y="2413000"/>
                </a:moveTo>
                <a:lnTo>
                  <a:pt x="2273116" y="2413000"/>
                </a:lnTo>
                <a:lnTo>
                  <a:pt x="2269727" y="2400300"/>
                </a:lnTo>
                <a:lnTo>
                  <a:pt x="2242995" y="2400300"/>
                </a:lnTo>
                <a:lnTo>
                  <a:pt x="2241112" y="2413000"/>
                </a:lnTo>
                <a:close/>
              </a:path>
              <a:path w="3205480" h="3035300">
                <a:moveTo>
                  <a:pt x="498337" y="2413000"/>
                </a:moveTo>
                <a:lnTo>
                  <a:pt x="543804" y="2413000"/>
                </a:lnTo>
                <a:lnTo>
                  <a:pt x="542863" y="2400300"/>
                </a:lnTo>
                <a:lnTo>
                  <a:pt x="505586" y="2400300"/>
                </a:lnTo>
                <a:lnTo>
                  <a:pt x="498337" y="2413000"/>
                </a:lnTo>
                <a:close/>
              </a:path>
              <a:path w="3205480" h="3035300">
                <a:moveTo>
                  <a:pt x="65422" y="2413000"/>
                </a:moveTo>
                <a:lnTo>
                  <a:pt x="116442" y="2413000"/>
                </a:lnTo>
                <a:lnTo>
                  <a:pt x="118325" y="2400300"/>
                </a:lnTo>
                <a:lnTo>
                  <a:pt x="58550" y="2400300"/>
                </a:lnTo>
                <a:lnTo>
                  <a:pt x="65422" y="2413000"/>
                </a:lnTo>
                <a:close/>
              </a:path>
              <a:path w="3205480" h="3035300">
                <a:moveTo>
                  <a:pt x="2601263" y="2425700"/>
                </a:moveTo>
                <a:lnTo>
                  <a:pt x="2624043" y="2425700"/>
                </a:lnTo>
                <a:lnTo>
                  <a:pt x="2626679" y="2413000"/>
                </a:lnTo>
                <a:lnTo>
                  <a:pt x="2602392" y="2413000"/>
                </a:lnTo>
                <a:lnTo>
                  <a:pt x="2601263" y="2425700"/>
                </a:lnTo>
                <a:close/>
              </a:path>
              <a:path w="3205480" h="3035300">
                <a:moveTo>
                  <a:pt x="2233017" y="2438400"/>
                </a:moveTo>
                <a:lnTo>
                  <a:pt x="2274057" y="2438400"/>
                </a:lnTo>
                <a:lnTo>
                  <a:pt x="2273398" y="2425700"/>
                </a:lnTo>
                <a:lnTo>
                  <a:pt x="2273775" y="2425700"/>
                </a:lnTo>
                <a:lnTo>
                  <a:pt x="2272739" y="2413000"/>
                </a:lnTo>
                <a:lnTo>
                  <a:pt x="2236782" y="2413000"/>
                </a:lnTo>
                <a:lnTo>
                  <a:pt x="2233017" y="2438400"/>
                </a:lnTo>
                <a:close/>
              </a:path>
              <a:path w="3205480" h="3035300">
                <a:moveTo>
                  <a:pt x="508127" y="2425700"/>
                </a:moveTo>
                <a:lnTo>
                  <a:pt x="544087" y="2425700"/>
                </a:lnTo>
                <a:lnTo>
                  <a:pt x="542392" y="2413000"/>
                </a:lnTo>
                <a:lnTo>
                  <a:pt x="506809" y="2413000"/>
                </a:lnTo>
                <a:lnTo>
                  <a:pt x="508127" y="2425700"/>
                </a:lnTo>
                <a:close/>
              </a:path>
              <a:path w="3205480" h="3035300">
                <a:moveTo>
                  <a:pt x="56197" y="2425700"/>
                </a:moveTo>
                <a:lnTo>
                  <a:pt x="117477" y="2425700"/>
                </a:lnTo>
                <a:lnTo>
                  <a:pt x="119360" y="2413000"/>
                </a:lnTo>
                <a:lnTo>
                  <a:pt x="57892" y="2413000"/>
                </a:lnTo>
                <a:lnTo>
                  <a:pt x="56197" y="2425700"/>
                </a:lnTo>
                <a:close/>
              </a:path>
              <a:path w="3205480" h="3035300">
                <a:moveTo>
                  <a:pt x="2597027" y="2438400"/>
                </a:moveTo>
                <a:lnTo>
                  <a:pt x="2610205" y="2438400"/>
                </a:lnTo>
                <a:lnTo>
                  <a:pt x="2611241" y="2425700"/>
                </a:lnTo>
                <a:lnTo>
                  <a:pt x="2598062" y="2425700"/>
                </a:lnTo>
                <a:lnTo>
                  <a:pt x="2597027" y="2438400"/>
                </a:lnTo>
                <a:close/>
              </a:path>
              <a:path w="3205480" h="3035300">
                <a:moveTo>
                  <a:pt x="509445" y="2438400"/>
                </a:moveTo>
                <a:lnTo>
                  <a:pt x="543616" y="2438400"/>
                </a:lnTo>
                <a:lnTo>
                  <a:pt x="542110" y="2425700"/>
                </a:lnTo>
                <a:lnTo>
                  <a:pt x="508315" y="2425700"/>
                </a:lnTo>
                <a:lnTo>
                  <a:pt x="509445" y="2438400"/>
                </a:lnTo>
                <a:close/>
              </a:path>
              <a:path w="3205480" h="3035300">
                <a:moveTo>
                  <a:pt x="58268" y="2438400"/>
                </a:moveTo>
                <a:lnTo>
                  <a:pt x="118513" y="2438400"/>
                </a:lnTo>
                <a:lnTo>
                  <a:pt x="120207" y="2425700"/>
                </a:lnTo>
                <a:lnTo>
                  <a:pt x="59774" y="2425700"/>
                </a:lnTo>
                <a:lnTo>
                  <a:pt x="58268" y="2438400"/>
                </a:lnTo>
                <a:close/>
              </a:path>
              <a:path w="3205480" h="3035300">
                <a:moveTo>
                  <a:pt x="2594956" y="2451100"/>
                </a:moveTo>
                <a:lnTo>
                  <a:pt x="2608982" y="2451100"/>
                </a:lnTo>
                <a:lnTo>
                  <a:pt x="2611241" y="2438400"/>
                </a:lnTo>
                <a:lnTo>
                  <a:pt x="2596838" y="2438400"/>
                </a:lnTo>
                <a:lnTo>
                  <a:pt x="2594956" y="2451100"/>
                </a:lnTo>
                <a:close/>
              </a:path>
              <a:path w="3205480" h="3035300">
                <a:moveTo>
                  <a:pt x="2229722" y="2451100"/>
                </a:moveTo>
                <a:lnTo>
                  <a:pt x="2268503" y="2451100"/>
                </a:lnTo>
                <a:lnTo>
                  <a:pt x="2268692" y="2438400"/>
                </a:lnTo>
                <a:lnTo>
                  <a:pt x="2233770" y="2438400"/>
                </a:lnTo>
                <a:lnTo>
                  <a:pt x="2229722" y="2451100"/>
                </a:lnTo>
                <a:close/>
              </a:path>
              <a:path w="3205480" h="3035300">
                <a:moveTo>
                  <a:pt x="505397" y="2451100"/>
                </a:moveTo>
                <a:lnTo>
                  <a:pt x="549640" y="2451100"/>
                </a:lnTo>
                <a:lnTo>
                  <a:pt x="549075" y="2438400"/>
                </a:lnTo>
                <a:lnTo>
                  <a:pt x="504268" y="2438400"/>
                </a:lnTo>
                <a:lnTo>
                  <a:pt x="505397" y="2451100"/>
                </a:lnTo>
                <a:close/>
              </a:path>
              <a:path w="3205480" h="3035300">
                <a:moveTo>
                  <a:pt x="51773" y="2451100"/>
                </a:moveTo>
                <a:lnTo>
                  <a:pt x="108911" y="2451100"/>
                </a:lnTo>
                <a:lnTo>
                  <a:pt x="111265" y="2438400"/>
                </a:lnTo>
                <a:lnTo>
                  <a:pt x="53279" y="2438400"/>
                </a:lnTo>
                <a:lnTo>
                  <a:pt x="51773" y="2451100"/>
                </a:lnTo>
                <a:close/>
              </a:path>
              <a:path w="3205480" h="3035300">
                <a:moveTo>
                  <a:pt x="2589214" y="2476500"/>
                </a:moveTo>
                <a:lnTo>
                  <a:pt x="2598533" y="2476500"/>
                </a:lnTo>
                <a:lnTo>
                  <a:pt x="2599098" y="2463800"/>
                </a:lnTo>
                <a:lnTo>
                  <a:pt x="2609264" y="2463800"/>
                </a:lnTo>
                <a:lnTo>
                  <a:pt x="2610394" y="2451100"/>
                </a:lnTo>
                <a:lnTo>
                  <a:pt x="2593544" y="2451100"/>
                </a:lnTo>
                <a:lnTo>
                  <a:pt x="2591755" y="2463800"/>
                </a:lnTo>
                <a:lnTo>
                  <a:pt x="2589214" y="2476500"/>
                </a:lnTo>
                <a:close/>
              </a:path>
              <a:path w="3205480" h="3035300">
                <a:moveTo>
                  <a:pt x="2228310" y="2463800"/>
                </a:moveTo>
                <a:lnTo>
                  <a:pt x="2272928" y="2463800"/>
                </a:lnTo>
                <a:lnTo>
                  <a:pt x="2273116" y="2451100"/>
                </a:lnTo>
                <a:lnTo>
                  <a:pt x="2228028" y="2451100"/>
                </a:lnTo>
                <a:lnTo>
                  <a:pt x="2228310" y="2463800"/>
                </a:lnTo>
                <a:close/>
              </a:path>
              <a:path w="3205480" h="3035300">
                <a:moveTo>
                  <a:pt x="512081" y="2463800"/>
                </a:moveTo>
                <a:lnTo>
                  <a:pt x="545687" y="2463800"/>
                </a:lnTo>
                <a:lnTo>
                  <a:pt x="550958" y="2451100"/>
                </a:lnTo>
                <a:lnTo>
                  <a:pt x="511140" y="2451100"/>
                </a:lnTo>
                <a:lnTo>
                  <a:pt x="512081" y="2463800"/>
                </a:lnTo>
                <a:close/>
              </a:path>
              <a:path w="3205480" h="3035300">
                <a:moveTo>
                  <a:pt x="54126" y="2463800"/>
                </a:moveTo>
                <a:lnTo>
                  <a:pt x="103640" y="2463800"/>
                </a:lnTo>
                <a:lnTo>
                  <a:pt x="105146" y="2451100"/>
                </a:lnTo>
                <a:lnTo>
                  <a:pt x="55444" y="2451100"/>
                </a:lnTo>
                <a:lnTo>
                  <a:pt x="54126" y="2463800"/>
                </a:lnTo>
                <a:close/>
              </a:path>
              <a:path w="3205480" h="3035300">
                <a:moveTo>
                  <a:pt x="2220780" y="2476500"/>
                </a:moveTo>
                <a:lnTo>
                  <a:pt x="2270198" y="2476500"/>
                </a:lnTo>
                <a:lnTo>
                  <a:pt x="2270763" y="2463800"/>
                </a:lnTo>
                <a:lnTo>
                  <a:pt x="2222474" y="2463800"/>
                </a:lnTo>
                <a:lnTo>
                  <a:pt x="2220780" y="2476500"/>
                </a:lnTo>
                <a:close/>
              </a:path>
              <a:path w="3205480" h="3035300">
                <a:moveTo>
                  <a:pt x="515375" y="2476500"/>
                </a:moveTo>
                <a:lnTo>
                  <a:pt x="555947" y="2476500"/>
                </a:lnTo>
                <a:lnTo>
                  <a:pt x="554817" y="2463800"/>
                </a:lnTo>
                <a:lnTo>
                  <a:pt x="514999" y="2463800"/>
                </a:lnTo>
                <a:lnTo>
                  <a:pt x="515375" y="2476500"/>
                </a:lnTo>
                <a:close/>
              </a:path>
              <a:path w="3205480" h="3035300">
                <a:moveTo>
                  <a:pt x="45466" y="2476500"/>
                </a:moveTo>
                <a:lnTo>
                  <a:pt x="109665" y="2476500"/>
                </a:lnTo>
                <a:lnTo>
                  <a:pt x="110983" y="2463800"/>
                </a:lnTo>
                <a:lnTo>
                  <a:pt x="46784" y="2463800"/>
                </a:lnTo>
                <a:lnTo>
                  <a:pt x="45466" y="2476500"/>
                </a:lnTo>
                <a:close/>
              </a:path>
              <a:path w="3205480" h="3035300">
                <a:moveTo>
                  <a:pt x="2582813" y="2489200"/>
                </a:moveTo>
                <a:lnTo>
                  <a:pt x="2596650" y="2489200"/>
                </a:lnTo>
                <a:lnTo>
                  <a:pt x="2597497" y="2476500"/>
                </a:lnTo>
                <a:lnTo>
                  <a:pt x="2584319" y="2476500"/>
                </a:lnTo>
                <a:lnTo>
                  <a:pt x="2582813" y="2489200"/>
                </a:lnTo>
                <a:close/>
              </a:path>
              <a:path w="3205480" h="3035300">
                <a:moveTo>
                  <a:pt x="2222380" y="2501900"/>
                </a:moveTo>
                <a:lnTo>
                  <a:pt x="2266150" y="2501900"/>
                </a:lnTo>
                <a:lnTo>
                  <a:pt x="2266715" y="2489200"/>
                </a:lnTo>
                <a:lnTo>
                  <a:pt x="2267091" y="2489200"/>
                </a:lnTo>
                <a:lnTo>
                  <a:pt x="2267656" y="2476500"/>
                </a:lnTo>
                <a:lnTo>
                  <a:pt x="2225580" y="2476500"/>
                </a:lnTo>
                <a:lnTo>
                  <a:pt x="2224074" y="2489200"/>
                </a:lnTo>
                <a:lnTo>
                  <a:pt x="2222380" y="2501900"/>
                </a:lnTo>
                <a:close/>
              </a:path>
              <a:path w="3205480" h="3035300">
                <a:moveTo>
                  <a:pt x="508315" y="2489200"/>
                </a:moveTo>
                <a:lnTo>
                  <a:pt x="551146" y="2489200"/>
                </a:lnTo>
                <a:lnTo>
                  <a:pt x="550205" y="2476500"/>
                </a:lnTo>
                <a:lnTo>
                  <a:pt x="507562" y="2476500"/>
                </a:lnTo>
                <a:lnTo>
                  <a:pt x="508315" y="2489200"/>
                </a:lnTo>
                <a:close/>
              </a:path>
              <a:path w="3205480" h="3035300">
                <a:moveTo>
                  <a:pt x="51396" y="2489200"/>
                </a:moveTo>
                <a:lnTo>
                  <a:pt x="104676" y="2489200"/>
                </a:lnTo>
                <a:lnTo>
                  <a:pt x="105994" y="2476500"/>
                </a:lnTo>
                <a:lnTo>
                  <a:pt x="52714" y="2476500"/>
                </a:lnTo>
                <a:lnTo>
                  <a:pt x="51396" y="2489200"/>
                </a:lnTo>
                <a:close/>
              </a:path>
              <a:path w="3205480" h="3035300">
                <a:moveTo>
                  <a:pt x="2585919" y="2501900"/>
                </a:moveTo>
                <a:lnTo>
                  <a:pt x="2600604" y="2501900"/>
                </a:lnTo>
                <a:lnTo>
                  <a:pt x="2600227" y="2489200"/>
                </a:lnTo>
                <a:lnTo>
                  <a:pt x="2587237" y="2489200"/>
                </a:lnTo>
                <a:lnTo>
                  <a:pt x="2585919" y="2501900"/>
                </a:lnTo>
                <a:close/>
              </a:path>
              <a:path w="3205480" h="3035300">
                <a:moveTo>
                  <a:pt x="517070" y="2501900"/>
                </a:moveTo>
                <a:lnTo>
                  <a:pt x="553593" y="2501900"/>
                </a:lnTo>
                <a:lnTo>
                  <a:pt x="552652" y="2489200"/>
                </a:lnTo>
                <a:lnTo>
                  <a:pt x="513869" y="2489200"/>
                </a:lnTo>
                <a:lnTo>
                  <a:pt x="517070" y="2501900"/>
                </a:lnTo>
                <a:close/>
              </a:path>
              <a:path w="3205480" h="3035300">
                <a:moveTo>
                  <a:pt x="46690" y="2501900"/>
                </a:moveTo>
                <a:lnTo>
                  <a:pt x="98463" y="2501900"/>
                </a:lnTo>
                <a:lnTo>
                  <a:pt x="99122" y="2489200"/>
                </a:lnTo>
                <a:lnTo>
                  <a:pt x="47254" y="2489200"/>
                </a:lnTo>
                <a:lnTo>
                  <a:pt x="46690" y="2501900"/>
                </a:lnTo>
                <a:close/>
              </a:path>
              <a:path w="3205480" h="3035300">
                <a:moveTo>
                  <a:pt x="2579518" y="2514600"/>
                </a:moveTo>
                <a:lnTo>
                  <a:pt x="2598251" y="2514600"/>
                </a:lnTo>
                <a:lnTo>
                  <a:pt x="2597686" y="2501900"/>
                </a:lnTo>
                <a:lnTo>
                  <a:pt x="2580836" y="2501900"/>
                </a:lnTo>
                <a:lnTo>
                  <a:pt x="2579518" y="2514600"/>
                </a:lnTo>
                <a:close/>
              </a:path>
              <a:path w="3205480" h="3035300">
                <a:moveTo>
                  <a:pt x="2214190" y="2514600"/>
                </a:moveTo>
                <a:lnTo>
                  <a:pt x="2267374" y="2514600"/>
                </a:lnTo>
                <a:lnTo>
                  <a:pt x="2265115" y="2501900"/>
                </a:lnTo>
                <a:lnTo>
                  <a:pt x="2215696" y="2501900"/>
                </a:lnTo>
                <a:lnTo>
                  <a:pt x="2214190" y="2514600"/>
                </a:lnTo>
                <a:close/>
              </a:path>
              <a:path w="3205480" h="3035300">
                <a:moveTo>
                  <a:pt x="511328" y="2514600"/>
                </a:moveTo>
                <a:lnTo>
                  <a:pt x="561030" y="2514600"/>
                </a:lnTo>
                <a:lnTo>
                  <a:pt x="560653" y="2501900"/>
                </a:lnTo>
                <a:lnTo>
                  <a:pt x="517729" y="2501900"/>
                </a:lnTo>
                <a:lnTo>
                  <a:pt x="511328" y="2514600"/>
                </a:lnTo>
                <a:close/>
              </a:path>
              <a:path w="3205480" h="3035300">
                <a:moveTo>
                  <a:pt x="45654" y="2514600"/>
                </a:moveTo>
                <a:lnTo>
                  <a:pt x="98651" y="2514600"/>
                </a:lnTo>
                <a:lnTo>
                  <a:pt x="99310" y="2501900"/>
                </a:lnTo>
                <a:lnTo>
                  <a:pt x="43960" y="2501900"/>
                </a:lnTo>
                <a:lnTo>
                  <a:pt x="45654" y="2514600"/>
                </a:lnTo>
                <a:close/>
              </a:path>
              <a:path w="3205480" h="3035300">
                <a:moveTo>
                  <a:pt x="2576129" y="2527300"/>
                </a:moveTo>
                <a:lnTo>
                  <a:pt x="2602298" y="2527300"/>
                </a:lnTo>
                <a:lnTo>
                  <a:pt x="2601734" y="2514600"/>
                </a:lnTo>
                <a:lnTo>
                  <a:pt x="2577259" y="2514600"/>
                </a:lnTo>
                <a:lnTo>
                  <a:pt x="2576129" y="2527300"/>
                </a:lnTo>
                <a:close/>
              </a:path>
              <a:path w="3205480" h="3035300">
                <a:moveTo>
                  <a:pt x="2210896" y="2527300"/>
                </a:moveTo>
                <a:lnTo>
                  <a:pt x="2270480" y="2527300"/>
                </a:lnTo>
                <a:lnTo>
                  <a:pt x="2266809" y="2514600"/>
                </a:lnTo>
                <a:lnTo>
                  <a:pt x="2210990" y="2514600"/>
                </a:lnTo>
                <a:lnTo>
                  <a:pt x="2210896" y="2527300"/>
                </a:lnTo>
                <a:close/>
              </a:path>
              <a:path w="3205480" h="3035300">
                <a:moveTo>
                  <a:pt x="513304" y="2527300"/>
                </a:moveTo>
                <a:lnTo>
                  <a:pt x="559995" y="2527300"/>
                </a:lnTo>
                <a:lnTo>
                  <a:pt x="559242" y="2514600"/>
                </a:lnTo>
                <a:lnTo>
                  <a:pt x="511893" y="2514600"/>
                </a:lnTo>
                <a:lnTo>
                  <a:pt x="513304" y="2527300"/>
                </a:lnTo>
                <a:close/>
              </a:path>
              <a:path w="3205480" h="3035300">
                <a:moveTo>
                  <a:pt x="45371" y="2527300"/>
                </a:moveTo>
                <a:lnTo>
                  <a:pt x="100628" y="2527300"/>
                </a:lnTo>
                <a:lnTo>
                  <a:pt x="94886" y="2514600"/>
                </a:lnTo>
                <a:lnTo>
                  <a:pt x="44524" y="2514600"/>
                </a:lnTo>
                <a:lnTo>
                  <a:pt x="45371" y="2527300"/>
                </a:lnTo>
                <a:close/>
              </a:path>
              <a:path w="3205480" h="3035300">
                <a:moveTo>
                  <a:pt x="2579424" y="2540000"/>
                </a:moveTo>
                <a:lnTo>
                  <a:pt x="2598721" y="2540000"/>
                </a:lnTo>
                <a:lnTo>
                  <a:pt x="2598345" y="2527300"/>
                </a:lnTo>
                <a:lnTo>
                  <a:pt x="2577165" y="2527300"/>
                </a:lnTo>
                <a:lnTo>
                  <a:pt x="2579424" y="2540000"/>
                </a:lnTo>
                <a:close/>
              </a:path>
              <a:path w="3205480" h="3035300">
                <a:moveTo>
                  <a:pt x="2212684" y="2540000"/>
                </a:moveTo>
                <a:lnTo>
                  <a:pt x="2268033" y="2540000"/>
                </a:lnTo>
                <a:lnTo>
                  <a:pt x="2269915" y="2527300"/>
                </a:lnTo>
                <a:lnTo>
                  <a:pt x="2209578" y="2527300"/>
                </a:lnTo>
                <a:lnTo>
                  <a:pt x="2212684" y="2540000"/>
                </a:lnTo>
                <a:close/>
              </a:path>
              <a:path w="3205480" h="3035300">
                <a:moveTo>
                  <a:pt x="514434" y="2540000"/>
                </a:moveTo>
                <a:lnTo>
                  <a:pt x="558771" y="2540000"/>
                </a:lnTo>
                <a:lnTo>
                  <a:pt x="562913" y="2527300"/>
                </a:lnTo>
                <a:lnTo>
                  <a:pt x="514246" y="2527300"/>
                </a:lnTo>
                <a:lnTo>
                  <a:pt x="514434" y="2540000"/>
                </a:lnTo>
                <a:close/>
              </a:path>
              <a:path w="3205480" h="3035300">
                <a:moveTo>
                  <a:pt x="34735" y="2540000"/>
                </a:moveTo>
                <a:lnTo>
                  <a:pt x="99969" y="2540000"/>
                </a:lnTo>
                <a:lnTo>
                  <a:pt x="99592" y="2527300"/>
                </a:lnTo>
                <a:lnTo>
                  <a:pt x="35676" y="2527300"/>
                </a:lnTo>
                <a:lnTo>
                  <a:pt x="34735" y="2540000"/>
                </a:lnTo>
                <a:close/>
              </a:path>
              <a:path w="3205480" h="3035300">
                <a:moveTo>
                  <a:pt x="2577070" y="2552700"/>
                </a:moveTo>
                <a:lnTo>
                  <a:pt x="2603334" y="2552700"/>
                </a:lnTo>
                <a:lnTo>
                  <a:pt x="2603145" y="2540000"/>
                </a:lnTo>
                <a:lnTo>
                  <a:pt x="2578482" y="2540000"/>
                </a:lnTo>
                <a:lnTo>
                  <a:pt x="2577070" y="2552700"/>
                </a:lnTo>
                <a:close/>
              </a:path>
              <a:path w="3205480" h="3035300">
                <a:moveTo>
                  <a:pt x="2212496" y="2552700"/>
                </a:moveTo>
                <a:lnTo>
                  <a:pt x="2264832" y="2552700"/>
                </a:lnTo>
                <a:lnTo>
                  <a:pt x="2265397" y="2540000"/>
                </a:lnTo>
                <a:lnTo>
                  <a:pt x="2211366" y="2540000"/>
                </a:lnTo>
                <a:lnTo>
                  <a:pt x="2212496" y="2552700"/>
                </a:lnTo>
                <a:close/>
              </a:path>
              <a:path w="3205480" h="3035300">
                <a:moveTo>
                  <a:pt x="522059" y="2552700"/>
                </a:moveTo>
                <a:lnTo>
                  <a:pt x="556512" y="2552700"/>
                </a:lnTo>
                <a:lnTo>
                  <a:pt x="559336" y="2540000"/>
                </a:lnTo>
                <a:lnTo>
                  <a:pt x="521682" y="2540000"/>
                </a:lnTo>
                <a:lnTo>
                  <a:pt x="522059" y="2552700"/>
                </a:lnTo>
                <a:close/>
              </a:path>
              <a:path w="3205480" h="3035300">
                <a:moveTo>
                  <a:pt x="40289" y="2552700"/>
                </a:moveTo>
                <a:lnTo>
                  <a:pt x="92156" y="2552700"/>
                </a:lnTo>
                <a:lnTo>
                  <a:pt x="99028" y="2540000"/>
                </a:lnTo>
                <a:lnTo>
                  <a:pt x="41230" y="2540000"/>
                </a:lnTo>
                <a:lnTo>
                  <a:pt x="40289" y="2552700"/>
                </a:lnTo>
                <a:close/>
              </a:path>
              <a:path w="3205480" h="3035300">
                <a:moveTo>
                  <a:pt x="2577070" y="2565400"/>
                </a:moveTo>
                <a:lnTo>
                  <a:pt x="2600416" y="2565400"/>
                </a:lnTo>
                <a:lnTo>
                  <a:pt x="2600227" y="2552700"/>
                </a:lnTo>
                <a:lnTo>
                  <a:pt x="2577635" y="2552700"/>
                </a:lnTo>
                <a:lnTo>
                  <a:pt x="2577070" y="2565400"/>
                </a:lnTo>
                <a:close/>
              </a:path>
              <a:path w="3205480" h="3035300">
                <a:moveTo>
                  <a:pt x="2204683" y="2565400"/>
                </a:moveTo>
                <a:lnTo>
                  <a:pt x="2265679" y="2565400"/>
                </a:lnTo>
                <a:lnTo>
                  <a:pt x="2266244" y="2552700"/>
                </a:lnTo>
                <a:lnTo>
                  <a:pt x="2206001" y="2552700"/>
                </a:lnTo>
                <a:lnTo>
                  <a:pt x="2204683" y="2565400"/>
                </a:lnTo>
                <a:close/>
              </a:path>
              <a:path w="3205480" h="3035300">
                <a:moveTo>
                  <a:pt x="521965" y="2565400"/>
                </a:moveTo>
                <a:lnTo>
                  <a:pt x="565360" y="2565400"/>
                </a:lnTo>
                <a:lnTo>
                  <a:pt x="556888" y="2552700"/>
                </a:lnTo>
                <a:lnTo>
                  <a:pt x="521588" y="2552700"/>
                </a:lnTo>
                <a:lnTo>
                  <a:pt x="521965" y="2565400"/>
                </a:lnTo>
                <a:close/>
              </a:path>
              <a:path w="3205480" h="3035300">
                <a:moveTo>
                  <a:pt x="35864" y="2565400"/>
                </a:moveTo>
                <a:lnTo>
                  <a:pt x="97992" y="2565400"/>
                </a:lnTo>
                <a:lnTo>
                  <a:pt x="91214" y="2552700"/>
                </a:lnTo>
                <a:lnTo>
                  <a:pt x="36805" y="2552700"/>
                </a:lnTo>
                <a:lnTo>
                  <a:pt x="35864" y="2565400"/>
                </a:lnTo>
                <a:close/>
              </a:path>
              <a:path w="3205480" h="3035300">
                <a:moveTo>
                  <a:pt x="2571611" y="2578100"/>
                </a:moveTo>
                <a:lnTo>
                  <a:pt x="2600886" y="2578100"/>
                </a:lnTo>
                <a:lnTo>
                  <a:pt x="2607193" y="2565400"/>
                </a:lnTo>
                <a:lnTo>
                  <a:pt x="2571799" y="2565400"/>
                </a:lnTo>
                <a:lnTo>
                  <a:pt x="2571611" y="2578100"/>
                </a:lnTo>
                <a:close/>
              </a:path>
              <a:path w="3205480" h="3035300">
                <a:moveTo>
                  <a:pt x="2201671" y="2590800"/>
                </a:moveTo>
                <a:lnTo>
                  <a:pt x="2257960" y="2590800"/>
                </a:lnTo>
                <a:lnTo>
                  <a:pt x="2258525" y="2578100"/>
                </a:lnTo>
                <a:lnTo>
                  <a:pt x="2261820" y="2578100"/>
                </a:lnTo>
                <a:lnTo>
                  <a:pt x="2262385" y="2565400"/>
                </a:lnTo>
                <a:lnTo>
                  <a:pt x="2204777" y="2565400"/>
                </a:lnTo>
                <a:lnTo>
                  <a:pt x="2202800" y="2578100"/>
                </a:lnTo>
                <a:lnTo>
                  <a:pt x="2201671" y="2590800"/>
                </a:lnTo>
                <a:close/>
              </a:path>
              <a:path w="3205480" h="3035300">
                <a:moveTo>
                  <a:pt x="521118" y="2578100"/>
                </a:moveTo>
                <a:lnTo>
                  <a:pt x="564795" y="2578100"/>
                </a:lnTo>
                <a:lnTo>
                  <a:pt x="564419" y="2565400"/>
                </a:lnTo>
                <a:lnTo>
                  <a:pt x="520929" y="2565400"/>
                </a:lnTo>
                <a:lnTo>
                  <a:pt x="521118" y="2578100"/>
                </a:lnTo>
                <a:close/>
              </a:path>
              <a:path w="3205480" h="3035300">
                <a:moveTo>
                  <a:pt x="32193" y="2578100"/>
                </a:moveTo>
                <a:lnTo>
                  <a:pt x="89708" y="2578100"/>
                </a:lnTo>
                <a:lnTo>
                  <a:pt x="90650" y="2565400"/>
                </a:lnTo>
                <a:lnTo>
                  <a:pt x="33134" y="2565400"/>
                </a:lnTo>
                <a:lnTo>
                  <a:pt x="32193" y="2578100"/>
                </a:lnTo>
                <a:close/>
              </a:path>
              <a:path w="3205480" h="3035300">
                <a:moveTo>
                  <a:pt x="2573870" y="2590800"/>
                </a:moveTo>
                <a:lnTo>
                  <a:pt x="2605122" y="2590800"/>
                </a:lnTo>
                <a:lnTo>
                  <a:pt x="2600980" y="2578100"/>
                </a:lnTo>
                <a:lnTo>
                  <a:pt x="2574152" y="2578100"/>
                </a:lnTo>
                <a:lnTo>
                  <a:pt x="2573870" y="2590800"/>
                </a:lnTo>
                <a:close/>
              </a:path>
              <a:path w="3205480" h="3035300">
                <a:moveTo>
                  <a:pt x="514434" y="2590800"/>
                </a:moveTo>
                <a:lnTo>
                  <a:pt x="563478" y="2590800"/>
                </a:lnTo>
                <a:lnTo>
                  <a:pt x="563289" y="2578100"/>
                </a:lnTo>
                <a:lnTo>
                  <a:pt x="514246" y="2578100"/>
                </a:lnTo>
                <a:lnTo>
                  <a:pt x="514434" y="2590800"/>
                </a:lnTo>
                <a:close/>
              </a:path>
              <a:path w="3205480" h="3035300">
                <a:moveTo>
                  <a:pt x="37652" y="2590800"/>
                </a:moveTo>
                <a:lnTo>
                  <a:pt x="88202" y="2590800"/>
                </a:lnTo>
                <a:lnTo>
                  <a:pt x="89143" y="2578100"/>
                </a:lnTo>
                <a:lnTo>
                  <a:pt x="38594" y="2578100"/>
                </a:lnTo>
                <a:lnTo>
                  <a:pt x="37652" y="2590800"/>
                </a:lnTo>
                <a:close/>
              </a:path>
              <a:path w="3205480" h="3035300">
                <a:moveTo>
                  <a:pt x="2570575" y="2603500"/>
                </a:moveTo>
                <a:lnTo>
                  <a:pt x="2603051" y="2603500"/>
                </a:lnTo>
                <a:lnTo>
                  <a:pt x="2605311" y="2590800"/>
                </a:lnTo>
                <a:lnTo>
                  <a:pt x="2570763" y="2590800"/>
                </a:lnTo>
                <a:lnTo>
                  <a:pt x="2570575" y="2603500"/>
                </a:lnTo>
                <a:close/>
              </a:path>
              <a:path w="3205480" h="3035300">
                <a:moveTo>
                  <a:pt x="2194234" y="2616200"/>
                </a:moveTo>
                <a:lnTo>
                  <a:pt x="2262761" y="2616200"/>
                </a:lnTo>
                <a:lnTo>
                  <a:pt x="2263326" y="2603500"/>
                </a:lnTo>
                <a:lnTo>
                  <a:pt x="2259090" y="2603500"/>
                </a:lnTo>
                <a:lnTo>
                  <a:pt x="2259655" y="2590800"/>
                </a:lnTo>
                <a:lnTo>
                  <a:pt x="2197341" y="2590800"/>
                </a:lnTo>
                <a:lnTo>
                  <a:pt x="2194517" y="2603500"/>
                </a:lnTo>
                <a:lnTo>
                  <a:pt x="2194234" y="2616200"/>
                </a:lnTo>
                <a:close/>
              </a:path>
              <a:path w="3205480" h="3035300">
                <a:moveTo>
                  <a:pt x="521871" y="2603500"/>
                </a:moveTo>
                <a:lnTo>
                  <a:pt x="559053" y="2603500"/>
                </a:lnTo>
                <a:lnTo>
                  <a:pt x="558865" y="2590800"/>
                </a:lnTo>
                <a:lnTo>
                  <a:pt x="519329" y="2590800"/>
                </a:lnTo>
                <a:lnTo>
                  <a:pt x="521871" y="2603500"/>
                </a:lnTo>
                <a:close/>
              </a:path>
              <a:path w="3205480" h="3035300">
                <a:moveTo>
                  <a:pt x="28522" y="2603500"/>
                </a:moveTo>
                <a:lnTo>
                  <a:pt x="90085" y="2603500"/>
                </a:lnTo>
                <a:lnTo>
                  <a:pt x="91026" y="2590800"/>
                </a:lnTo>
                <a:lnTo>
                  <a:pt x="29463" y="2590800"/>
                </a:lnTo>
                <a:lnTo>
                  <a:pt x="28522" y="2603500"/>
                </a:lnTo>
                <a:close/>
              </a:path>
              <a:path w="3205480" h="3035300">
                <a:moveTo>
                  <a:pt x="2568410" y="2616200"/>
                </a:moveTo>
                <a:lnTo>
                  <a:pt x="2606911" y="2616200"/>
                </a:lnTo>
                <a:lnTo>
                  <a:pt x="2603240" y="2603500"/>
                </a:lnTo>
                <a:lnTo>
                  <a:pt x="2568598" y="2603500"/>
                </a:lnTo>
                <a:lnTo>
                  <a:pt x="2568410" y="2616200"/>
                </a:lnTo>
                <a:close/>
              </a:path>
              <a:path w="3205480" h="3035300">
                <a:moveTo>
                  <a:pt x="514528" y="2654300"/>
                </a:moveTo>
                <a:lnTo>
                  <a:pt x="564043" y="2654300"/>
                </a:lnTo>
                <a:lnTo>
                  <a:pt x="567149" y="2641600"/>
                </a:lnTo>
                <a:lnTo>
                  <a:pt x="560654" y="2628900"/>
                </a:lnTo>
                <a:lnTo>
                  <a:pt x="567055" y="2616200"/>
                </a:lnTo>
                <a:lnTo>
                  <a:pt x="563007" y="2616200"/>
                </a:lnTo>
                <a:lnTo>
                  <a:pt x="562913" y="2603500"/>
                </a:lnTo>
                <a:lnTo>
                  <a:pt x="521965" y="2603500"/>
                </a:lnTo>
                <a:lnTo>
                  <a:pt x="517917" y="2616200"/>
                </a:lnTo>
                <a:lnTo>
                  <a:pt x="520270" y="2628900"/>
                </a:lnTo>
                <a:lnTo>
                  <a:pt x="523753" y="2628900"/>
                </a:lnTo>
                <a:lnTo>
                  <a:pt x="523753" y="2641600"/>
                </a:lnTo>
                <a:lnTo>
                  <a:pt x="514528" y="2641600"/>
                </a:lnTo>
                <a:lnTo>
                  <a:pt x="514528" y="2654300"/>
                </a:lnTo>
                <a:close/>
              </a:path>
              <a:path w="3205480" h="3035300">
                <a:moveTo>
                  <a:pt x="26168" y="2616200"/>
                </a:moveTo>
                <a:lnTo>
                  <a:pt x="85849" y="2616200"/>
                </a:lnTo>
                <a:lnTo>
                  <a:pt x="86790" y="2603500"/>
                </a:lnTo>
                <a:lnTo>
                  <a:pt x="27109" y="2603500"/>
                </a:lnTo>
                <a:lnTo>
                  <a:pt x="26168" y="2616200"/>
                </a:lnTo>
                <a:close/>
              </a:path>
              <a:path w="3205480" h="3035300">
                <a:moveTo>
                  <a:pt x="2569540" y="2628900"/>
                </a:moveTo>
                <a:lnTo>
                  <a:pt x="2605593" y="2628900"/>
                </a:lnTo>
                <a:lnTo>
                  <a:pt x="2605028" y="2616200"/>
                </a:lnTo>
                <a:lnTo>
                  <a:pt x="2575470" y="2616200"/>
                </a:lnTo>
                <a:lnTo>
                  <a:pt x="2569540" y="2628900"/>
                </a:lnTo>
                <a:close/>
              </a:path>
              <a:path w="3205480" h="3035300">
                <a:moveTo>
                  <a:pt x="2195081" y="2628900"/>
                </a:moveTo>
                <a:lnTo>
                  <a:pt x="2259467" y="2628900"/>
                </a:lnTo>
                <a:lnTo>
                  <a:pt x="2260220" y="2616200"/>
                </a:lnTo>
                <a:lnTo>
                  <a:pt x="2193105" y="2616200"/>
                </a:lnTo>
                <a:lnTo>
                  <a:pt x="2195081" y="2628900"/>
                </a:lnTo>
                <a:close/>
              </a:path>
              <a:path w="3205480" h="3035300">
                <a:moveTo>
                  <a:pt x="29181" y="2628900"/>
                </a:moveTo>
                <a:lnTo>
                  <a:pt x="82460" y="2628900"/>
                </a:lnTo>
                <a:lnTo>
                  <a:pt x="82177" y="2616200"/>
                </a:lnTo>
                <a:lnTo>
                  <a:pt x="30404" y="2616200"/>
                </a:lnTo>
                <a:lnTo>
                  <a:pt x="29181" y="2628900"/>
                </a:lnTo>
                <a:close/>
              </a:path>
              <a:path w="3205480" h="3035300">
                <a:moveTo>
                  <a:pt x="2568598" y="2641600"/>
                </a:moveTo>
                <a:lnTo>
                  <a:pt x="2605875" y="2641600"/>
                </a:lnTo>
                <a:lnTo>
                  <a:pt x="2605499" y="2628900"/>
                </a:lnTo>
                <a:lnTo>
                  <a:pt x="2569351" y="2628900"/>
                </a:lnTo>
                <a:lnTo>
                  <a:pt x="2568598" y="2641600"/>
                </a:lnTo>
                <a:close/>
              </a:path>
              <a:path w="3205480" h="3035300">
                <a:moveTo>
                  <a:pt x="2196305" y="2641600"/>
                </a:moveTo>
                <a:lnTo>
                  <a:pt x="2256831" y="2641600"/>
                </a:lnTo>
                <a:lnTo>
                  <a:pt x="2258808" y="2628900"/>
                </a:lnTo>
                <a:lnTo>
                  <a:pt x="2196776" y="2628900"/>
                </a:lnTo>
                <a:lnTo>
                  <a:pt x="2196305" y="2641600"/>
                </a:lnTo>
                <a:close/>
              </a:path>
              <a:path w="3205480" h="3035300">
                <a:moveTo>
                  <a:pt x="26545" y="2641600"/>
                </a:moveTo>
                <a:lnTo>
                  <a:pt x="83684" y="2641600"/>
                </a:lnTo>
                <a:lnTo>
                  <a:pt x="81519" y="2628900"/>
                </a:lnTo>
                <a:lnTo>
                  <a:pt x="28239" y="2628900"/>
                </a:lnTo>
                <a:lnTo>
                  <a:pt x="26545" y="2641600"/>
                </a:lnTo>
                <a:close/>
              </a:path>
              <a:path w="3205480" h="3035300">
                <a:moveTo>
                  <a:pt x="2565774" y="2654300"/>
                </a:moveTo>
                <a:lnTo>
                  <a:pt x="2610205" y="2654300"/>
                </a:lnTo>
                <a:lnTo>
                  <a:pt x="2609829" y="2641600"/>
                </a:lnTo>
                <a:lnTo>
                  <a:pt x="2566339" y="2641600"/>
                </a:lnTo>
                <a:lnTo>
                  <a:pt x="2565774" y="2654300"/>
                </a:lnTo>
                <a:close/>
              </a:path>
              <a:path w="3205480" h="3035300">
                <a:moveTo>
                  <a:pt x="2188680" y="2654300"/>
                </a:moveTo>
                <a:lnTo>
                  <a:pt x="2260126" y="2654300"/>
                </a:lnTo>
                <a:lnTo>
                  <a:pt x="2260690" y="2641600"/>
                </a:lnTo>
                <a:lnTo>
                  <a:pt x="2189151" y="2641600"/>
                </a:lnTo>
                <a:lnTo>
                  <a:pt x="2188680" y="2654300"/>
                </a:lnTo>
                <a:close/>
              </a:path>
              <a:path w="3205480" h="3035300">
                <a:moveTo>
                  <a:pt x="25980" y="2654300"/>
                </a:moveTo>
                <a:lnTo>
                  <a:pt x="84060" y="2654300"/>
                </a:lnTo>
                <a:lnTo>
                  <a:pt x="82742" y="2641600"/>
                </a:lnTo>
                <a:lnTo>
                  <a:pt x="25792" y="2641600"/>
                </a:lnTo>
                <a:lnTo>
                  <a:pt x="25980" y="2654300"/>
                </a:lnTo>
                <a:close/>
              </a:path>
              <a:path w="3205480" h="3035300">
                <a:moveTo>
                  <a:pt x="2564645" y="2667000"/>
                </a:moveTo>
                <a:lnTo>
                  <a:pt x="2605875" y="2667000"/>
                </a:lnTo>
                <a:lnTo>
                  <a:pt x="2605593" y="2654300"/>
                </a:lnTo>
                <a:lnTo>
                  <a:pt x="2565210" y="2654300"/>
                </a:lnTo>
                <a:lnTo>
                  <a:pt x="2564645" y="2667000"/>
                </a:lnTo>
                <a:close/>
              </a:path>
              <a:path w="3205480" h="3035300">
                <a:moveTo>
                  <a:pt x="2192822" y="2667000"/>
                </a:moveTo>
                <a:lnTo>
                  <a:pt x="2254195" y="2667000"/>
                </a:lnTo>
                <a:lnTo>
                  <a:pt x="2254478" y="2654300"/>
                </a:lnTo>
                <a:lnTo>
                  <a:pt x="2193763" y="2654300"/>
                </a:lnTo>
                <a:lnTo>
                  <a:pt x="2192822" y="2667000"/>
                </a:lnTo>
                <a:close/>
              </a:path>
              <a:path w="3205480" h="3035300">
                <a:moveTo>
                  <a:pt x="517446" y="2667000"/>
                </a:moveTo>
                <a:lnTo>
                  <a:pt x="567337" y="2667000"/>
                </a:lnTo>
                <a:lnTo>
                  <a:pt x="567337" y="2654300"/>
                </a:lnTo>
                <a:lnTo>
                  <a:pt x="517446" y="2654300"/>
                </a:lnTo>
                <a:lnTo>
                  <a:pt x="517446" y="2667000"/>
                </a:lnTo>
                <a:close/>
              </a:path>
              <a:path w="3205480" h="3035300">
                <a:moveTo>
                  <a:pt x="19297" y="2667000"/>
                </a:moveTo>
                <a:lnTo>
                  <a:pt x="80201" y="2667000"/>
                </a:lnTo>
                <a:lnTo>
                  <a:pt x="81142" y="2654300"/>
                </a:lnTo>
                <a:lnTo>
                  <a:pt x="20238" y="2654300"/>
                </a:lnTo>
                <a:lnTo>
                  <a:pt x="19297" y="2667000"/>
                </a:lnTo>
                <a:close/>
              </a:path>
              <a:path w="3205480" h="3035300">
                <a:moveTo>
                  <a:pt x="2564457" y="2692400"/>
                </a:moveTo>
                <a:lnTo>
                  <a:pt x="2612559" y="2692400"/>
                </a:lnTo>
                <a:lnTo>
                  <a:pt x="2612182" y="2679700"/>
                </a:lnTo>
                <a:lnTo>
                  <a:pt x="2611617" y="2667000"/>
                </a:lnTo>
                <a:lnTo>
                  <a:pt x="2563233" y="2667000"/>
                </a:lnTo>
                <a:lnTo>
                  <a:pt x="2563045" y="2679700"/>
                </a:lnTo>
                <a:lnTo>
                  <a:pt x="2564833" y="2679700"/>
                </a:lnTo>
                <a:lnTo>
                  <a:pt x="2564457" y="2692400"/>
                </a:lnTo>
                <a:close/>
              </a:path>
              <a:path w="3205480" h="3035300">
                <a:moveTo>
                  <a:pt x="2192069" y="2679700"/>
                </a:moveTo>
                <a:lnTo>
                  <a:pt x="2258431" y="2679700"/>
                </a:lnTo>
                <a:lnTo>
                  <a:pt x="2258996" y="2667000"/>
                </a:lnTo>
                <a:lnTo>
                  <a:pt x="2193010" y="2667000"/>
                </a:lnTo>
                <a:lnTo>
                  <a:pt x="2192069" y="2679700"/>
                </a:lnTo>
                <a:close/>
              </a:path>
              <a:path w="3205480" h="3035300">
                <a:moveTo>
                  <a:pt x="519329" y="2679700"/>
                </a:moveTo>
                <a:lnTo>
                  <a:pt x="562819" y="2679700"/>
                </a:lnTo>
                <a:lnTo>
                  <a:pt x="563007" y="2667000"/>
                </a:lnTo>
                <a:lnTo>
                  <a:pt x="519517" y="2667000"/>
                </a:lnTo>
                <a:lnTo>
                  <a:pt x="519329" y="2679700"/>
                </a:lnTo>
                <a:close/>
              </a:path>
              <a:path w="3205480" h="3035300">
                <a:moveTo>
                  <a:pt x="24851" y="2679700"/>
                </a:moveTo>
                <a:lnTo>
                  <a:pt x="80577" y="2679700"/>
                </a:lnTo>
                <a:lnTo>
                  <a:pt x="81707" y="2667000"/>
                </a:lnTo>
                <a:lnTo>
                  <a:pt x="25792" y="2667000"/>
                </a:lnTo>
                <a:lnTo>
                  <a:pt x="24851" y="2679700"/>
                </a:lnTo>
                <a:close/>
              </a:path>
              <a:path w="3205480" h="3035300">
                <a:moveTo>
                  <a:pt x="2188492" y="2692400"/>
                </a:moveTo>
                <a:lnTo>
                  <a:pt x="2257113" y="2692400"/>
                </a:lnTo>
                <a:lnTo>
                  <a:pt x="2257678" y="2679700"/>
                </a:lnTo>
                <a:lnTo>
                  <a:pt x="2188963" y="2679700"/>
                </a:lnTo>
                <a:lnTo>
                  <a:pt x="2188492" y="2692400"/>
                </a:lnTo>
                <a:close/>
              </a:path>
              <a:path w="3205480" h="3035300">
                <a:moveTo>
                  <a:pt x="514528" y="2692400"/>
                </a:moveTo>
                <a:lnTo>
                  <a:pt x="565078" y="2692400"/>
                </a:lnTo>
                <a:lnTo>
                  <a:pt x="565266" y="2679700"/>
                </a:lnTo>
                <a:lnTo>
                  <a:pt x="514528" y="2679700"/>
                </a:lnTo>
                <a:lnTo>
                  <a:pt x="514528" y="2692400"/>
                </a:lnTo>
                <a:close/>
              </a:path>
              <a:path w="3205480" h="3035300">
                <a:moveTo>
                  <a:pt x="20050" y="2705100"/>
                </a:moveTo>
                <a:lnTo>
                  <a:pt x="78695" y="2705100"/>
                </a:lnTo>
                <a:lnTo>
                  <a:pt x="79824" y="2692400"/>
                </a:lnTo>
                <a:lnTo>
                  <a:pt x="73517" y="2692400"/>
                </a:lnTo>
                <a:lnTo>
                  <a:pt x="74647" y="2679700"/>
                </a:lnTo>
                <a:lnTo>
                  <a:pt x="21933" y="2679700"/>
                </a:lnTo>
                <a:lnTo>
                  <a:pt x="20050" y="2705100"/>
                </a:lnTo>
                <a:close/>
              </a:path>
              <a:path w="3205480" h="3035300">
                <a:moveTo>
                  <a:pt x="2563704" y="2705100"/>
                </a:moveTo>
                <a:lnTo>
                  <a:pt x="2608982" y="2705100"/>
                </a:lnTo>
                <a:lnTo>
                  <a:pt x="2608605" y="2692400"/>
                </a:lnTo>
                <a:lnTo>
                  <a:pt x="2563892" y="2692400"/>
                </a:lnTo>
                <a:lnTo>
                  <a:pt x="2563704" y="2705100"/>
                </a:lnTo>
                <a:close/>
              </a:path>
              <a:path w="3205480" h="3035300">
                <a:moveTo>
                  <a:pt x="2189716" y="2705100"/>
                </a:moveTo>
                <a:lnTo>
                  <a:pt x="2257866" y="2705100"/>
                </a:lnTo>
                <a:lnTo>
                  <a:pt x="2258431" y="2692400"/>
                </a:lnTo>
                <a:lnTo>
                  <a:pt x="2190657" y="2692400"/>
                </a:lnTo>
                <a:lnTo>
                  <a:pt x="2189716" y="2705100"/>
                </a:lnTo>
                <a:close/>
              </a:path>
              <a:path w="3205480" h="3035300">
                <a:moveTo>
                  <a:pt x="520929" y="2705100"/>
                </a:moveTo>
                <a:lnTo>
                  <a:pt x="558771" y="2705100"/>
                </a:lnTo>
                <a:lnTo>
                  <a:pt x="558959" y="2692400"/>
                </a:lnTo>
                <a:lnTo>
                  <a:pt x="520929" y="2692400"/>
                </a:lnTo>
                <a:lnTo>
                  <a:pt x="520929" y="2705100"/>
                </a:lnTo>
                <a:close/>
              </a:path>
              <a:path w="3205480" h="3035300">
                <a:moveTo>
                  <a:pt x="2564363" y="2717800"/>
                </a:moveTo>
                <a:lnTo>
                  <a:pt x="2612182" y="2717800"/>
                </a:lnTo>
                <a:lnTo>
                  <a:pt x="2607099" y="2705100"/>
                </a:lnTo>
                <a:lnTo>
                  <a:pt x="2566151" y="2705100"/>
                </a:lnTo>
                <a:lnTo>
                  <a:pt x="2564363" y="2717800"/>
                </a:lnTo>
                <a:close/>
              </a:path>
              <a:path w="3205480" h="3035300">
                <a:moveTo>
                  <a:pt x="2184350" y="2717800"/>
                </a:moveTo>
                <a:lnTo>
                  <a:pt x="2256925" y="2717800"/>
                </a:lnTo>
                <a:lnTo>
                  <a:pt x="2257490" y="2705100"/>
                </a:lnTo>
                <a:lnTo>
                  <a:pt x="2184444" y="2705100"/>
                </a:lnTo>
                <a:lnTo>
                  <a:pt x="2184350" y="2717800"/>
                </a:lnTo>
                <a:close/>
              </a:path>
              <a:path w="3205480" h="3035300">
                <a:moveTo>
                  <a:pt x="521212" y="2717800"/>
                </a:moveTo>
                <a:lnTo>
                  <a:pt x="561312" y="2717800"/>
                </a:lnTo>
                <a:lnTo>
                  <a:pt x="561501" y="2705100"/>
                </a:lnTo>
                <a:lnTo>
                  <a:pt x="516223" y="2705100"/>
                </a:lnTo>
                <a:lnTo>
                  <a:pt x="521212" y="2717800"/>
                </a:lnTo>
                <a:close/>
              </a:path>
              <a:path w="3205480" h="3035300">
                <a:moveTo>
                  <a:pt x="16661" y="2717800"/>
                </a:moveTo>
                <a:lnTo>
                  <a:pt x="76341" y="2717800"/>
                </a:lnTo>
                <a:lnTo>
                  <a:pt x="77659" y="2705100"/>
                </a:lnTo>
                <a:lnTo>
                  <a:pt x="17602" y="2705100"/>
                </a:lnTo>
                <a:lnTo>
                  <a:pt x="16661" y="2717800"/>
                </a:lnTo>
                <a:close/>
              </a:path>
              <a:path w="3205480" h="3035300">
                <a:moveTo>
                  <a:pt x="2566810" y="2730500"/>
                </a:moveTo>
                <a:lnTo>
                  <a:pt x="2607946" y="2730500"/>
                </a:lnTo>
                <a:lnTo>
                  <a:pt x="2612559" y="2717800"/>
                </a:lnTo>
                <a:lnTo>
                  <a:pt x="2564174" y="2717800"/>
                </a:lnTo>
                <a:lnTo>
                  <a:pt x="2566810" y="2730500"/>
                </a:lnTo>
                <a:close/>
              </a:path>
              <a:path w="3205480" h="3035300">
                <a:moveTo>
                  <a:pt x="2179644" y="2730500"/>
                </a:moveTo>
                <a:lnTo>
                  <a:pt x="2253066" y="2730500"/>
                </a:lnTo>
                <a:lnTo>
                  <a:pt x="2255231" y="2717800"/>
                </a:lnTo>
                <a:lnTo>
                  <a:pt x="2183409" y="2717800"/>
                </a:lnTo>
                <a:lnTo>
                  <a:pt x="2179644" y="2730500"/>
                </a:lnTo>
                <a:close/>
              </a:path>
              <a:path w="3205480" h="3035300">
                <a:moveTo>
                  <a:pt x="518670" y="2743200"/>
                </a:moveTo>
                <a:lnTo>
                  <a:pt x="557359" y="2743200"/>
                </a:lnTo>
                <a:lnTo>
                  <a:pt x="560654" y="2730500"/>
                </a:lnTo>
                <a:lnTo>
                  <a:pt x="559242" y="2717800"/>
                </a:lnTo>
                <a:lnTo>
                  <a:pt x="521023" y="2717800"/>
                </a:lnTo>
                <a:lnTo>
                  <a:pt x="513681" y="2730500"/>
                </a:lnTo>
                <a:lnTo>
                  <a:pt x="518858" y="2730500"/>
                </a:lnTo>
                <a:lnTo>
                  <a:pt x="518670" y="2743200"/>
                </a:lnTo>
                <a:close/>
              </a:path>
              <a:path w="3205480" h="3035300">
                <a:moveTo>
                  <a:pt x="16190" y="2730500"/>
                </a:moveTo>
                <a:lnTo>
                  <a:pt x="67775" y="2730500"/>
                </a:lnTo>
                <a:lnTo>
                  <a:pt x="70317" y="2717800"/>
                </a:lnTo>
                <a:lnTo>
                  <a:pt x="15720" y="2717800"/>
                </a:lnTo>
                <a:lnTo>
                  <a:pt x="16190" y="2730500"/>
                </a:lnTo>
                <a:close/>
              </a:path>
              <a:path w="3205480" h="3035300">
                <a:moveTo>
                  <a:pt x="2568316" y="2743200"/>
                </a:moveTo>
                <a:lnTo>
                  <a:pt x="2610488" y="2743200"/>
                </a:lnTo>
                <a:lnTo>
                  <a:pt x="2608323" y="2730500"/>
                </a:lnTo>
                <a:lnTo>
                  <a:pt x="2566716" y="2730500"/>
                </a:lnTo>
                <a:lnTo>
                  <a:pt x="2568316" y="2743200"/>
                </a:lnTo>
                <a:close/>
              </a:path>
              <a:path w="3205480" h="3035300">
                <a:moveTo>
                  <a:pt x="2185386" y="2743200"/>
                </a:moveTo>
                <a:lnTo>
                  <a:pt x="2254478" y="2743200"/>
                </a:lnTo>
                <a:lnTo>
                  <a:pt x="2252501" y="2730500"/>
                </a:lnTo>
                <a:lnTo>
                  <a:pt x="2178702" y="2730500"/>
                </a:lnTo>
                <a:lnTo>
                  <a:pt x="2185386" y="2743200"/>
                </a:lnTo>
                <a:close/>
              </a:path>
              <a:path w="3205480" h="3035300">
                <a:moveTo>
                  <a:pt x="12331" y="2743200"/>
                </a:moveTo>
                <a:lnTo>
                  <a:pt x="65045" y="2743200"/>
                </a:lnTo>
                <a:lnTo>
                  <a:pt x="66269" y="2730500"/>
                </a:lnTo>
                <a:lnTo>
                  <a:pt x="15249" y="2730500"/>
                </a:lnTo>
                <a:lnTo>
                  <a:pt x="12331" y="2743200"/>
                </a:lnTo>
                <a:close/>
              </a:path>
              <a:path w="3205480" h="3035300">
                <a:moveTo>
                  <a:pt x="2562480" y="2755900"/>
                </a:moveTo>
                <a:lnTo>
                  <a:pt x="2615853" y="2755900"/>
                </a:lnTo>
                <a:lnTo>
                  <a:pt x="2615477" y="2743200"/>
                </a:lnTo>
                <a:lnTo>
                  <a:pt x="2562480" y="2743200"/>
                </a:lnTo>
                <a:lnTo>
                  <a:pt x="2562480" y="2755900"/>
                </a:lnTo>
                <a:close/>
              </a:path>
              <a:path w="3205480" h="3035300">
                <a:moveTo>
                  <a:pt x="2180397" y="2755900"/>
                </a:moveTo>
                <a:lnTo>
                  <a:pt x="2254289" y="2755900"/>
                </a:lnTo>
                <a:lnTo>
                  <a:pt x="2254101" y="2743200"/>
                </a:lnTo>
                <a:lnTo>
                  <a:pt x="2181150" y="2743200"/>
                </a:lnTo>
                <a:lnTo>
                  <a:pt x="2180397" y="2755900"/>
                </a:lnTo>
                <a:close/>
              </a:path>
              <a:path w="3205480" h="3035300">
                <a:moveTo>
                  <a:pt x="515564" y="2755900"/>
                </a:moveTo>
                <a:lnTo>
                  <a:pt x="564042" y="2755900"/>
                </a:lnTo>
                <a:lnTo>
                  <a:pt x="564042" y="2743200"/>
                </a:lnTo>
                <a:lnTo>
                  <a:pt x="515752" y="2743200"/>
                </a:lnTo>
                <a:lnTo>
                  <a:pt x="515564" y="2755900"/>
                </a:lnTo>
                <a:close/>
              </a:path>
              <a:path w="3205480" h="3035300">
                <a:moveTo>
                  <a:pt x="15814" y="2755900"/>
                </a:moveTo>
                <a:lnTo>
                  <a:pt x="62222" y="2755900"/>
                </a:lnTo>
                <a:lnTo>
                  <a:pt x="63351" y="2743200"/>
                </a:lnTo>
                <a:lnTo>
                  <a:pt x="16567" y="2743200"/>
                </a:lnTo>
                <a:lnTo>
                  <a:pt x="15814" y="2755900"/>
                </a:lnTo>
                <a:close/>
              </a:path>
              <a:path w="3205480" h="3035300">
                <a:moveTo>
                  <a:pt x="2566904" y="2768600"/>
                </a:moveTo>
                <a:lnTo>
                  <a:pt x="2609452" y="2768600"/>
                </a:lnTo>
                <a:lnTo>
                  <a:pt x="2609076" y="2755900"/>
                </a:lnTo>
                <a:lnTo>
                  <a:pt x="2566904" y="2755900"/>
                </a:lnTo>
                <a:lnTo>
                  <a:pt x="2566904" y="2768600"/>
                </a:lnTo>
                <a:close/>
              </a:path>
              <a:path w="3205480" h="3035300">
                <a:moveTo>
                  <a:pt x="2178043" y="2768600"/>
                </a:moveTo>
                <a:lnTo>
                  <a:pt x="2252689" y="2768600"/>
                </a:lnTo>
                <a:lnTo>
                  <a:pt x="2252972" y="2755900"/>
                </a:lnTo>
                <a:lnTo>
                  <a:pt x="2178514" y="2755900"/>
                </a:lnTo>
                <a:lnTo>
                  <a:pt x="2178043" y="2768600"/>
                </a:lnTo>
                <a:close/>
              </a:path>
              <a:path w="3205480" h="3035300">
                <a:moveTo>
                  <a:pt x="520176" y="2768600"/>
                </a:moveTo>
                <a:lnTo>
                  <a:pt x="564607" y="2768600"/>
                </a:lnTo>
                <a:lnTo>
                  <a:pt x="564607" y="2755900"/>
                </a:lnTo>
                <a:lnTo>
                  <a:pt x="520364" y="2755900"/>
                </a:lnTo>
                <a:lnTo>
                  <a:pt x="520176" y="2768600"/>
                </a:lnTo>
                <a:close/>
              </a:path>
              <a:path w="3205480" h="3035300">
                <a:moveTo>
                  <a:pt x="11107" y="2768600"/>
                </a:moveTo>
                <a:lnTo>
                  <a:pt x="64669" y="2768600"/>
                </a:lnTo>
                <a:lnTo>
                  <a:pt x="60339" y="2755900"/>
                </a:lnTo>
                <a:lnTo>
                  <a:pt x="11484" y="2755900"/>
                </a:lnTo>
                <a:lnTo>
                  <a:pt x="11107" y="2768600"/>
                </a:lnTo>
                <a:close/>
              </a:path>
              <a:path w="3205480" h="3035300">
                <a:moveTo>
                  <a:pt x="2568975" y="2781300"/>
                </a:moveTo>
                <a:lnTo>
                  <a:pt x="2614441" y="2781300"/>
                </a:lnTo>
                <a:lnTo>
                  <a:pt x="2614065" y="2768600"/>
                </a:lnTo>
                <a:lnTo>
                  <a:pt x="2568787" y="2768600"/>
                </a:lnTo>
                <a:lnTo>
                  <a:pt x="2568975" y="2781300"/>
                </a:lnTo>
                <a:close/>
              </a:path>
              <a:path w="3205480" h="3035300">
                <a:moveTo>
                  <a:pt x="2181056" y="2781300"/>
                </a:moveTo>
                <a:lnTo>
                  <a:pt x="2252689" y="2781300"/>
                </a:lnTo>
                <a:lnTo>
                  <a:pt x="2252972" y="2768600"/>
                </a:lnTo>
                <a:lnTo>
                  <a:pt x="2181809" y="2768600"/>
                </a:lnTo>
                <a:lnTo>
                  <a:pt x="2181056" y="2781300"/>
                </a:lnTo>
                <a:close/>
              </a:path>
              <a:path w="3205480" h="3035300">
                <a:moveTo>
                  <a:pt x="521494" y="2781300"/>
                </a:moveTo>
                <a:lnTo>
                  <a:pt x="560842" y="2781300"/>
                </a:lnTo>
                <a:lnTo>
                  <a:pt x="560936" y="2768600"/>
                </a:lnTo>
                <a:lnTo>
                  <a:pt x="521682" y="2768600"/>
                </a:lnTo>
                <a:lnTo>
                  <a:pt x="521494" y="2781300"/>
                </a:lnTo>
                <a:close/>
              </a:path>
              <a:path w="3205480" h="3035300">
                <a:moveTo>
                  <a:pt x="14590" y="2781300"/>
                </a:moveTo>
                <a:lnTo>
                  <a:pt x="53467" y="2781300"/>
                </a:lnTo>
                <a:lnTo>
                  <a:pt x="56291" y="2768600"/>
                </a:lnTo>
                <a:lnTo>
                  <a:pt x="15155" y="2768600"/>
                </a:lnTo>
                <a:lnTo>
                  <a:pt x="14590" y="2781300"/>
                </a:lnTo>
                <a:close/>
              </a:path>
              <a:path w="3205480" h="3035300">
                <a:moveTo>
                  <a:pt x="2565304" y="2794000"/>
                </a:moveTo>
                <a:lnTo>
                  <a:pt x="2617359" y="2794000"/>
                </a:lnTo>
                <a:lnTo>
                  <a:pt x="2616795" y="2781300"/>
                </a:lnTo>
                <a:lnTo>
                  <a:pt x="2565116" y="2781300"/>
                </a:lnTo>
                <a:lnTo>
                  <a:pt x="2565304" y="2794000"/>
                </a:lnTo>
                <a:close/>
              </a:path>
              <a:path w="3205480" h="3035300">
                <a:moveTo>
                  <a:pt x="2174560" y="2794000"/>
                </a:moveTo>
                <a:lnTo>
                  <a:pt x="2245629" y="2794000"/>
                </a:lnTo>
                <a:lnTo>
                  <a:pt x="2245817" y="2781300"/>
                </a:lnTo>
                <a:lnTo>
                  <a:pt x="2175313" y="2781300"/>
                </a:lnTo>
                <a:lnTo>
                  <a:pt x="2174560" y="2794000"/>
                </a:lnTo>
                <a:close/>
              </a:path>
              <a:path w="3205480" h="3035300">
                <a:moveTo>
                  <a:pt x="513775" y="2794000"/>
                </a:moveTo>
                <a:lnTo>
                  <a:pt x="563665" y="2794000"/>
                </a:lnTo>
                <a:lnTo>
                  <a:pt x="563854" y="2781300"/>
                </a:lnTo>
                <a:lnTo>
                  <a:pt x="513963" y="2781300"/>
                </a:lnTo>
                <a:lnTo>
                  <a:pt x="513775" y="2794000"/>
                </a:lnTo>
                <a:close/>
              </a:path>
              <a:path w="3205480" h="3035300">
                <a:moveTo>
                  <a:pt x="10260" y="2794000"/>
                </a:moveTo>
                <a:lnTo>
                  <a:pt x="55538" y="2794000"/>
                </a:lnTo>
                <a:lnTo>
                  <a:pt x="58739" y="2781300"/>
                </a:lnTo>
                <a:lnTo>
                  <a:pt x="10636" y="2781300"/>
                </a:lnTo>
                <a:lnTo>
                  <a:pt x="10260" y="2794000"/>
                </a:lnTo>
                <a:close/>
              </a:path>
              <a:path w="3205480" h="3035300">
                <a:moveTo>
                  <a:pt x="2564927" y="2806700"/>
                </a:moveTo>
                <a:lnTo>
                  <a:pt x="2617265" y="2806700"/>
                </a:lnTo>
                <a:lnTo>
                  <a:pt x="2616889" y="2794000"/>
                </a:lnTo>
                <a:lnTo>
                  <a:pt x="2564927" y="2794000"/>
                </a:lnTo>
                <a:lnTo>
                  <a:pt x="2564927" y="2806700"/>
                </a:lnTo>
                <a:close/>
              </a:path>
              <a:path w="3205480" h="3035300">
                <a:moveTo>
                  <a:pt x="2172960" y="2806700"/>
                </a:moveTo>
                <a:lnTo>
                  <a:pt x="2246006" y="2806700"/>
                </a:lnTo>
                <a:lnTo>
                  <a:pt x="2246288" y="2794000"/>
                </a:lnTo>
                <a:lnTo>
                  <a:pt x="2173337" y="2794000"/>
                </a:lnTo>
                <a:lnTo>
                  <a:pt x="2172960" y="2806700"/>
                </a:lnTo>
                <a:close/>
              </a:path>
              <a:path w="3205480" h="3035300">
                <a:moveTo>
                  <a:pt x="514152" y="2819400"/>
                </a:moveTo>
                <a:lnTo>
                  <a:pt x="559900" y="2819400"/>
                </a:lnTo>
                <a:lnTo>
                  <a:pt x="556511" y="2806700"/>
                </a:lnTo>
                <a:lnTo>
                  <a:pt x="564230" y="2794000"/>
                </a:lnTo>
                <a:lnTo>
                  <a:pt x="514057" y="2794000"/>
                </a:lnTo>
                <a:lnTo>
                  <a:pt x="519046" y="2806700"/>
                </a:lnTo>
                <a:lnTo>
                  <a:pt x="514152" y="2819400"/>
                </a:lnTo>
                <a:close/>
              </a:path>
              <a:path w="3205480" h="3035300">
                <a:moveTo>
                  <a:pt x="13649" y="2806700"/>
                </a:moveTo>
                <a:lnTo>
                  <a:pt x="63164" y="2806700"/>
                </a:lnTo>
                <a:lnTo>
                  <a:pt x="61093" y="2794000"/>
                </a:lnTo>
                <a:lnTo>
                  <a:pt x="9319" y="2794000"/>
                </a:lnTo>
                <a:lnTo>
                  <a:pt x="13649" y="2806700"/>
                </a:lnTo>
                <a:close/>
              </a:path>
              <a:path w="3205480" h="3035300">
                <a:moveTo>
                  <a:pt x="2562009" y="2819400"/>
                </a:moveTo>
                <a:lnTo>
                  <a:pt x="2619242" y="2819400"/>
                </a:lnTo>
                <a:lnTo>
                  <a:pt x="2618866" y="2806700"/>
                </a:lnTo>
                <a:lnTo>
                  <a:pt x="2562009" y="2806700"/>
                </a:lnTo>
                <a:lnTo>
                  <a:pt x="2562009" y="2819400"/>
                </a:lnTo>
                <a:close/>
              </a:path>
              <a:path w="3205480" h="3035300">
                <a:moveTo>
                  <a:pt x="2177384" y="2819400"/>
                </a:moveTo>
                <a:lnTo>
                  <a:pt x="2248453" y="2819400"/>
                </a:lnTo>
                <a:lnTo>
                  <a:pt x="2248830" y="2806700"/>
                </a:lnTo>
                <a:lnTo>
                  <a:pt x="2177761" y="2806700"/>
                </a:lnTo>
                <a:lnTo>
                  <a:pt x="2177384" y="2819400"/>
                </a:lnTo>
                <a:close/>
              </a:path>
              <a:path w="3205480" h="3035300">
                <a:moveTo>
                  <a:pt x="5177" y="2819400"/>
                </a:moveTo>
                <a:lnTo>
                  <a:pt x="76342" y="2819400"/>
                </a:lnTo>
                <a:lnTo>
                  <a:pt x="72294" y="2806700"/>
                </a:lnTo>
                <a:lnTo>
                  <a:pt x="7059" y="2806700"/>
                </a:lnTo>
                <a:lnTo>
                  <a:pt x="5177" y="2819400"/>
                </a:lnTo>
                <a:close/>
              </a:path>
              <a:path w="3205480" h="3035300">
                <a:moveTo>
                  <a:pt x="2566622" y="2832100"/>
                </a:moveTo>
                <a:lnTo>
                  <a:pt x="2613406" y="2832100"/>
                </a:lnTo>
                <a:lnTo>
                  <a:pt x="2613029" y="2819400"/>
                </a:lnTo>
                <a:lnTo>
                  <a:pt x="2566433" y="2819400"/>
                </a:lnTo>
                <a:lnTo>
                  <a:pt x="2566622" y="2832100"/>
                </a:lnTo>
                <a:close/>
              </a:path>
              <a:path w="3205480" h="3035300">
                <a:moveTo>
                  <a:pt x="2175972" y="2832100"/>
                </a:moveTo>
                <a:lnTo>
                  <a:pt x="2246476" y="2832100"/>
                </a:lnTo>
                <a:lnTo>
                  <a:pt x="2242146" y="2819400"/>
                </a:lnTo>
                <a:lnTo>
                  <a:pt x="2176725" y="2819400"/>
                </a:lnTo>
                <a:lnTo>
                  <a:pt x="2175972" y="2832100"/>
                </a:lnTo>
                <a:close/>
              </a:path>
              <a:path w="3205480" h="3035300">
                <a:moveTo>
                  <a:pt x="519611" y="2832100"/>
                </a:moveTo>
                <a:lnTo>
                  <a:pt x="564889" y="2832100"/>
                </a:lnTo>
                <a:lnTo>
                  <a:pt x="564889" y="2819400"/>
                </a:lnTo>
                <a:lnTo>
                  <a:pt x="519611" y="2819400"/>
                </a:lnTo>
                <a:lnTo>
                  <a:pt x="519611" y="2832100"/>
                </a:lnTo>
                <a:close/>
              </a:path>
              <a:path w="3205480" h="3035300">
                <a:moveTo>
                  <a:pt x="0" y="2832100"/>
                </a:moveTo>
                <a:lnTo>
                  <a:pt x="97051" y="2832100"/>
                </a:lnTo>
                <a:lnTo>
                  <a:pt x="94321" y="2819400"/>
                </a:lnTo>
                <a:lnTo>
                  <a:pt x="6118" y="2819400"/>
                </a:lnTo>
                <a:lnTo>
                  <a:pt x="0" y="2832100"/>
                </a:lnTo>
                <a:close/>
              </a:path>
              <a:path w="3205480" h="3035300">
                <a:moveTo>
                  <a:pt x="2565586" y="2857500"/>
                </a:moveTo>
                <a:lnTo>
                  <a:pt x="2616136" y="2857500"/>
                </a:lnTo>
                <a:lnTo>
                  <a:pt x="2613500" y="2844800"/>
                </a:lnTo>
                <a:lnTo>
                  <a:pt x="2615571" y="2844800"/>
                </a:lnTo>
                <a:lnTo>
                  <a:pt x="2615289" y="2832100"/>
                </a:lnTo>
                <a:lnTo>
                  <a:pt x="2571328" y="2832100"/>
                </a:lnTo>
                <a:lnTo>
                  <a:pt x="2565586" y="2844800"/>
                </a:lnTo>
                <a:lnTo>
                  <a:pt x="2565586" y="2857500"/>
                </a:lnTo>
                <a:close/>
              </a:path>
              <a:path w="3205480" h="3035300">
                <a:moveTo>
                  <a:pt x="2173807" y="2844800"/>
                </a:moveTo>
                <a:lnTo>
                  <a:pt x="2246194" y="2844800"/>
                </a:lnTo>
                <a:lnTo>
                  <a:pt x="2246100" y="2832100"/>
                </a:lnTo>
                <a:lnTo>
                  <a:pt x="2169571" y="2832100"/>
                </a:lnTo>
                <a:lnTo>
                  <a:pt x="2173807" y="2844800"/>
                </a:lnTo>
                <a:close/>
              </a:path>
              <a:path w="3205480" h="3035300">
                <a:moveTo>
                  <a:pt x="512269" y="2844800"/>
                </a:moveTo>
                <a:lnTo>
                  <a:pt x="559806" y="2844800"/>
                </a:lnTo>
                <a:lnTo>
                  <a:pt x="559712" y="2832100"/>
                </a:lnTo>
                <a:lnTo>
                  <a:pt x="512269" y="2832100"/>
                </a:lnTo>
                <a:lnTo>
                  <a:pt x="512269" y="2844800"/>
                </a:lnTo>
                <a:close/>
              </a:path>
              <a:path w="3205480" h="3035300">
                <a:moveTo>
                  <a:pt x="10825" y="2844800"/>
                </a:moveTo>
                <a:lnTo>
                  <a:pt x="157579" y="2844800"/>
                </a:lnTo>
                <a:lnTo>
                  <a:pt x="155602" y="2832100"/>
                </a:lnTo>
                <a:lnTo>
                  <a:pt x="10731" y="2832100"/>
                </a:lnTo>
                <a:lnTo>
                  <a:pt x="10825" y="2844800"/>
                </a:lnTo>
                <a:close/>
              </a:path>
              <a:path w="3205480" h="3035300">
                <a:moveTo>
                  <a:pt x="2173054" y="2857500"/>
                </a:moveTo>
                <a:lnTo>
                  <a:pt x="2240264" y="2857500"/>
                </a:lnTo>
                <a:lnTo>
                  <a:pt x="2245912" y="2844800"/>
                </a:lnTo>
                <a:lnTo>
                  <a:pt x="2173148" y="2844800"/>
                </a:lnTo>
                <a:lnTo>
                  <a:pt x="2173054" y="2857500"/>
                </a:lnTo>
                <a:close/>
              </a:path>
              <a:path w="3205480" h="3035300">
                <a:moveTo>
                  <a:pt x="511422" y="2857500"/>
                </a:moveTo>
                <a:lnTo>
                  <a:pt x="557547" y="2857500"/>
                </a:lnTo>
                <a:lnTo>
                  <a:pt x="557547" y="2844800"/>
                </a:lnTo>
                <a:lnTo>
                  <a:pt x="511422" y="2844800"/>
                </a:lnTo>
                <a:lnTo>
                  <a:pt x="511422" y="2857500"/>
                </a:lnTo>
                <a:close/>
              </a:path>
              <a:path w="3205480" h="3035300">
                <a:moveTo>
                  <a:pt x="25510" y="2857500"/>
                </a:moveTo>
                <a:lnTo>
                  <a:pt x="186289" y="2857500"/>
                </a:lnTo>
                <a:lnTo>
                  <a:pt x="179135" y="2844800"/>
                </a:lnTo>
                <a:lnTo>
                  <a:pt x="23439" y="2844800"/>
                </a:lnTo>
                <a:lnTo>
                  <a:pt x="25510" y="2857500"/>
                </a:lnTo>
                <a:close/>
              </a:path>
              <a:path w="3205480" h="3035300">
                <a:moveTo>
                  <a:pt x="17320" y="2857500"/>
                </a:moveTo>
                <a:lnTo>
                  <a:pt x="21086" y="2844800"/>
                </a:lnTo>
                <a:lnTo>
                  <a:pt x="5836" y="2844800"/>
                </a:lnTo>
                <a:lnTo>
                  <a:pt x="17320" y="2857500"/>
                </a:lnTo>
                <a:close/>
              </a:path>
              <a:path w="3205480" h="3035300">
                <a:moveTo>
                  <a:pt x="2569163" y="2870200"/>
                </a:moveTo>
                <a:lnTo>
                  <a:pt x="2614724" y="2870200"/>
                </a:lnTo>
                <a:lnTo>
                  <a:pt x="2616512" y="2857500"/>
                </a:lnTo>
                <a:lnTo>
                  <a:pt x="2565775" y="2857500"/>
                </a:lnTo>
                <a:lnTo>
                  <a:pt x="2569163" y="2870200"/>
                </a:lnTo>
                <a:close/>
              </a:path>
              <a:path w="3205480" h="3035300">
                <a:moveTo>
                  <a:pt x="2170136" y="2870200"/>
                </a:moveTo>
                <a:lnTo>
                  <a:pt x="2247983" y="2870200"/>
                </a:lnTo>
                <a:lnTo>
                  <a:pt x="2248077" y="2857500"/>
                </a:lnTo>
                <a:lnTo>
                  <a:pt x="2172301" y="2857500"/>
                </a:lnTo>
                <a:lnTo>
                  <a:pt x="2170136" y="2870200"/>
                </a:lnTo>
                <a:close/>
              </a:path>
              <a:path w="3205480" h="3035300">
                <a:moveTo>
                  <a:pt x="514810" y="2870200"/>
                </a:moveTo>
                <a:lnTo>
                  <a:pt x="565077" y="2870200"/>
                </a:lnTo>
                <a:lnTo>
                  <a:pt x="564889" y="2857500"/>
                </a:lnTo>
                <a:lnTo>
                  <a:pt x="514810" y="2857500"/>
                </a:lnTo>
                <a:lnTo>
                  <a:pt x="514810" y="2870200"/>
                </a:lnTo>
                <a:close/>
              </a:path>
              <a:path w="3205480" h="3035300">
                <a:moveTo>
                  <a:pt x="36052" y="2870200"/>
                </a:moveTo>
                <a:lnTo>
                  <a:pt x="221119" y="2870200"/>
                </a:lnTo>
                <a:lnTo>
                  <a:pt x="218953" y="2857500"/>
                </a:lnTo>
                <a:lnTo>
                  <a:pt x="30404" y="2857500"/>
                </a:lnTo>
                <a:lnTo>
                  <a:pt x="36052" y="2870200"/>
                </a:lnTo>
                <a:close/>
              </a:path>
              <a:path w="3205480" h="3035300">
                <a:moveTo>
                  <a:pt x="2568975" y="2882900"/>
                </a:moveTo>
                <a:lnTo>
                  <a:pt x="2615665" y="2882900"/>
                </a:lnTo>
                <a:lnTo>
                  <a:pt x="2615194" y="2870200"/>
                </a:lnTo>
                <a:lnTo>
                  <a:pt x="2569352" y="2870200"/>
                </a:lnTo>
                <a:lnTo>
                  <a:pt x="2568975" y="2882900"/>
                </a:lnTo>
                <a:close/>
              </a:path>
              <a:path w="3205480" h="3035300">
                <a:moveTo>
                  <a:pt x="2164300" y="2882900"/>
                </a:moveTo>
                <a:lnTo>
                  <a:pt x="2244123" y="2882900"/>
                </a:lnTo>
                <a:lnTo>
                  <a:pt x="2244123" y="2870200"/>
                </a:lnTo>
                <a:lnTo>
                  <a:pt x="2165053" y="2870200"/>
                </a:lnTo>
                <a:lnTo>
                  <a:pt x="2164300" y="2882900"/>
                </a:lnTo>
                <a:close/>
              </a:path>
              <a:path w="3205480" h="3035300">
                <a:moveTo>
                  <a:pt x="518670" y="2882900"/>
                </a:moveTo>
                <a:lnTo>
                  <a:pt x="559994" y="2882900"/>
                </a:lnTo>
                <a:lnTo>
                  <a:pt x="565454" y="2870200"/>
                </a:lnTo>
                <a:lnTo>
                  <a:pt x="518481" y="2870200"/>
                </a:lnTo>
                <a:lnTo>
                  <a:pt x="518670" y="2882900"/>
                </a:lnTo>
                <a:close/>
              </a:path>
              <a:path w="3205480" h="3035300">
                <a:moveTo>
                  <a:pt x="46313" y="2882900"/>
                </a:moveTo>
                <a:lnTo>
                  <a:pt x="270444" y="2882900"/>
                </a:lnTo>
                <a:lnTo>
                  <a:pt x="263478" y="2870200"/>
                </a:lnTo>
                <a:lnTo>
                  <a:pt x="43960" y="2870200"/>
                </a:lnTo>
                <a:lnTo>
                  <a:pt x="46313" y="2882900"/>
                </a:lnTo>
                <a:close/>
              </a:path>
              <a:path w="3205480" h="3035300">
                <a:moveTo>
                  <a:pt x="2564457" y="2895600"/>
                </a:moveTo>
                <a:lnTo>
                  <a:pt x="2621125" y="2895600"/>
                </a:lnTo>
                <a:lnTo>
                  <a:pt x="2620937" y="2882900"/>
                </a:lnTo>
                <a:lnTo>
                  <a:pt x="2564268" y="2882900"/>
                </a:lnTo>
                <a:lnTo>
                  <a:pt x="2564457" y="2895600"/>
                </a:lnTo>
                <a:close/>
              </a:path>
              <a:path w="3205480" h="3035300">
                <a:moveTo>
                  <a:pt x="2164677" y="2895600"/>
                </a:moveTo>
                <a:lnTo>
                  <a:pt x="2248265" y="2895600"/>
                </a:lnTo>
                <a:lnTo>
                  <a:pt x="2248265" y="2882900"/>
                </a:lnTo>
                <a:lnTo>
                  <a:pt x="2165147" y="2882900"/>
                </a:lnTo>
                <a:lnTo>
                  <a:pt x="2164677" y="2895600"/>
                </a:lnTo>
                <a:close/>
              </a:path>
              <a:path w="3205480" h="3035300">
                <a:moveTo>
                  <a:pt x="514716" y="2895600"/>
                </a:moveTo>
                <a:lnTo>
                  <a:pt x="565171" y="2895600"/>
                </a:lnTo>
                <a:lnTo>
                  <a:pt x="565171" y="2882900"/>
                </a:lnTo>
                <a:lnTo>
                  <a:pt x="514151" y="2882900"/>
                </a:lnTo>
                <a:lnTo>
                  <a:pt x="514716" y="2895600"/>
                </a:lnTo>
                <a:close/>
              </a:path>
              <a:path w="3205480" h="3035300">
                <a:moveTo>
                  <a:pt x="312145" y="2895600"/>
                </a:moveTo>
                <a:lnTo>
                  <a:pt x="319958" y="2895600"/>
                </a:lnTo>
                <a:lnTo>
                  <a:pt x="316475" y="2882900"/>
                </a:lnTo>
                <a:lnTo>
                  <a:pt x="312145" y="2895600"/>
                </a:lnTo>
                <a:close/>
              </a:path>
              <a:path w="3205480" h="3035300">
                <a:moveTo>
                  <a:pt x="79260" y="2895600"/>
                </a:moveTo>
                <a:lnTo>
                  <a:pt x="308662" y="2895600"/>
                </a:lnTo>
                <a:lnTo>
                  <a:pt x="305179" y="2882900"/>
                </a:lnTo>
                <a:lnTo>
                  <a:pt x="75306" y="2882900"/>
                </a:lnTo>
                <a:lnTo>
                  <a:pt x="79260" y="2895600"/>
                </a:lnTo>
                <a:close/>
              </a:path>
              <a:path w="3205480" h="3035300">
                <a:moveTo>
                  <a:pt x="2569634" y="2908300"/>
                </a:moveTo>
                <a:lnTo>
                  <a:pt x="2621972" y="2908300"/>
                </a:lnTo>
                <a:lnTo>
                  <a:pt x="2621407" y="2895600"/>
                </a:lnTo>
                <a:lnTo>
                  <a:pt x="2569446" y="2895600"/>
                </a:lnTo>
                <a:lnTo>
                  <a:pt x="2569634" y="2908300"/>
                </a:lnTo>
                <a:close/>
              </a:path>
              <a:path w="3205480" h="3035300">
                <a:moveTo>
                  <a:pt x="2164582" y="2908300"/>
                </a:moveTo>
                <a:lnTo>
                  <a:pt x="2239134" y="2908300"/>
                </a:lnTo>
                <a:lnTo>
                  <a:pt x="2239228" y="2895600"/>
                </a:lnTo>
                <a:lnTo>
                  <a:pt x="2165335" y="2895600"/>
                </a:lnTo>
                <a:lnTo>
                  <a:pt x="2164582" y="2908300"/>
                </a:lnTo>
                <a:close/>
              </a:path>
              <a:path w="3205480" h="3035300">
                <a:moveTo>
                  <a:pt x="521776" y="2908300"/>
                </a:moveTo>
                <a:lnTo>
                  <a:pt x="557453" y="2908300"/>
                </a:lnTo>
                <a:lnTo>
                  <a:pt x="557829" y="2895600"/>
                </a:lnTo>
                <a:lnTo>
                  <a:pt x="521306" y="2895600"/>
                </a:lnTo>
                <a:lnTo>
                  <a:pt x="521776" y="2908300"/>
                </a:lnTo>
                <a:close/>
              </a:path>
              <a:path w="3205480" h="3035300">
                <a:moveTo>
                  <a:pt x="356199" y="2908300"/>
                </a:moveTo>
                <a:lnTo>
                  <a:pt x="367777" y="2908300"/>
                </a:lnTo>
                <a:lnTo>
                  <a:pt x="360435" y="2895600"/>
                </a:lnTo>
                <a:lnTo>
                  <a:pt x="356199" y="2908300"/>
                </a:lnTo>
                <a:close/>
              </a:path>
              <a:path w="3205480" h="3035300">
                <a:moveTo>
                  <a:pt x="98745" y="2908300"/>
                </a:moveTo>
                <a:lnTo>
                  <a:pt x="356199" y="2908300"/>
                </a:lnTo>
                <a:lnTo>
                  <a:pt x="352528" y="2895600"/>
                </a:lnTo>
                <a:lnTo>
                  <a:pt x="94509" y="2895600"/>
                </a:lnTo>
                <a:lnTo>
                  <a:pt x="98745" y="2908300"/>
                </a:lnTo>
                <a:close/>
              </a:path>
              <a:path w="3205480" h="3035300">
                <a:moveTo>
                  <a:pt x="87825" y="2908300"/>
                </a:moveTo>
                <a:lnTo>
                  <a:pt x="94509" y="2895600"/>
                </a:lnTo>
                <a:lnTo>
                  <a:pt x="83778" y="2895600"/>
                </a:lnTo>
                <a:lnTo>
                  <a:pt x="87825" y="2908300"/>
                </a:lnTo>
                <a:close/>
              </a:path>
              <a:path w="3205480" h="3035300">
                <a:moveTo>
                  <a:pt x="2564833" y="2921000"/>
                </a:moveTo>
                <a:lnTo>
                  <a:pt x="2620842" y="2921000"/>
                </a:lnTo>
                <a:lnTo>
                  <a:pt x="2620654" y="2908300"/>
                </a:lnTo>
                <a:lnTo>
                  <a:pt x="2564645" y="2908300"/>
                </a:lnTo>
                <a:lnTo>
                  <a:pt x="2564833" y="2921000"/>
                </a:lnTo>
                <a:close/>
              </a:path>
              <a:path w="3205480" h="3035300">
                <a:moveTo>
                  <a:pt x="2164582" y="2921000"/>
                </a:moveTo>
                <a:lnTo>
                  <a:pt x="2240828" y="2921000"/>
                </a:lnTo>
                <a:lnTo>
                  <a:pt x="2240828" y="2908300"/>
                </a:lnTo>
                <a:lnTo>
                  <a:pt x="2165335" y="2908300"/>
                </a:lnTo>
                <a:lnTo>
                  <a:pt x="2164582" y="2921000"/>
                </a:lnTo>
                <a:close/>
              </a:path>
              <a:path w="3205480" h="3035300">
                <a:moveTo>
                  <a:pt x="524412" y="2921000"/>
                </a:moveTo>
                <a:lnTo>
                  <a:pt x="569313" y="2921000"/>
                </a:lnTo>
                <a:lnTo>
                  <a:pt x="566678" y="2908300"/>
                </a:lnTo>
                <a:lnTo>
                  <a:pt x="523753" y="2908300"/>
                </a:lnTo>
                <a:lnTo>
                  <a:pt x="524412" y="2921000"/>
                </a:lnTo>
                <a:close/>
              </a:path>
              <a:path w="3205480" h="3035300">
                <a:moveTo>
                  <a:pt x="137434" y="2921000"/>
                </a:moveTo>
                <a:lnTo>
                  <a:pt x="411455" y="2921000"/>
                </a:lnTo>
                <a:lnTo>
                  <a:pt x="404113" y="2908300"/>
                </a:lnTo>
                <a:lnTo>
                  <a:pt x="130279" y="2908300"/>
                </a:lnTo>
                <a:lnTo>
                  <a:pt x="137434" y="2921000"/>
                </a:lnTo>
                <a:close/>
              </a:path>
              <a:path w="3205480" h="3035300">
                <a:moveTo>
                  <a:pt x="114371" y="2921000"/>
                </a:moveTo>
                <a:lnTo>
                  <a:pt x="119266" y="2908300"/>
                </a:lnTo>
                <a:lnTo>
                  <a:pt x="110982" y="2908300"/>
                </a:lnTo>
                <a:lnTo>
                  <a:pt x="114371" y="2921000"/>
                </a:lnTo>
                <a:close/>
              </a:path>
              <a:path w="3205480" h="3035300">
                <a:moveTo>
                  <a:pt x="2570387" y="2933700"/>
                </a:moveTo>
                <a:lnTo>
                  <a:pt x="2620466" y="2933700"/>
                </a:lnTo>
                <a:lnTo>
                  <a:pt x="2620089" y="2921000"/>
                </a:lnTo>
                <a:lnTo>
                  <a:pt x="2570293" y="2921000"/>
                </a:lnTo>
                <a:lnTo>
                  <a:pt x="2570387" y="2933700"/>
                </a:lnTo>
                <a:close/>
              </a:path>
              <a:path w="3205480" h="3035300">
                <a:moveTo>
                  <a:pt x="2164206" y="2933700"/>
                </a:moveTo>
                <a:lnTo>
                  <a:pt x="2240640" y="2933700"/>
                </a:lnTo>
                <a:lnTo>
                  <a:pt x="2241205" y="2921000"/>
                </a:lnTo>
                <a:lnTo>
                  <a:pt x="2164488" y="2921000"/>
                </a:lnTo>
                <a:lnTo>
                  <a:pt x="2164206" y="2933700"/>
                </a:lnTo>
                <a:close/>
              </a:path>
              <a:path w="3205480" h="3035300">
                <a:moveTo>
                  <a:pt x="527142" y="2933700"/>
                </a:moveTo>
                <a:lnTo>
                  <a:pt x="569690" y="2933700"/>
                </a:lnTo>
                <a:lnTo>
                  <a:pt x="569502" y="2921000"/>
                </a:lnTo>
                <a:lnTo>
                  <a:pt x="525636" y="2921000"/>
                </a:lnTo>
                <a:lnTo>
                  <a:pt x="527142" y="2933700"/>
                </a:lnTo>
                <a:close/>
              </a:path>
              <a:path w="3205480" h="3035300">
                <a:moveTo>
                  <a:pt x="172168" y="2933700"/>
                </a:moveTo>
                <a:lnTo>
                  <a:pt x="470287" y="2933700"/>
                </a:lnTo>
                <a:lnTo>
                  <a:pt x="467181" y="2921000"/>
                </a:lnTo>
                <a:lnTo>
                  <a:pt x="169721" y="2921000"/>
                </a:lnTo>
                <a:lnTo>
                  <a:pt x="172168" y="2933700"/>
                </a:lnTo>
                <a:close/>
              </a:path>
              <a:path w="3205480" h="3035300">
                <a:moveTo>
                  <a:pt x="156919" y="2933700"/>
                </a:moveTo>
                <a:lnTo>
                  <a:pt x="162567" y="2921000"/>
                </a:lnTo>
                <a:lnTo>
                  <a:pt x="149765" y="2921000"/>
                </a:lnTo>
                <a:lnTo>
                  <a:pt x="156919" y="2933700"/>
                </a:lnTo>
                <a:close/>
              </a:path>
              <a:path w="3205480" h="3035300">
                <a:moveTo>
                  <a:pt x="2573588" y="2946400"/>
                </a:moveTo>
                <a:lnTo>
                  <a:pt x="2624890" y="2946400"/>
                </a:lnTo>
                <a:lnTo>
                  <a:pt x="2624514" y="2933700"/>
                </a:lnTo>
                <a:lnTo>
                  <a:pt x="2573399" y="2933700"/>
                </a:lnTo>
                <a:lnTo>
                  <a:pt x="2573588" y="2946400"/>
                </a:lnTo>
                <a:close/>
              </a:path>
              <a:path w="3205480" h="3035300">
                <a:moveTo>
                  <a:pt x="2159028" y="2946400"/>
                </a:moveTo>
                <a:lnTo>
                  <a:pt x="2238852" y="2946400"/>
                </a:lnTo>
                <a:lnTo>
                  <a:pt x="2240452" y="2933700"/>
                </a:lnTo>
                <a:lnTo>
                  <a:pt x="2159593" y="2933700"/>
                </a:lnTo>
                <a:lnTo>
                  <a:pt x="2159028" y="2946400"/>
                </a:lnTo>
                <a:close/>
              </a:path>
              <a:path w="3205480" h="3035300">
                <a:moveTo>
                  <a:pt x="544195" y="2943818"/>
                </a:moveTo>
                <a:lnTo>
                  <a:pt x="547945" y="2933700"/>
                </a:lnTo>
                <a:lnTo>
                  <a:pt x="538345" y="2933700"/>
                </a:lnTo>
                <a:lnTo>
                  <a:pt x="544195" y="2943818"/>
                </a:lnTo>
                <a:close/>
              </a:path>
              <a:path w="3205480" h="3035300">
                <a:moveTo>
                  <a:pt x="212457" y="2946400"/>
                </a:moveTo>
                <a:lnTo>
                  <a:pt x="535143" y="2946400"/>
                </a:lnTo>
                <a:lnTo>
                  <a:pt x="532978" y="2933700"/>
                </a:lnTo>
                <a:lnTo>
                  <a:pt x="208974" y="2933700"/>
                </a:lnTo>
                <a:lnTo>
                  <a:pt x="212457" y="2946400"/>
                </a:lnTo>
                <a:close/>
              </a:path>
              <a:path w="3205480" h="3035300">
                <a:moveTo>
                  <a:pt x="196925" y="2946400"/>
                </a:moveTo>
                <a:lnTo>
                  <a:pt x="200408" y="2946400"/>
                </a:lnTo>
                <a:lnTo>
                  <a:pt x="205397" y="2933700"/>
                </a:lnTo>
                <a:lnTo>
                  <a:pt x="193254" y="2933700"/>
                </a:lnTo>
                <a:lnTo>
                  <a:pt x="196925" y="2946400"/>
                </a:lnTo>
                <a:close/>
              </a:path>
              <a:path w="3205480" h="3035300">
                <a:moveTo>
                  <a:pt x="543239" y="2946400"/>
                </a:moveTo>
                <a:lnTo>
                  <a:pt x="545688" y="2946400"/>
                </a:lnTo>
                <a:lnTo>
                  <a:pt x="544195" y="2943818"/>
                </a:lnTo>
                <a:lnTo>
                  <a:pt x="543239" y="2946400"/>
                </a:lnTo>
                <a:close/>
              </a:path>
              <a:path w="3205480" h="3035300">
                <a:moveTo>
                  <a:pt x="2565775" y="2959100"/>
                </a:moveTo>
                <a:lnTo>
                  <a:pt x="2622725" y="2959100"/>
                </a:lnTo>
                <a:lnTo>
                  <a:pt x="2622349" y="2946400"/>
                </a:lnTo>
                <a:lnTo>
                  <a:pt x="2565586" y="2946400"/>
                </a:lnTo>
                <a:lnTo>
                  <a:pt x="2565775" y="2959100"/>
                </a:lnTo>
                <a:close/>
              </a:path>
              <a:path w="3205480" h="3035300">
                <a:moveTo>
                  <a:pt x="2164018" y="2959100"/>
                </a:moveTo>
                <a:lnTo>
                  <a:pt x="2244970" y="2959100"/>
                </a:lnTo>
                <a:lnTo>
                  <a:pt x="2238475" y="2946400"/>
                </a:lnTo>
                <a:lnTo>
                  <a:pt x="2158746" y="2946400"/>
                </a:lnTo>
                <a:lnTo>
                  <a:pt x="2164018" y="2959100"/>
                </a:lnTo>
                <a:close/>
              </a:path>
              <a:path w="3205480" h="3035300">
                <a:moveTo>
                  <a:pt x="250863" y="2959100"/>
                </a:moveTo>
                <a:lnTo>
                  <a:pt x="603862" y="2959100"/>
                </a:lnTo>
                <a:lnTo>
                  <a:pt x="600567" y="2946400"/>
                </a:lnTo>
                <a:lnTo>
                  <a:pt x="247380" y="2946400"/>
                </a:lnTo>
                <a:lnTo>
                  <a:pt x="250863" y="2959100"/>
                </a:lnTo>
                <a:close/>
              </a:path>
              <a:path w="3205480" h="3035300">
                <a:moveTo>
                  <a:pt x="235331" y="2959100"/>
                </a:moveTo>
                <a:lnTo>
                  <a:pt x="242485" y="2959100"/>
                </a:lnTo>
                <a:lnTo>
                  <a:pt x="247380" y="2946400"/>
                </a:lnTo>
                <a:lnTo>
                  <a:pt x="233448" y="2946400"/>
                </a:lnTo>
                <a:lnTo>
                  <a:pt x="235331" y="2959100"/>
                </a:lnTo>
                <a:close/>
              </a:path>
              <a:path w="3205480" h="3035300">
                <a:moveTo>
                  <a:pt x="2565492" y="2971800"/>
                </a:moveTo>
                <a:lnTo>
                  <a:pt x="2624137" y="2971800"/>
                </a:lnTo>
                <a:lnTo>
                  <a:pt x="2623761" y="2959100"/>
                </a:lnTo>
                <a:lnTo>
                  <a:pt x="2572835" y="2959100"/>
                </a:lnTo>
                <a:lnTo>
                  <a:pt x="2565492" y="2971800"/>
                </a:lnTo>
                <a:close/>
              </a:path>
              <a:path w="3205480" h="3035300">
                <a:moveTo>
                  <a:pt x="2161758" y="2984500"/>
                </a:moveTo>
                <a:lnTo>
                  <a:pt x="2240264" y="2984500"/>
                </a:lnTo>
                <a:lnTo>
                  <a:pt x="2240640" y="2971800"/>
                </a:lnTo>
                <a:lnTo>
                  <a:pt x="2241864" y="2971800"/>
                </a:lnTo>
                <a:lnTo>
                  <a:pt x="2242146" y="2959100"/>
                </a:lnTo>
                <a:lnTo>
                  <a:pt x="2163829" y="2959100"/>
                </a:lnTo>
                <a:lnTo>
                  <a:pt x="2159970" y="2971800"/>
                </a:lnTo>
                <a:lnTo>
                  <a:pt x="2161758" y="2984500"/>
                </a:lnTo>
                <a:close/>
              </a:path>
              <a:path w="3205480" h="3035300">
                <a:moveTo>
                  <a:pt x="676344" y="2971800"/>
                </a:moveTo>
                <a:lnTo>
                  <a:pt x="688676" y="2971800"/>
                </a:lnTo>
                <a:lnTo>
                  <a:pt x="681333" y="2959100"/>
                </a:lnTo>
                <a:lnTo>
                  <a:pt x="676344" y="2971800"/>
                </a:lnTo>
                <a:close/>
              </a:path>
              <a:path w="3205480" h="3035300">
                <a:moveTo>
                  <a:pt x="643492" y="2971800"/>
                </a:moveTo>
                <a:lnTo>
                  <a:pt x="666178" y="2971800"/>
                </a:lnTo>
                <a:lnTo>
                  <a:pt x="658836" y="2959100"/>
                </a:lnTo>
                <a:lnTo>
                  <a:pt x="647540" y="2959100"/>
                </a:lnTo>
                <a:lnTo>
                  <a:pt x="643492" y="2971800"/>
                </a:lnTo>
                <a:close/>
              </a:path>
              <a:path w="3205480" h="3035300">
                <a:moveTo>
                  <a:pt x="300941" y="2971800"/>
                </a:moveTo>
                <a:lnTo>
                  <a:pt x="643492" y="2971800"/>
                </a:lnTo>
                <a:lnTo>
                  <a:pt x="636149" y="2959100"/>
                </a:lnTo>
                <a:lnTo>
                  <a:pt x="297647" y="2959100"/>
                </a:lnTo>
                <a:lnTo>
                  <a:pt x="300941" y="2971800"/>
                </a:lnTo>
                <a:close/>
              </a:path>
              <a:path w="3205480" h="3035300">
                <a:moveTo>
                  <a:pt x="277785" y="2971800"/>
                </a:moveTo>
                <a:lnTo>
                  <a:pt x="284939" y="2971800"/>
                </a:lnTo>
                <a:lnTo>
                  <a:pt x="290587" y="2959100"/>
                </a:lnTo>
                <a:lnTo>
                  <a:pt x="274490" y="2959100"/>
                </a:lnTo>
                <a:lnTo>
                  <a:pt x="277785" y="2971800"/>
                </a:lnTo>
                <a:close/>
              </a:path>
              <a:path w="3205480" h="3035300">
                <a:moveTo>
                  <a:pt x="2540453" y="2984500"/>
                </a:moveTo>
                <a:lnTo>
                  <a:pt x="2621125" y="2984500"/>
                </a:lnTo>
                <a:lnTo>
                  <a:pt x="2625078" y="2971800"/>
                </a:lnTo>
                <a:lnTo>
                  <a:pt x="2544689" y="2971800"/>
                </a:lnTo>
                <a:lnTo>
                  <a:pt x="2540453" y="2984500"/>
                </a:lnTo>
                <a:close/>
              </a:path>
              <a:path w="3205480" h="3035300">
                <a:moveTo>
                  <a:pt x="2489433" y="2984500"/>
                </a:moveTo>
                <a:lnTo>
                  <a:pt x="2532546" y="2984500"/>
                </a:lnTo>
                <a:lnTo>
                  <a:pt x="2528686" y="2971800"/>
                </a:lnTo>
                <a:lnTo>
                  <a:pt x="2493292" y="2971800"/>
                </a:lnTo>
                <a:lnTo>
                  <a:pt x="2489433" y="2984500"/>
                </a:lnTo>
                <a:close/>
              </a:path>
              <a:path w="3205480" h="3035300">
                <a:moveTo>
                  <a:pt x="2475031" y="2984500"/>
                </a:moveTo>
                <a:lnTo>
                  <a:pt x="2485950" y="2984500"/>
                </a:lnTo>
                <a:lnTo>
                  <a:pt x="2482185" y="2971800"/>
                </a:lnTo>
                <a:lnTo>
                  <a:pt x="2475031" y="2984500"/>
                </a:lnTo>
                <a:close/>
              </a:path>
              <a:path w="3205480" h="3035300">
                <a:moveTo>
                  <a:pt x="331911" y="2984500"/>
                </a:moveTo>
                <a:lnTo>
                  <a:pt x="743461" y="2984500"/>
                </a:lnTo>
                <a:lnTo>
                  <a:pt x="736024" y="2971800"/>
                </a:lnTo>
                <a:lnTo>
                  <a:pt x="329181" y="2971800"/>
                </a:lnTo>
                <a:lnTo>
                  <a:pt x="331911" y="2984500"/>
                </a:lnTo>
                <a:close/>
              </a:path>
              <a:path w="3205480" h="3035300">
                <a:moveTo>
                  <a:pt x="2429753" y="2997200"/>
                </a:moveTo>
                <a:lnTo>
                  <a:pt x="2627149" y="2997200"/>
                </a:lnTo>
                <a:lnTo>
                  <a:pt x="2621690" y="2984500"/>
                </a:lnTo>
                <a:lnTo>
                  <a:pt x="2433047" y="2984500"/>
                </a:lnTo>
                <a:lnTo>
                  <a:pt x="2429753" y="2997200"/>
                </a:lnTo>
                <a:close/>
              </a:path>
              <a:path w="3205480" h="3035300">
                <a:moveTo>
                  <a:pt x="2384569" y="2997200"/>
                </a:moveTo>
                <a:lnTo>
                  <a:pt x="2411114" y="2997200"/>
                </a:lnTo>
                <a:lnTo>
                  <a:pt x="2407161" y="2984500"/>
                </a:lnTo>
                <a:lnTo>
                  <a:pt x="2388146" y="2984500"/>
                </a:lnTo>
                <a:lnTo>
                  <a:pt x="2384569" y="2997200"/>
                </a:lnTo>
                <a:close/>
              </a:path>
              <a:path w="3205480" h="3035300">
                <a:moveTo>
                  <a:pt x="2162888" y="2997200"/>
                </a:moveTo>
                <a:lnTo>
                  <a:pt x="2240264" y="2997200"/>
                </a:lnTo>
                <a:lnTo>
                  <a:pt x="2241393" y="2984500"/>
                </a:lnTo>
                <a:lnTo>
                  <a:pt x="2162135" y="2984500"/>
                </a:lnTo>
                <a:lnTo>
                  <a:pt x="2162888" y="2997200"/>
                </a:lnTo>
                <a:close/>
              </a:path>
              <a:path w="3205480" h="3035300">
                <a:moveTo>
                  <a:pt x="820085" y="2997200"/>
                </a:moveTo>
                <a:lnTo>
                  <a:pt x="831852" y="2997200"/>
                </a:lnTo>
                <a:lnTo>
                  <a:pt x="824415" y="2984500"/>
                </a:lnTo>
                <a:lnTo>
                  <a:pt x="820085" y="2997200"/>
                </a:lnTo>
                <a:close/>
              </a:path>
              <a:path w="3205480" h="3035300">
                <a:moveTo>
                  <a:pt x="374553" y="2997200"/>
                </a:moveTo>
                <a:lnTo>
                  <a:pt x="812742" y="2997200"/>
                </a:lnTo>
                <a:lnTo>
                  <a:pt x="809260" y="2984500"/>
                </a:lnTo>
                <a:lnTo>
                  <a:pt x="372482" y="2984500"/>
                </a:lnTo>
                <a:lnTo>
                  <a:pt x="374553" y="2997200"/>
                </a:lnTo>
                <a:close/>
              </a:path>
              <a:path w="3205480" h="3035300">
                <a:moveTo>
                  <a:pt x="2264926" y="3009900"/>
                </a:moveTo>
                <a:lnTo>
                  <a:pt x="2626020" y="3009900"/>
                </a:lnTo>
                <a:lnTo>
                  <a:pt x="2625643" y="2997200"/>
                </a:lnTo>
                <a:lnTo>
                  <a:pt x="2271986" y="2997200"/>
                </a:lnTo>
                <a:lnTo>
                  <a:pt x="2264926" y="3009900"/>
                </a:lnTo>
                <a:close/>
              </a:path>
              <a:path w="3205480" h="3035300">
                <a:moveTo>
                  <a:pt x="2164582" y="3009900"/>
                </a:moveTo>
                <a:lnTo>
                  <a:pt x="2264926" y="3009900"/>
                </a:lnTo>
                <a:lnTo>
                  <a:pt x="2260973" y="2997200"/>
                </a:lnTo>
                <a:lnTo>
                  <a:pt x="2163453" y="2997200"/>
                </a:lnTo>
                <a:lnTo>
                  <a:pt x="2164582" y="3009900"/>
                </a:lnTo>
                <a:close/>
              </a:path>
              <a:path w="3205480" h="3035300">
                <a:moveTo>
                  <a:pt x="2123635" y="3009900"/>
                </a:moveTo>
                <a:lnTo>
                  <a:pt x="2128247" y="3009900"/>
                </a:lnTo>
                <a:lnTo>
                  <a:pt x="2127871" y="2997200"/>
                </a:lnTo>
                <a:lnTo>
                  <a:pt x="2125047" y="2997200"/>
                </a:lnTo>
                <a:lnTo>
                  <a:pt x="2123635" y="3009900"/>
                </a:lnTo>
                <a:close/>
              </a:path>
              <a:path w="3205480" h="3035300">
                <a:moveTo>
                  <a:pt x="931538" y="3009900"/>
                </a:moveTo>
                <a:lnTo>
                  <a:pt x="957519" y="3009900"/>
                </a:lnTo>
                <a:lnTo>
                  <a:pt x="954130" y="2997200"/>
                </a:lnTo>
                <a:lnTo>
                  <a:pt x="935398" y="2997200"/>
                </a:lnTo>
                <a:lnTo>
                  <a:pt x="931538" y="3009900"/>
                </a:lnTo>
                <a:close/>
              </a:path>
              <a:path w="3205480" h="3035300">
                <a:moveTo>
                  <a:pt x="920054" y="3009900"/>
                </a:moveTo>
                <a:lnTo>
                  <a:pt x="931538" y="3009900"/>
                </a:lnTo>
                <a:lnTo>
                  <a:pt x="924196" y="2997200"/>
                </a:lnTo>
                <a:lnTo>
                  <a:pt x="920054" y="3009900"/>
                </a:lnTo>
                <a:close/>
              </a:path>
              <a:path w="3205480" h="3035300">
                <a:moveTo>
                  <a:pt x="897744" y="3009900"/>
                </a:moveTo>
                <a:lnTo>
                  <a:pt x="912712" y="3009900"/>
                </a:lnTo>
                <a:lnTo>
                  <a:pt x="909699" y="2997200"/>
                </a:lnTo>
                <a:lnTo>
                  <a:pt x="902263" y="2997200"/>
                </a:lnTo>
                <a:lnTo>
                  <a:pt x="897744" y="3009900"/>
                </a:lnTo>
                <a:close/>
              </a:path>
              <a:path w="3205480" h="3035300">
                <a:moveTo>
                  <a:pt x="406181" y="3009900"/>
                </a:moveTo>
                <a:lnTo>
                  <a:pt x="894073" y="3009900"/>
                </a:lnTo>
                <a:lnTo>
                  <a:pt x="890402" y="2997200"/>
                </a:lnTo>
                <a:lnTo>
                  <a:pt x="404487" y="2997200"/>
                </a:lnTo>
                <a:lnTo>
                  <a:pt x="406181" y="3009900"/>
                </a:lnTo>
                <a:close/>
              </a:path>
              <a:path w="3205480" h="3035300">
                <a:moveTo>
                  <a:pt x="2104902" y="3022600"/>
                </a:moveTo>
                <a:lnTo>
                  <a:pt x="2623572" y="3022600"/>
                </a:lnTo>
                <a:lnTo>
                  <a:pt x="2623761" y="3009900"/>
                </a:lnTo>
                <a:lnTo>
                  <a:pt x="2108668" y="3009900"/>
                </a:lnTo>
                <a:lnTo>
                  <a:pt x="2104902" y="3022600"/>
                </a:lnTo>
                <a:close/>
              </a:path>
              <a:path w="3205480" h="3035300">
                <a:moveTo>
                  <a:pt x="2040515" y="3022600"/>
                </a:moveTo>
                <a:lnTo>
                  <a:pt x="2092383" y="3022600"/>
                </a:lnTo>
                <a:lnTo>
                  <a:pt x="2087958" y="3009900"/>
                </a:lnTo>
                <a:lnTo>
                  <a:pt x="2044375" y="3009900"/>
                </a:lnTo>
                <a:lnTo>
                  <a:pt x="2040515" y="3022600"/>
                </a:lnTo>
                <a:close/>
              </a:path>
              <a:path w="3205480" h="3035300">
                <a:moveTo>
                  <a:pt x="1971140" y="3022600"/>
                </a:moveTo>
                <a:lnTo>
                  <a:pt x="2032608" y="3022600"/>
                </a:lnTo>
                <a:lnTo>
                  <a:pt x="2028372" y="3009900"/>
                </a:lnTo>
                <a:lnTo>
                  <a:pt x="1974528" y="3009900"/>
                </a:lnTo>
                <a:lnTo>
                  <a:pt x="1971140" y="3022600"/>
                </a:lnTo>
                <a:close/>
              </a:path>
              <a:path w="3205480" h="3035300">
                <a:moveTo>
                  <a:pt x="1053911" y="3022600"/>
                </a:moveTo>
                <a:lnTo>
                  <a:pt x="1065489" y="3022600"/>
                </a:lnTo>
                <a:lnTo>
                  <a:pt x="1061724" y="3009900"/>
                </a:lnTo>
                <a:lnTo>
                  <a:pt x="1057958" y="3009900"/>
                </a:lnTo>
                <a:lnTo>
                  <a:pt x="1053911" y="3022600"/>
                </a:lnTo>
                <a:close/>
              </a:path>
              <a:path w="3205480" h="3035300">
                <a:moveTo>
                  <a:pt x="1020117" y="3022600"/>
                </a:moveTo>
                <a:lnTo>
                  <a:pt x="1035178" y="3022600"/>
                </a:lnTo>
                <a:lnTo>
                  <a:pt x="1031978" y="3009900"/>
                </a:lnTo>
                <a:lnTo>
                  <a:pt x="1024541" y="3009900"/>
                </a:lnTo>
                <a:lnTo>
                  <a:pt x="1020117" y="3022600"/>
                </a:lnTo>
                <a:close/>
              </a:path>
              <a:path w="3205480" h="3035300">
                <a:moveTo>
                  <a:pt x="482900" y="3022600"/>
                </a:moveTo>
                <a:lnTo>
                  <a:pt x="1012775" y="3022600"/>
                </a:lnTo>
                <a:lnTo>
                  <a:pt x="1009292" y="3009900"/>
                </a:lnTo>
                <a:lnTo>
                  <a:pt x="479888" y="3009900"/>
                </a:lnTo>
                <a:lnTo>
                  <a:pt x="482900" y="3022600"/>
                </a:lnTo>
                <a:close/>
              </a:path>
              <a:path w="3205480" h="3035300">
                <a:moveTo>
                  <a:pt x="1827870" y="3035300"/>
                </a:moveTo>
                <a:lnTo>
                  <a:pt x="2620748" y="3035300"/>
                </a:lnTo>
                <a:lnTo>
                  <a:pt x="2621690" y="3022600"/>
                </a:lnTo>
                <a:lnTo>
                  <a:pt x="1835400" y="3022600"/>
                </a:lnTo>
                <a:lnTo>
                  <a:pt x="1827870" y="3035300"/>
                </a:lnTo>
                <a:close/>
              </a:path>
              <a:path w="3205480" h="3035300">
                <a:moveTo>
                  <a:pt x="1756141" y="3035300"/>
                </a:moveTo>
                <a:lnTo>
                  <a:pt x="1827870" y="3035300"/>
                </a:lnTo>
                <a:lnTo>
                  <a:pt x="1823822" y="3022600"/>
                </a:lnTo>
                <a:lnTo>
                  <a:pt x="1759812" y="3022600"/>
                </a:lnTo>
                <a:lnTo>
                  <a:pt x="1756141" y="3035300"/>
                </a:lnTo>
                <a:close/>
              </a:path>
              <a:path w="3205480" h="3035300">
                <a:moveTo>
                  <a:pt x="1710863" y="3035300"/>
                </a:moveTo>
                <a:lnTo>
                  <a:pt x="1748610" y="3035300"/>
                </a:lnTo>
                <a:lnTo>
                  <a:pt x="1744562" y="3022600"/>
                </a:lnTo>
                <a:lnTo>
                  <a:pt x="1714534" y="3022600"/>
                </a:lnTo>
                <a:lnTo>
                  <a:pt x="1710863" y="3035300"/>
                </a:lnTo>
                <a:close/>
              </a:path>
              <a:path w="3205480" h="3035300">
                <a:moveTo>
                  <a:pt x="1688177" y="3035300"/>
                </a:moveTo>
                <a:lnTo>
                  <a:pt x="1703332" y="3035300"/>
                </a:lnTo>
                <a:lnTo>
                  <a:pt x="1699379" y="3022600"/>
                </a:lnTo>
                <a:lnTo>
                  <a:pt x="1691848" y="3022600"/>
                </a:lnTo>
                <a:lnTo>
                  <a:pt x="1688177" y="3035300"/>
                </a:lnTo>
                <a:close/>
              </a:path>
              <a:path w="3205480" h="3035300">
                <a:moveTo>
                  <a:pt x="1642805" y="3035300"/>
                </a:moveTo>
                <a:lnTo>
                  <a:pt x="1658054" y="3035300"/>
                </a:lnTo>
                <a:lnTo>
                  <a:pt x="1654101" y="3022600"/>
                </a:lnTo>
                <a:lnTo>
                  <a:pt x="1646570" y="3022600"/>
                </a:lnTo>
                <a:lnTo>
                  <a:pt x="1642805" y="3035300"/>
                </a:lnTo>
                <a:close/>
              </a:path>
              <a:path w="3205480" h="3035300">
                <a:moveTo>
                  <a:pt x="1608917" y="3035300"/>
                </a:moveTo>
                <a:lnTo>
                  <a:pt x="1623978" y="3035300"/>
                </a:lnTo>
                <a:lnTo>
                  <a:pt x="1620119" y="3022600"/>
                </a:lnTo>
                <a:lnTo>
                  <a:pt x="1612588" y="3022600"/>
                </a:lnTo>
                <a:lnTo>
                  <a:pt x="1608917" y="3035300"/>
                </a:lnTo>
                <a:close/>
              </a:path>
              <a:path w="3205480" h="3035300">
                <a:moveTo>
                  <a:pt x="1563451" y="3035300"/>
                </a:moveTo>
                <a:lnTo>
                  <a:pt x="1578606" y="3035300"/>
                </a:lnTo>
                <a:lnTo>
                  <a:pt x="1574747" y="3022600"/>
                </a:lnTo>
                <a:lnTo>
                  <a:pt x="1567216" y="3022600"/>
                </a:lnTo>
                <a:lnTo>
                  <a:pt x="1563451" y="3035300"/>
                </a:lnTo>
                <a:close/>
              </a:path>
              <a:path w="3205480" h="3035300">
                <a:moveTo>
                  <a:pt x="1506783" y="3035300"/>
                </a:moveTo>
                <a:lnTo>
                  <a:pt x="1521938" y="3035300"/>
                </a:lnTo>
                <a:lnTo>
                  <a:pt x="1518173" y="3022600"/>
                </a:lnTo>
                <a:lnTo>
                  <a:pt x="1510548" y="3022600"/>
                </a:lnTo>
                <a:lnTo>
                  <a:pt x="1506783" y="3035300"/>
                </a:lnTo>
                <a:close/>
              </a:path>
              <a:path w="3205480" h="3035300">
                <a:moveTo>
                  <a:pt x="1461599" y="3035300"/>
                </a:moveTo>
                <a:lnTo>
                  <a:pt x="1499252" y="3035300"/>
                </a:lnTo>
                <a:lnTo>
                  <a:pt x="1495487" y="3022600"/>
                </a:lnTo>
                <a:lnTo>
                  <a:pt x="1465365" y="3022600"/>
                </a:lnTo>
                <a:lnTo>
                  <a:pt x="1461599" y="3035300"/>
                </a:lnTo>
                <a:close/>
              </a:path>
              <a:path w="3205480" h="3035300">
                <a:moveTo>
                  <a:pt x="1427618" y="3035300"/>
                </a:moveTo>
                <a:lnTo>
                  <a:pt x="1442773" y="3035300"/>
                </a:lnTo>
                <a:lnTo>
                  <a:pt x="1439008" y="3022600"/>
                </a:lnTo>
                <a:lnTo>
                  <a:pt x="1431477" y="3022600"/>
                </a:lnTo>
                <a:lnTo>
                  <a:pt x="1427618" y="3035300"/>
                </a:lnTo>
                <a:close/>
              </a:path>
              <a:path w="3205480" h="3035300">
                <a:moveTo>
                  <a:pt x="1405026" y="3035300"/>
                </a:moveTo>
                <a:lnTo>
                  <a:pt x="1420087" y="3035300"/>
                </a:lnTo>
                <a:lnTo>
                  <a:pt x="1416322" y="3022600"/>
                </a:lnTo>
                <a:lnTo>
                  <a:pt x="1408791" y="3022600"/>
                </a:lnTo>
                <a:lnTo>
                  <a:pt x="1405026" y="3035300"/>
                </a:lnTo>
                <a:close/>
              </a:path>
              <a:path w="3205480" h="3035300">
                <a:moveTo>
                  <a:pt x="1359560" y="3035300"/>
                </a:moveTo>
                <a:lnTo>
                  <a:pt x="1397401" y="3035300"/>
                </a:lnTo>
                <a:lnTo>
                  <a:pt x="1393636" y="3022600"/>
                </a:lnTo>
                <a:lnTo>
                  <a:pt x="1363419" y="3022600"/>
                </a:lnTo>
                <a:lnTo>
                  <a:pt x="1359560" y="3035300"/>
                </a:lnTo>
                <a:close/>
              </a:path>
              <a:path w="3205480" h="3035300">
                <a:moveTo>
                  <a:pt x="1291502" y="3035300"/>
                </a:moveTo>
                <a:lnTo>
                  <a:pt x="1318047" y="3035300"/>
                </a:lnTo>
                <a:lnTo>
                  <a:pt x="1314282" y="3022600"/>
                </a:lnTo>
                <a:lnTo>
                  <a:pt x="1295455" y="3022600"/>
                </a:lnTo>
                <a:lnTo>
                  <a:pt x="1291502" y="3035300"/>
                </a:lnTo>
                <a:close/>
              </a:path>
              <a:path w="3205480" h="3035300">
                <a:moveTo>
                  <a:pt x="1234739" y="3035300"/>
                </a:moveTo>
                <a:lnTo>
                  <a:pt x="1261097" y="3035300"/>
                </a:lnTo>
                <a:lnTo>
                  <a:pt x="1257614" y="3022600"/>
                </a:lnTo>
                <a:lnTo>
                  <a:pt x="1238693" y="3022600"/>
                </a:lnTo>
                <a:lnTo>
                  <a:pt x="1234739" y="3035300"/>
                </a:lnTo>
                <a:close/>
              </a:path>
              <a:path w="3205480" h="3035300">
                <a:moveTo>
                  <a:pt x="525730" y="3035300"/>
                </a:moveTo>
                <a:lnTo>
                  <a:pt x="1227209" y="3035300"/>
                </a:lnTo>
                <a:lnTo>
                  <a:pt x="1223538" y="3022600"/>
                </a:lnTo>
                <a:lnTo>
                  <a:pt x="523283" y="3022600"/>
                </a:lnTo>
                <a:lnTo>
                  <a:pt x="525730" y="3035300"/>
                </a:lnTo>
                <a:close/>
              </a:path>
            </a:pathLst>
          </a:custGeom>
          <a:solidFill>
            <a:srgbClr val="293237"/>
          </a:solidFill>
        </p:spPr>
        <p:txBody>
          <a:bodyPr wrap="square" lIns="0" tIns="0" rIns="0" bIns="0" rtlCol="0"/>
          <a:lstStyle/>
          <a:p>
            <a:endParaRPr/>
          </a:p>
        </p:txBody>
      </p:sp>
      <p:sp>
        <p:nvSpPr>
          <p:cNvPr id="11" name="object 11"/>
          <p:cNvSpPr txBox="1">
            <a:spLocks noGrp="1"/>
          </p:cNvSpPr>
          <p:nvPr>
            <p:ph type="title"/>
          </p:nvPr>
        </p:nvSpPr>
        <p:spPr>
          <a:xfrm>
            <a:off x="6962421" y="194814"/>
            <a:ext cx="4538491" cy="711200"/>
          </a:xfrm>
          <a:prstGeom prst="rect">
            <a:avLst/>
          </a:prstGeom>
        </p:spPr>
        <p:txBody>
          <a:bodyPr vert="horz" wrap="square" lIns="0" tIns="12700" rIns="0" bIns="0" rtlCol="0">
            <a:spAutoFit/>
          </a:bodyPr>
          <a:lstStyle/>
          <a:p>
            <a:pPr marL="12700">
              <a:lnSpc>
                <a:spcPct val="100000"/>
              </a:lnSpc>
              <a:spcBef>
                <a:spcPts val="100"/>
              </a:spcBef>
              <a:tabLst>
                <a:tab pos="2129790" algn="l"/>
              </a:tabLst>
            </a:pPr>
            <a:r>
              <a:rPr sz="4500" b="0" spc="-150" dirty="0" smtClean="0">
                <a:latin typeface="Arial Black" panose="020B0A04020102020204" pitchFamily="34" charset="0"/>
                <a:cs typeface="Arial MT"/>
              </a:rPr>
              <a:t>THE</a:t>
            </a:r>
            <a:r>
              <a:rPr lang="en-US" sz="4500" b="0" spc="-150" dirty="0" smtClean="0">
                <a:latin typeface="Arial Black" panose="020B0A04020102020204" pitchFamily="34" charset="0"/>
                <a:cs typeface="Arial MT"/>
              </a:rPr>
              <a:t> </a:t>
            </a:r>
            <a:r>
              <a:rPr sz="4500" b="0" spc="-150" dirty="0" smtClean="0">
                <a:latin typeface="Arial Black" panose="020B0A04020102020204" pitchFamily="34" charset="0"/>
                <a:cs typeface="Arial MT"/>
              </a:rPr>
              <a:t>PROBLEM</a:t>
            </a:r>
            <a:endParaRPr sz="4500" b="0" spc="-150" dirty="0">
              <a:latin typeface="Arial Black" panose="020B0A04020102020204" pitchFamily="34" charset="0"/>
              <a:cs typeface="Arial MT"/>
            </a:endParaRPr>
          </a:p>
        </p:txBody>
      </p:sp>
      <p:sp>
        <p:nvSpPr>
          <p:cNvPr id="2" name="TextBox 1"/>
          <p:cNvSpPr txBox="1"/>
          <p:nvPr/>
        </p:nvSpPr>
        <p:spPr>
          <a:xfrm>
            <a:off x="2391041" y="2549808"/>
            <a:ext cx="14173200" cy="129266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new product has been launched into a bank  because to this, marketers </a:t>
            </a:r>
            <a:r>
              <a:rPr lang="en-US" sz="2000" dirty="0" smtClean="0">
                <a:latin typeface="Arial" panose="020B0604020202020204" pitchFamily="34" charset="0"/>
                <a:cs typeface="Arial" panose="020B0604020202020204" pitchFamily="34" charset="0"/>
              </a:rPr>
              <a:t>make </a:t>
            </a:r>
            <a:r>
              <a:rPr lang="en-US" sz="2000" dirty="0">
                <a:latin typeface="Arial" panose="020B0604020202020204" pitchFamily="34" charset="0"/>
                <a:cs typeface="Arial" panose="020B0604020202020204" pitchFamily="34" charset="0"/>
              </a:rPr>
              <a:t>use of phone calls to reach customers and inform them about the product  </a:t>
            </a:r>
            <a:r>
              <a:rPr lang="en-US" sz="2000" dirty="0" smtClean="0">
                <a:latin typeface="Arial" panose="020B0604020202020204" pitchFamily="34" charset="0"/>
                <a:cs typeface="Arial" panose="020B0604020202020204" pitchFamily="34" charset="0"/>
              </a:rPr>
              <a:t>but </a:t>
            </a:r>
            <a:r>
              <a:rPr lang="en-US" sz="2000" dirty="0">
                <a:latin typeface="Arial" panose="020B0604020202020204" pitchFamily="34" charset="0"/>
                <a:cs typeface="Arial" panose="020B0604020202020204" pitchFamily="34" charset="0"/>
              </a:rPr>
              <a:t>the success rate (11%) was low it was established </a:t>
            </a:r>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was a need to predict the best method to reach customers and the best customers to reach.</a:t>
            </a:r>
          </a:p>
          <a:p>
            <a:endParaRPr lang="en-US" dirty="0"/>
          </a:p>
        </p:txBody>
      </p:sp>
      <p:sp>
        <p:nvSpPr>
          <p:cNvPr id="22" name="object 2"/>
          <p:cNvSpPr txBox="1">
            <a:spLocks/>
          </p:cNvSpPr>
          <p:nvPr/>
        </p:nvSpPr>
        <p:spPr>
          <a:xfrm>
            <a:off x="6846211" y="3718144"/>
            <a:ext cx="4733757" cy="711200"/>
          </a:xfrm>
          <a:prstGeom prst="rect">
            <a:avLst/>
          </a:prstGeom>
        </p:spPr>
        <p:txBody>
          <a:bodyPr vert="horz" wrap="square" lIns="0" tIns="12700" rIns="0" bIns="0" rtlCol="0">
            <a:spAutoFit/>
          </a:bodyPr>
          <a:lstStyle>
            <a:lvl1pPr>
              <a:defRPr sz="9600" b="1" i="0">
                <a:solidFill>
                  <a:srgbClr val="1B2029"/>
                </a:solidFill>
                <a:latin typeface="Trebuchet MS" panose="020B0603020202020204"/>
                <a:ea typeface="+mj-ea"/>
                <a:cs typeface="Trebuchet MS" panose="020B0603020202020204"/>
              </a:defRPr>
            </a:lvl1pPr>
          </a:lstStyle>
          <a:p>
            <a:pPr marL="12700">
              <a:spcBef>
                <a:spcPts val="100"/>
              </a:spcBef>
              <a:tabLst>
                <a:tab pos="2129790" algn="l"/>
              </a:tabLst>
            </a:pPr>
            <a:r>
              <a:rPr lang="en-US" sz="4500" b="0" spc="-150" dirty="0" smtClean="0">
                <a:latin typeface="Arial Black" panose="020B0A04020102020204" pitchFamily="34" charset="0"/>
                <a:cs typeface="Arial MT"/>
              </a:rPr>
              <a:t>THE SOLUTION</a:t>
            </a:r>
            <a:endParaRPr lang="en-US" sz="4500" b="0" spc="-150" dirty="0">
              <a:latin typeface="Arial Black" panose="020B0A04020102020204" pitchFamily="34" charset="0"/>
              <a:cs typeface="Arial MT"/>
            </a:endParaRPr>
          </a:p>
        </p:txBody>
      </p:sp>
      <p:grpSp>
        <p:nvGrpSpPr>
          <p:cNvPr id="23" name="object 3"/>
          <p:cNvGrpSpPr/>
          <p:nvPr/>
        </p:nvGrpSpPr>
        <p:grpSpPr>
          <a:xfrm>
            <a:off x="9046869" y="4479213"/>
            <a:ext cx="937647" cy="898355"/>
            <a:chOff x="8268512" y="1712926"/>
            <a:chExt cx="1785620" cy="1785620"/>
          </a:xfrm>
        </p:grpSpPr>
        <p:sp>
          <p:nvSpPr>
            <p:cNvPr id="24" name="object 4"/>
            <p:cNvSpPr/>
            <p:nvPr/>
          </p:nvSpPr>
          <p:spPr>
            <a:xfrm>
              <a:off x="8324788" y="1769203"/>
              <a:ext cx="1729105" cy="1729105"/>
            </a:xfrm>
            <a:custGeom>
              <a:avLst/>
              <a:gdLst/>
              <a:ahLst/>
              <a:cxnLst/>
              <a:rect l="l" t="t" r="r" b="b"/>
              <a:pathLst>
                <a:path w="1729104" h="1729104">
                  <a:moveTo>
                    <a:pt x="1248568" y="1728787"/>
                  </a:moveTo>
                  <a:lnTo>
                    <a:pt x="480218" y="1728787"/>
                  </a:lnTo>
                  <a:lnTo>
                    <a:pt x="431119" y="1726308"/>
                  </a:lnTo>
                  <a:lnTo>
                    <a:pt x="383438" y="1719031"/>
                  </a:lnTo>
                  <a:lnTo>
                    <a:pt x="337416" y="1707197"/>
                  </a:lnTo>
                  <a:lnTo>
                    <a:pt x="293296" y="1691049"/>
                  </a:lnTo>
                  <a:lnTo>
                    <a:pt x="251318" y="1670827"/>
                  </a:lnTo>
                  <a:lnTo>
                    <a:pt x="211724" y="1646773"/>
                  </a:lnTo>
                  <a:lnTo>
                    <a:pt x="174755" y="1619128"/>
                  </a:lnTo>
                  <a:lnTo>
                    <a:pt x="140653" y="1588134"/>
                  </a:lnTo>
                  <a:lnTo>
                    <a:pt x="109658" y="1554032"/>
                  </a:lnTo>
                  <a:lnTo>
                    <a:pt x="82013" y="1517063"/>
                  </a:lnTo>
                  <a:lnTo>
                    <a:pt x="57959" y="1477469"/>
                  </a:lnTo>
                  <a:lnTo>
                    <a:pt x="37738" y="1435491"/>
                  </a:lnTo>
                  <a:lnTo>
                    <a:pt x="21589" y="1391370"/>
                  </a:lnTo>
                  <a:lnTo>
                    <a:pt x="9756" y="1345349"/>
                  </a:lnTo>
                  <a:lnTo>
                    <a:pt x="2479" y="1297668"/>
                  </a:lnTo>
                  <a:lnTo>
                    <a:pt x="0" y="1248568"/>
                  </a:lnTo>
                  <a:lnTo>
                    <a:pt x="0" y="480218"/>
                  </a:lnTo>
                  <a:lnTo>
                    <a:pt x="2479" y="431119"/>
                  </a:lnTo>
                  <a:lnTo>
                    <a:pt x="9756" y="383438"/>
                  </a:lnTo>
                  <a:lnTo>
                    <a:pt x="21589" y="337416"/>
                  </a:lnTo>
                  <a:lnTo>
                    <a:pt x="37738" y="293296"/>
                  </a:lnTo>
                  <a:lnTo>
                    <a:pt x="57959" y="251318"/>
                  </a:lnTo>
                  <a:lnTo>
                    <a:pt x="82013" y="211724"/>
                  </a:lnTo>
                  <a:lnTo>
                    <a:pt x="109658" y="174755"/>
                  </a:lnTo>
                  <a:lnTo>
                    <a:pt x="140653" y="140653"/>
                  </a:lnTo>
                  <a:lnTo>
                    <a:pt x="174755" y="109658"/>
                  </a:lnTo>
                  <a:lnTo>
                    <a:pt x="211724" y="82013"/>
                  </a:lnTo>
                  <a:lnTo>
                    <a:pt x="251318" y="57959"/>
                  </a:lnTo>
                  <a:lnTo>
                    <a:pt x="293296" y="37738"/>
                  </a:lnTo>
                  <a:lnTo>
                    <a:pt x="337416" y="21589"/>
                  </a:lnTo>
                  <a:lnTo>
                    <a:pt x="383438" y="9756"/>
                  </a:lnTo>
                  <a:lnTo>
                    <a:pt x="431119" y="2479"/>
                  </a:lnTo>
                  <a:lnTo>
                    <a:pt x="480218" y="0"/>
                  </a:lnTo>
                  <a:lnTo>
                    <a:pt x="1248568" y="0"/>
                  </a:lnTo>
                  <a:lnTo>
                    <a:pt x="1297668" y="2479"/>
                  </a:lnTo>
                  <a:lnTo>
                    <a:pt x="1345349" y="9756"/>
                  </a:lnTo>
                  <a:lnTo>
                    <a:pt x="1391370" y="21589"/>
                  </a:lnTo>
                  <a:lnTo>
                    <a:pt x="1435491" y="37738"/>
                  </a:lnTo>
                  <a:lnTo>
                    <a:pt x="1477469" y="57959"/>
                  </a:lnTo>
                  <a:lnTo>
                    <a:pt x="1517063" y="82013"/>
                  </a:lnTo>
                  <a:lnTo>
                    <a:pt x="1554032" y="109658"/>
                  </a:lnTo>
                  <a:lnTo>
                    <a:pt x="1588134" y="140653"/>
                  </a:lnTo>
                  <a:lnTo>
                    <a:pt x="1619128" y="174755"/>
                  </a:lnTo>
                  <a:lnTo>
                    <a:pt x="1646773" y="211724"/>
                  </a:lnTo>
                  <a:lnTo>
                    <a:pt x="1670827" y="251318"/>
                  </a:lnTo>
                  <a:lnTo>
                    <a:pt x="1691049" y="293296"/>
                  </a:lnTo>
                  <a:lnTo>
                    <a:pt x="1707197" y="337416"/>
                  </a:lnTo>
                  <a:lnTo>
                    <a:pt x="1719031" y="383438"/>
                  </a:lnTo>
                  <a:lnTo>
                    <a:pt x="1726308" y="431119"/>
                  </a:lnTo>
                  <a:lnTo>
                    <a:pt x="1728787" y="480218"/>
                  </a:lnTo>
                  <a:lnTo>
                    <a:pt x="1728787" y="1248568"/>
                  </a:lnTo>
                  <a:lnTo>
                    <a:pt x="1726308" y="1297668"/>
                  </a:lnTo>
                  <a:lnTo>
                    <a:pt x="1719031" y="1345349"/>
                  </a:lnTo>
                  <a:lnTo>
                    <a:pt x="1707197" y="1391370"/>
                  </a:lnTo>
                  <a:lnTo>
                    <a:pt x="1691049" y="1435491"/>
                  </a:lnTo>
                  <a:lnTo>
                    <a:pt x="1670827" y="1477469"/>
                  </a:lnTo>
                  <a:lnTo>
                    <a:pt x="1646773" y="1517063"/>
                  </a:lnTo>
                  <a:lnTo>
                    <a:pt x="1619128" y="1554032"/>
                  </a:lnTo>
                  <a:lnTo>
                    <a:pt x="1588134" y="1588134"/>
                  </a:lnTo>
                  <a:lnTo>
                    <a:pt x="1554032" y="1619128"/>
                  </a:lnTo>
                  <a:lnTo>
                    <a:pt x="1517063" y="1646773"/>
                  </a:lnTo>
                  <a:lnTo>
                    <a:pt x="1477469" y="1670827"/>
                  </a:lnTo>
                  <a:lnTo>
                    <a:pt x="1435491" y="1691049"/>
                  </a:lnTo>
                  <a:lnTo>
                    <a:pt x="1391370" y="1707197"/>
                  </a:lnTo>
                  <a:lnTo>
                    <a:pt x="1345349" y="1719031"/>
                  </a:lnTo>
                  <a:lnTo>
                    <a:pt x="1297668" y="1726308"/>
                  </a:lnTo>
                  <a:lnTo>
                    <a:pt x="1248568" y="1728787"/>
                  </a:lnTo>
                  <a:close/>
                </a:path>
              </a:pathLst>
            </a:custGeom>
            <a:solidFill>
              <a:srgbClr val="000000"/>
            </a:solidFill>
          </p:spPr>
          <p:txBody>
            <a:bodyPr wrap="square" lIns="0" tIns="0" rIns="0" bIns="0" rtlCol="0"/>
            <a:lstStyle/>
            <a:p>
              <a:endParaRPr/>
            </a:p>
          </p:txBody>
        </p:sp>
        <p:sp>
          <p:nvSpPr>
            <p:cNvPr id="25" name="object 5"/>
            <p:cNvSpPr/>
            <p:nvPr/>
          </p:nvSpPr>
          <p:spPr>
            <a:xfrm>
              <a:off x="8276767" y="1721181"/>
              <a:ext cx="1729105" cy="1729105"/>
            </a:xfrm>
            <a:custGeom>
              <a:avLst/>
              <a:gdLst/>
              <a:ahLst/>
              <a:cxnLst/>
              <a:rect l="l" t="t" r="r" b="b"/>
              <a:pathLst>
                <a:path w="1729104" h="1729104">
                  <a:moveTo>
                    <a:pt x="1248568" y="1728787"/>
                  </a:moveTo>
                  <a:lnTo>
                    <a:pt x="480218" y="1728787"/>
                  </a:lnTo>
                  <a:lnTo>
                    <a:pt x="431119" y="1726308"/>
                  </a:lnTo>
                  <a:lnTo>
                    <a:pt x="383438" y="1719031"/>
                  </a:lnTo>
                  <a:lnTo>
                    <a:pt x="337416" y="1707197"/>
                  </a:lnTo>
                  <a:lnTo>
                    <a:pt x="293296" y="1691049"/>
                  </a:lnTo>
                  <a:lnTo>
                    <a:pt x="251318" y="1670827"/>
                  </a:lnTo>
                  <a:lnTo>
                    <a:pt x="211724" y="1646773"/>
                  </a:lnTo>
                  <a:lnTo>
                    <a:pt x="174755" y="1619128"/>
                  </a:lnTo>
                  <a:lnTo>
                    <a:pt x="140653" y="1588134"/>
                  </a:lnTo>
                  <a:lnTo>
                    <a:pt x="109658" y="1554032"/>
                  </a:lnTo>
                  <a:lnTo>
                    <a:pt x="82013" y="1517063"/>
                  </a:lnTo>
                  <a:lnTo>
                    <a:pt x="57959" y="1477469"/>
                  </a:lnTo>
                  <a:lnTo>
                    <a:pt x="37738" y="1435491"/>
                  </a:lnTo>
                  <a:lnTo>
                    <a:pt x="21589" y="1391370"/>
                  </a:lnTo>
                  <a:lnTo>
                    <a:pt x="9756" y="1345349"/>
                  </a:lnTo>
                  <a:lnTo>
                    <a:pt x="2479" y="1297668"/>
                  </a:lnTo>
                  <a:lnTo>
                    <a:pt x="0" y="1248568"/>
                  </a:lnTo>
                  <a:lnTo>
                    <a:pt x="0" y="480218"/>
                  </a:lnTo>
                  <a:lnTo>
                    <a:pt x="2479" y="431119"/>
                  </a:lnTo>
                  <a:lnTo>
                    <a:pt x="9756" y="383438"/>
                  </a:lnTo>
                  <a:lnTo>
                    <a:pt x="21589" y="337416"/>
                  </a:lnTo>
                  <a:lnTo>
                    <a:pt x="37738" y="293296"/>
                  </a:lnTo>
                  <a:lnTo>
                    <a:pt x="57959" y="251318"/>
                  </a:lnTo>
                  <a:lnTo>
                    <a:pt x="82013" y="211724"/>
                  </a:lnTo>
                  <a:lnTo>
                    <a:pt x="109658" y="174755"/>
                  </a:lnTo>
                  <a:lnTo>
                    <a:pt x="140653" y="140653"/>
                  </a:lnTo>
                  <a:lnTo>
                    <a:pt x="174755" y="109658"/>
                  </a:lnTo>
                  <a:lnTo>
                    <a:pt x="211724" y="82013"/>
                  </a:lnTo>
                  <a:lnTo>
                    <a:pt x="251318" y="57959"/>
                  </a:lnTo>
                  <a:lnTo>
                    <a:pt x="293296" y="37738"/>
                  </a:lnTo>
                  <a:lnTo>
                    <a:pt x="337416" y="21589"/>
                  </a:lnTo>
                  <a:lnTo>
                    <a:pt x="383438" y="9756"/>
                  </a:lnTo>
                  <a:lnTo>
                    <a:pt x="431119" y="2479"/>
                  </a:lnTo>
                  <a:lnTo>
                    <a:pt x="480218" y="0"/>
                  </a:lnTo>
                  <a:lnTo>
                    <a:pt x="1248568" y="0"/>
                  </a:lnTo>
                  <a:lnTo>
                    <a:pt x="1297668" y="2479"/>
                  </a:lnTo>
                  <a:lnTo>
                    <a:pt x="1345349" y="9756"/>
                  </a:lnTo>
                  <a:lnTo>
                    <a:pt x="1391370" y="21589"/>
                  </a:lnTo>
                  <a:lnTo>
                    <a:pt x="1435491" y="37738"/>
                  </a:lnTo>
                  <a:lnTo>
                    <a:pt x="1477469" y="57959"/>
                  </a:lnTo>
                  <a:lnTo>
                    <a:pt x="1517063" y="82013"/>
                  </a:lnTo>
                  <a:lnTo>
                    <a:pt x="1554032" y="109658"/>
                  </a:lnTo>
                  <a:lnTo>
                    <a:pt x="1588134" y="140653"/>
                  </a:lnTo>
                  <a:lnTo>
                    <a:pt x="1619128" y="174755"/>
                  </a:lnTo>
                  <a:lnTo>
                    <a:pt x="1646773" y="211724"/>
                  </a:lnTo>
                  <a:lnTo>
                    <a:pt x="1670827" y="251318"/>
                  </a:lnTo>
                  <a:lnTo>
                    <a:pt x="1691049" y="293296"/>
                  </a:lnTo>
                  <a:lnTo>
                    <a:pt x="1707197" y="337416"/>
                  </a:lnTo>
                  <a:lnTo>
                    <a:pt x="1719031" y="383438"/>
                  </a:lnTo>
                  <a:lnTo>
                    <a:pt x="1726308" y="431119"/>
                  </a:lnTo>
                  <a:lnTo>
                    <a:pt x="1728787" y="480218"/>
                  </a:lnTo>
                  <a:lnTo>
                    <a:pt x="1728787" y="1248568"/>
                  </a:lnTo>
                  <a:lnTo>
                    <a:pt x="1726308" y="1297668"/>
                  </a:lnTo>
                  <a:lnTo>
                    <a:pt x="1719031" y="1345349"/>
                  </a:lnTo>
                  <a:lnTo>
                    <a:pt x="1707197" y="1391370"/>
                  </a:lnTo>
                  <a:lnTo>
                    <a:pt x="1691049" y="1435491"/>
                  </a:lnTo>
                  <a:lnTo>
                    <a:pt x="1670827" y="1477469"/>
                  </a:lnTo>
                  <a:lnTo>
                    <a:pt x="1646773" y="1517063"/>
                  </a:lnTo>
                  <a:lnTo>
                    <a:pt x="1619128" y="1554032"/>
                  </a:lnTo>
                  <a:lnTo>
                    <a:pt x="1588134" y="1588134"/>
                  </a:lnTo>
                  <a:lnTo>
                    <a:pt x="1554032" y="1619128"/>
                  </a:lnTo>
                  <a:lnTo>
                    <a:pt x="1517063" y="1646773"/>
                  </a:lnTo>
                  <a:lnTo>
                    <a:pt x="1477469" y="1670827"/>
                  </a:lnTo>
                  <a:lnTo>
                    <a:pt x="1435491" y="1691049"/>
                  </a:lnTo>
                  <a:lnTo>
                    <a:pt x="1391370" y="1707197"/>
                  </a:lnTo>
                  <a:lnTo>
                    <a:pt x="1345349" y="1719031"/>
                  </a:lnTo>
                  <a:lnTo>
                    <a:pt x="1297668" y="1726308"/>
                  </a:lnTo>
                  <a:lnTo>
                    <a:pt x="1248568" y="1728787"/>
                  </a:lnTo>
                  <a:close/>
                </a:path>
              </a:pathLst>
            </a:custGeom>
            <a:solidFill>
              <a:srgbClr val="FFB900"/>
            </a:solidFill>
          </p:spPr>
          <p:txBody>
            <a:bodyPr wrap="square" lIns="0" tIns="0" rIns="0" bIns="0" rtlCol="0"/>
            <a:lstStyle/>
            <a:p>
              <a:endParaRPr/>
            </a:p>
          </p:txBody>
        </p:sp>
        <p:sp>
          <p:nvSpPr>
            <p:cNvPr id="26" name="object 6"/>
            <p:cNvSpPr/>
            <p:nvPr/>
          </p:nvSpPr>
          <p:spPr>
            <a:xfrm>
              <a:off x="8276767" y="1721181"/>
              <a:ext cx="1729105" cy="1729105"/>
            </a:xfrm>
            <a:custGeom>
              <a:avLst/>
              <a:gdLst/>
              <a:ahLst/>
              <a:cxnLst/>
              <a:rect l="l" t="t" r="r" b="b"/>
              <a:pathLst>
                <a:path w="1729104" h="1729104">
                  <a:moveTo>
                    <a:pt x="1248568" y="1728787"/>
                  </a:moveTo>
                  <a:lnTo>
                    <a:pt x="1128514" y="1728787"/>
                  </a:lnTo>
                  <a:lnTo>
                    <a:pt x="864393" y="1728787"/>
                  </a:lnTo>
                  <a:lnTo>
                    <a:pt x="600273" y="1728787"/>
                  </a:lnTo>
                  <a:lnTo>
                    <a:pt x="480218" y="1728787"/>
                  </a:lnTo>
                  <a:lnTo>
                    <a:pt x="431119" y="1726308"/>
                  </a:lnTo>
                  <a:lnTo>
                    <a:pt x="383438" y="1719031"/>
                  </a:lnTo>
                  <a:lnTo>
                    <a:pt x="337416" y="1707197"/>
                  </a:lnTo>
                  <a:lnTo>
                    <a:pt x="293296" y="1691049"/>
                  </a:lnTo>
                  <a:lnTo>
                    <a:pt x="251318" y="1670827"/>
                  </a:lnTo>
                  <a:lnTo>
                    <a:pt x="211724" y="1646773"/>
                  </a:lnTo>
                  <a:lnTo>
                    <a:pt x="174755" y="1619128"/>
                  </a:lnTo>
                  <a:lnTo>
                    <a:pt x="140653" y="1588134"/>
                  </a:lnTo>
                  <a:lnTo>
                    <a:pt x="109658" y="1554032"/>
                  </a:lnTo>
                  <a:lnTo>
                    <a:pt x="82013" y="1517063"/>
                  </a:lnTo>
                  <a:lnTo>
                    <a:pt x="57959" y="1477469"/>
                  </a:lnTo>
                  <a:lnTo>
                    <a:pt x="37738" y="1435491"/>
                  </a:lnTo>
                  <a:lnTo>
                    <a:pt x="21589" y="1391370"/>
                  </a:lnTo>
                  <a:lnTo>
                    <a:pt x="9756" y="1345349"/>
                  </a:lnTo>
                  <a:lnTo>
                    <a:pt x="2479" y="1297668"/>
                  </a:lnTo>
                  <a:lnTo>
                    <a:pt x="0" y="1248568"/>
                  </a:lnTo>
                  <a:lnTo>
                    <a:pt x="0" y="1128514"/>
                  </a:lnTo>
                  <a:lnTo>
                    <a:pt x="0" y="864393"/>
                  </a:lnTo>
                  <a:lnTo>
                    <a:pt x="0" y="600273"/>
                  </a:lnTo>
                  <a:lnTo>
                    <a:pt x="0" y="480218"/>
                  </a:lnTo>
                  <a:lnTo>
                    <a:pt x="2479" y="431119"/>
                  </a:lnTo>
                  <a:lnTo>
                    <a:pt x="9756" y="383438"/>
                  </a:lnTo>
                  <a:lnTo>
                    <a:pt x="21589" y="337416"/>
                  </a:lnTo>
                  <a:lnTo>
                    <a:pt x="37738" y="293296"/>
                  </a:lnTo>
                  <a:lnTo>
                    <a:pt x="57959" y="251318"/>
                  </a:lnTo>
                  <a:lnTo>
                    <a:pt x="82013" y="211724"/>
                  </a:lnTo>
                  <a:lnTo>
                    <a:pt x="109658" y="174755"/>
                  </a:lnTo>
                  <a:lnTo>
                    <a:pt x="140653" y="140653"/>
                  </a:lnTo>
                  <a:lnTo>
                    <a:pt x="174755" y="109658"/>
                  </a:lnTo>
                  <a:lnTo>
                    <a:pt x="211724" y="82013"/>
                  </a:lnTo>
                  <a:lnTo>
                    <a:pt x="251318" y="57959"/>
                  </a:lnTo>
                  <a:lnTo>
                    <a:pt x="293296" y="37738"/>
                  </a:lnTo>
                  <a:lnTo>
                    <a:pt x="337416" y="21589"/>
                  </a:lnTo>
                  <a:lnTo>
                    <a:pt x="383438" y="9756"/>
                  </a:lnTo>
                  <a:lnTo>
                    <a:pt x="431119" y="2479"/>
                  </a:lnTo>
                  <a:lnTo>
                    <a:pt x="480218" y="0"/>
                  </a:lnTo>
                  <a:lnTo>
                    <a:pt x="600273" y="0"/>
                  </a:lnTo>
                  <a:lnTo>
                    <a:pt x="864393" y="0"/>
                  </a:lnTo>
                  <a:lnTo>
                    <a:pt x="1128514" y="0"/>
                  </a:lnTo>
                  <a:lnTo>
                    <a:pt x="1248568" y="0"/>
                  </a:lnTo>
                  <a:lnTo>
                    <a:pt x="1297668" y="2479"/>
                  </a:lnTo>
                  <a:lnTo>
                    <a:pt x="1345349" y="9756"/>
                  </a:lnTo>
                  <a:lnTo>
                    <a:pt x="1391370" y="21589"/>
                  </a:lnTo>
                  <a:lnTo>
                    <a:pt x="1435491" y="37738"/>
                  </a:lnTo>
                  <a:lnTo>
                    <a:pt x="1477469" y="57959"/>
                  </a:lnTo>
                  <a:lnTo>
                    <a:pt x="1517063" y="82013"/>
                  </a:lnTo>
                  <a:lnTo>
                    <a:pt x="1554032" y="109658"/>
                  </a:lnTo>
                  <a:lnTo>
                    <a:pt x="1588134" y="140653"/>
                  </a:lnTo>
                  <a:lnTo>
                    <a:pt x="1619128" y="174755"/>
                  </a:lnTo>
                  <a:lnTo>
                    <a:pt x="1646773" y="211724"/>
                  </a:lnTo>
                  <a:lnTo>
                    <a:pt x="1670827" y="251318"/>
                  </a:lnTo>
                  <a:lnTo>
                    <a:pt x="1691049" y="293296"/>
                  </a:lnTo>
                  <a:lnTo>
                    <a:pt x="1707197" y="337416"/>
                  </a:lnTo>
                  <a:lnTo>
                    <a:pt x="1719031" y="383438"/>
                  </a:lnTo>
                  <a:lnTo>
                    <a:pt x="1726308" y="431119"/>
                  </a:lnTo>
                  <a:lnTo>
                    <a:pt x="1728787" y="480218"/>
                  </a:lnTo>
                  <a:lnTo>
                    <a:pt x="1728787" y="600273"/>
                  </a:lnTo>
                  <a:lnTo>
                    <a:pt x="1728787" y="864393"/>
                  </a:lnTo>
                  <a:lnTo>
                    <a:pt x="1728787" y="1128514"/>
                  </a:lnTo>
                  <a:lnTo>
                    <a:pt x="1728787" y="1248568"/>
                  </a:lnTo>
                  <a:lnTo>
                    <a:pt x="1726308" y="1297668"/>
                  </a:lnTo>
                  <a:lnTo>
                    <a:pt x="1719031" y="1345349"/>
                  </a:lnTo>
                  <a:lnTo>
                    <a:pt x="1707197" y="1391370"/>
                  </a:lnTo>
                  <a:lnTo>
                    <a:pt x="1691049" y="1435491"/>
                  </a:lnTo>
                  <a:lnTo>
                    <a:pt x="1670827" y="1477469"/>
                  </a:lnTo>
                  <a:lnTo>
                    <a:pt x="1646773" y="1517063"/>
                  </a:lnTo>
                  <a:lnTo>
                    <a:pt x="1619128" y="1554032"/>
                  </a:lnTo>
                  <a:lnTo>
                    <a:pt x="1588134" y="1588134"/>
                  </a:lnTo>
                  <a:lnTo>
                    <a:pt x="1554032" y="1619128"/>
                  </a:lnTo>
                  <a:lnTo>
                    <a:pt x="1517063" y="1646773"/>
                  </a:lnTo>
                  <a:lnTo>
                    <a:pt x="1477469" y="1670827"/>
                  </a:lnTo>
                  <a:lnTo>
                    <a:pt x="1435491" y="1691049"/>
                  </a:lnTo>
                  <a:lnTo>
                    <a:pt x="1391370" y="1707197"/>
                  </a:lnTo>
                  <a:lnTo>
                    <a:pt x="1345349" y="1719031"/>
                  </a:lnTo>
                  <a:lnTo>
                    <a:pt x="1297668" y="1726308"/>
                  </a:lnTo>
                  <a:lnTo>
                    <a:pt x="1248568" y="1728787"/>
                  </a:lnTo>
                  <a:close/>
                </a:path>
              </a:pathLst>
            </a:custGeom>
            <a:ln w="16007">
              <a:solidFill>
                <a:srgbClr val="000000"/>
              </a:solidFill>
            </a:ln>
          </p:spPr>
          <p:txBody>
            <a:bodyPr wrap="square" lIns="0" tIns="0" rIns="0" bIns="0" rtlCol="0"/>
            <a:lstStyle/>
            <a:p>
              <a:endParaRPr/>
            </a:p>
          </p:txBody>
        </p:sp>
        <p:sp>
          <p:nvSpPr>
            <p:cNvPr id="27" name="object 7"/>
            <p:cNvSpPr/>
            <p:nvPr/>
          </p:nvSpPr>
          <p:spPr>
            <a:xfrm>
              <a:off x="8963006" y="2864860"/>
              <a:ext cx="356870" cy="245110"/>
            </a:xfrm>
            <a:custGeom>
              <a:avLst/>
              <a:gdLst/>
              <a:ahLst/>
              <a:cxnLst/>
              <a:rect l="l" t="t" r="r" b="b"/>
              <a:pathLst>
                <a:path w="356870" h="245110">
                  <a:moveTo>
                    <a:pt x="319971" y="81654"/>
                  </a:moveTo>
                  <a:lnTo>
                    <a:pt x="36341" y="81654"/>
                  </a:lnTo>
                  <a:lnTo>
                    <a:pt x="22195" y="78799"/>
                  </a:lnTo>
                  <a:lnTo>
                    <a:pt x="10643" y="71010"/>
                  </a:lnTo>
                  <a:lnTo>
                    <a:pt x="2855" y="59459"/>
                  </a:lnTo>
                  <a:lnTo>
                    <a:pt x="0" y="45313"/>
                  </a:lnTo>
                  <a:lnTo>
                    <a:pt x="0" y="36341"/>
                  </a:lnTo>
                  <a:lnTo>
                    <a:pt x="2855" y="22196"/>
                  </a:lnTo>
                  <a:lnTo>
                    <a:pt x="10643" y="10644"/>
                  </a:lnTo>
                  <a:lnTo>
                    <a:pt x="22195" y="2856"/>
                  </a:lnTo>
                  <a:lnTo>
                    <a:pt x="36341" y="0"/>
                  </a:lnTo>
                  <a:lnTo>
                    <a:pt x="319971" y="0"/>
                  </a:lnTo>
                  <a:lnTo>
                    <a:pt x="334117" y="2856"/>
                  </a:lnTo>
                  <a:lnTo>
                    <a:pt x="345668" y="10644"/>
                  </a:lnTo>
                  <a:lnTo>
                    <a:pt x="353456" y="22196"/>
                  </a:lnTo>
                  <a:lnTo>
                    <a:pt x="356312" y="36341"/>
                  </a:lnTo>
                  <a:lnTo>
                    <a:pt x="356312" y="45313"/>
                  </a:lnTo>
                  <a:lnTo>
                    <a:pt x="353456" y="59459"/>
                  </a:lnTo>
                  <a:lnTo>
                    <a:pt x="345668" y="71010"/>
                  </a:lnTo>
                  <a:lnTo>
                    <a:pt x="334117" y="78799"/>
                  </a:lnTo>
                  <a:lnTo>
                    <a:pt x="319971" y="81654"/>
                  </a:lnTo>
                  <a:close/>
                </a:path>
                <a:path w="356870" h="245110">
                  <a:moveTo>
                    <a:pt x="290279" y="163311"/>
                  </a:moveTo>
                  <a:lnTo>
                    <a:pt x="66033" y="163311"/>
                  </a:lnTo>
                  <a:lnTo>
                    <a:pt x="51887" y="160455"/>
                  </a:lnTo>
                  <a:lnTo>
                    <a:pt x="40336" y="152666"/>
                  </a:lnTo>
                  <a:lnTo>
                    <a:pt x="32547" y="141115"/>
                  </a:lnTo>
                  <a:lnTo>
                    <a:pt x="29691" y="126969"/>
                  </a:lnTo>
                  <a:lnTo>
                    <a:pt x="29691" y="117996"/>
                  </a:lnTo>
                  <a:lnTo>
                    <a:pt x="32547" y="103850"/>
                  </a:lnTo>
                  <a:lnTo>
                    <a:pt x="40336" y="92299"/>
                  </a:lnTo>
                  <a:lnTo>
                    <a:pt x="51887" y="84510"/>
                  </a:lnTo>
                  <a:lnTo>
                    <a:pt x="66033" y="81654"/>
                  </a:lnTo>
                  <a:lnTo>
                    <a:pt x="290279" y="81654"/>
                  </a:lnTo>
                  <a:lnTo>
                    <a:pt x="304424" y="84510"/>
                  </a:lnTo>
                  <a:lnTo>
                    <a:pt x="315976" y="92299"/>
                  </a:lnTo>
                  <a:lnTo>
                    <a:pt x="323764" y="103850"/>
                  </a:lnTo>
                  <a:lnTo>
                    <a:pt x="326620" y="117996"/>
                  </a:lnTo>
                  <a:lnTo>
                    <a:pt x="326620" y="126969"/>
                  </a:lnTo>
                  <a:lnTo>
                    <a:pt x="323764" y="141115"/>
                  </a:lnTo>
                  <a:lnTo>
                    <a:pt x="315976" y="152666"/>
                  </a:lnTo>
                  <a:lnTo>
                    <a:pt x="304424" y="160455"/>
                  </a:lnTo>
                  <a:lnTo>
                    <a:pt x="290279" y="163311"/>
                  </a:lnTo>
                  <a:close/>
                </a:path>
                <a:path w="356870" h="245110">
                  <a:moveTo>
                    <a:pt x="201975" y="244965"/>
                  </a:moveTo>
                  <a:lnTo>
                    <a:pt x="154337" y="244965"/>
                  </a:lnTo>
                  <a:lnTo>
                    <a:pt x="126046" y="239254"/>
                  </a:lnTo>
                  <a:lnTo>
                    <a:pt x="102943" y="223677"/>
                  </a:lnTo>
                  <a:lnTo>
                    <a:pt x="87366" y="200574"/>
                  </a:lnTo>
                  <a:lnTo>
                    <a:pt x="81654" y="172283"/>
                  </a:lnTo>
                  <a:lnTo>
                    <a:pt x="81654" y="163311"/>
                  </a:lnTo>
                  <a:lnTo>
                    <a:pt x="274657" y="163311"/>
                  </a:lnTo>
                  <a:lnTo>
                    <a:pt x="274657" y="172283"/>
                  </a:lnTo>
                  <a:lnTo>
                    <a:pt x="268946" y="200574"/>
                  </a:lnTo>
                  <a:lnTo>
                    <a:pt x="253369" y="223677"/>
                  </a:lnTo>
                  <a:lnTo>
                    <a:pt x="230266" y="239254"/>
                  </a:lnTo>
                  <a:lnTo>
                    <a:pt x="201975" y="244965"/>
                  </a:lnTo>
                  <a:close/>
                </a:path>
              </a:pathLst>
            </a:custGeom>
            <a:solidFill>
              <a:srgbClr val="000000"/>
            </a:solidFill>
          </p:spPr>
          <p:txBody>
            <a:bodyPr wrap="square" lIns="0" tIns="0" rIns="0" bIns="0" rtlCol="0"/>
            <a:lstStyle/>
            <a:p>
              <a:endParaRPr/>
            </a:p>
          </p:txBody>
        </p:sp>
        <p:sp>
          <p:nvSpPr>
            <p:cNvPr id="28" name="object 8"/>
            <p:cNvSpPr/>
            <p:nvPr/>
          </p:nvSpPr>
          <p:spPr>
            <a:xfrm>
              <a:off x="8842554" y="2233991"/>
              <a:ext cx="597535" cy="631190"/>
            </a:xfrm>
            <a:custGeom>
              <a:avLst/>
              <a:gdLst/>
              <a:ahLst/>
              <a:cxnLst/>
              <a:rect l="l" t="t" r="r" b="b"/>
              <a:pathLst>
                <a:path w="597534" h="631189">
                  <a:moveTo>
                    <a:pt x="443538" y="630869"/>
                  </a:moveTo>
                  <a:lnTo>
                    <a:pt x="153678" y="630869"/>
                  </a:lnTo>
                  <a:lnTo>
                    <a:pt x="144046" y="628925"/>
                  </a:lnTo>
                  <a:lnTo>
                    <a:pt x="136181" y="623622"/>
                  </a:lnTo>
                  <a:lnTo>
                    <a:pt x="130878" y="615757"/>
                  </a:lnTo>
                  <a:lnTo>
                    <a:pt x="128933" y="606125"/>
                  </a:lnTo>
                  <a:lnTo>
                    <a:pt x="128881" y="583782"/>
                  </a:lnTo>
                  <a:lnTo>
                    <a:pt x="127090" y="566890"/>
                  </a:lnTo>
                  <a:lnTo>
                    <a:pt x="121707" y="550450"/>
                  </a:lnTo>
                  <a:lnTo>
                    <a:pt x="113009" y="535507"/>
                  </a:lnTo>
                  <a:lnTo>
                    <a:pt x="101218" y="522610"/>
                  </a:lnTo>
                  <a:lnTo>
                    <a:pt x="67234" y="487328"/>
                  </a:lnTo>
                  <a:lnTo>
                    <a:pt x="39368" y="446851"/>
                  </a:lnTo>
                  <a:lnTo>
                    <a:pt x="18372" y="401930"/>
                  </a:lnTo>
                  <a:lnTo>
                    <a:pt x="4999" y="353318"/>
                  </a:lnTo>
                  <a:lnTo>
                    <a:pt x="0" y="301766"/>
                  </a:lnTo>
                  <a:lnTo>
                    <a:pt x="3381" y="254348"/>
                  </a:lnTo>
                  <a:lnTo>
                    <a:pt x="14137" y="209026"/>
                  </a:lnTo>
                  <a:lnTo>
                    <a:pt x="31642" y="166449"/>
                  </a:lnTo>
                  <a:lnTo>
                    <a:pt x="55271" y="127269"/>
                  </a:lnTo>
                  <a:lnTo>
                    <a:pt x="84400" y="92137"/>
                  </a:lnTo>
                  <a:lnTo>
                    <a:pt x="118404" y="61706"/>
                  </a:lnTo>
                  <a:lnTo>
                    <a:pt x="156657" y="36625"/>
                  </a:lnTo>
                  <a:lnTo>
                    <a:pt x="198536" y="17546"/>
                  </a:lnTo>
                  <a:lnTo>
                    <a:pt x="243415" y="5120"/>
                  </a:lnTo>
                  <a:lnTo>
                    <a:pt x="290670" y="0"/>
                  </a:lnTo>
                  <a:lnTo>
                    <a:pt x="340212" y="2771"/>
                  </a:lnTo>
                  <a:lnTo>
                    <a:pt x="387277" y="13280"/>
                  </a:lnTo>
                  <a:lnTo>
                    <a:pt x="431219" y="30882"/>
                  </a:lnTo>
                  <a:lnTo>
                    <a:pt x="471395" y="54932"/>
                  </a:lnTo>
                  <a:lnTo>
                    <a:pt x="507159" y="84785"/>
                  </a:lnTo>
                  <a:lnTo>
                    <a:pt x="537866" y="119795"/>
                  </a:lnTo>
                  <a:lnTo>
                    <a:pt x="562872" y="159319"/>
                  </a:lnTo>
                  <a:lnTo>
                    <a:pt x="581532" y="202712"/>
                  </a:lnTo>
                  <a:lnTo>
                    <a:pt x="593200" y="249328"/>
                  </a:lnTo>
                  <a:lnTo>
                    <a:pt x="597233" y="298523"/>
                  </a:lnTo>
                  <a:lnTo>
                    <a:pt x="592673" y="350796"/>
                  </a:lnTo>
                  <a:lnTo>
                    <a:pt x="579512" y="400101"/>
                  </a:lnTo>
                  <a:lnTo>
                    <a:pt x="558526" y="445661"/>
                  </a:lnTo>
                  <a:lnTo>
                    <a:pt x="530494" y="486699"/>
                  </a:lnTo>
                  <a:lnTo>
                    <a:pt x="496192" y="522437"/>
                  </a:lnTo>
                  <a:lnTo>
                    <a:pt x="484393" y="535283"/>
                  </a:lnTo>
                  <a:lnTo>
                    <a:pt x="475625" y="550128"/>
                  </a:lnTo>
                  <a:lnTo>
                    <a:pt x="470163" y="566464"/>
                  </a:lnTo>
                  <a:lnTo>
                    <a:pt x="468282" y="583782"/>
                  </a:lnTo>
                  <a:lnTo>
                    <a:pt x="468282" y="606125"/>
                  </a:lnTo>
                  <a:lnTo>
                    <a:pt x="466337" y="615757"/>
                  </a:lnTo>
                  <a:lnTo>
                    <a:pt x="461034" y="623622"/>
                  </a:lnTo>
                  <a:lnTo>
                    <a:pt x="453169" y="628925"/>
                  </a:lnTo>
                  <a:lnTo>
                    <a:pt x="443538" y="630869"/>
                  </a:lnTo>
                  <a:close/>
                </a:path>
              </a:pathLst>
            </a:custGeom>
            <a:solidFill>
              <a:srgbClr val="FFB900"/>
            </a:solidFill>
          </p:spPr>
          <p:txBody>
            <a:bodyPr wrap="square" lIns="0" tIns="0" rIns="0" bIns="0" rtlCol="0"/>
            <a:lstStyle/>
            <a:p>
              <a:endParaRPr/>
            </a:p>
          </p:txBody>
        </p:sp>
        <p:sp>
          <p:nvSpPr>
            <p:cNvPr id="29" name="object 9"/>
            <p:cNvSpPr/>
            <p:nvPr/>
          </p:nvSpPr>
          <p:spPr>
            <a:xfrm>
              <a:off x="8842554" y="2233991"/>
              <a:ext cx="597535" cy="631190"/>
            </a:xfrm>
            <a:custGeom>
              <a:avLst/>
              <a:gdLst/>
              <a:ahLst/>
              <a:cxnLst/>
              <a:rect l="l" t="t" r="r" b="b"/>
              <a:pathLst>
                <a:path w="597534" h="631189">
                  <a:moveTo>
                    <a:pt x="597233" y="298523"/>
                  </a:moveTo>
                  <a:lnTo>
                    <a:pt x="593200" y="249328"/>
                  </a:lnTo>
                  <a:lnTo>
                    <a:pt x="581532" y="202712"/>
                  </a:lnTo>
                  <a:lnTo>
                    <a:pt x="562872" y="159319"/>
                  </a:lnTo>
                  <a:lnTo>
                    <a:pt x="537866" y="119795"/>
                  </a:lnTo>
                  <a:lnTo>
                    <a:pt x="507159" y="84785"/>
                  </a:lnTo>
                  <a:lnTo>
                    <a:pt x="471395" y="54932"/>
                  </a:lnTo>
                  <a:lnTo>
                    <a:pt x="431219" y="30882"/>
                  </a:lnTo>
                  <a:lnTo>
                    <a:pt x="387277" y="13280"/>
                  </a:lnTo>
                  <a:lnTo>
                    <a:pt x="340212" y="2771"/>
                  </a:lnTo>
                  <a:lnTo>
                    <a:pt x="290670" y="0"/>
                  </a:lnTo>
                  <a:lnTo>
                    <a:pt x="243415" y="5120"/>
                  </a:lnTo>
                  <a:lnTo>
                    <a:pt x="198536" y="17546"/>
                  </a:lnTo>
                  <a:lnTo>
                    <a:pt x="156657" y="36625"/>
                  </a:lnTo>
                  <a:lnTo>
                    <a:pt x="118404" y="61706"/>
                  </a:lnTo>
                  <a:lnTo>
                    <a:pt x="84400" y="92137"/>
                  </a:lnTo>
                  <a:lnTo>
                    <a:pt x="55271" y="127269"/>
                  </a:lnTo>
                  <a:lnTo>
                    <a:pt x="31642" y="166449"/>
                  </a:lnTo>
                  <a:lnTo>
                    <a:pt x="14137" y="209026"/>
                  </a:lnTo>
                  <a:lnTo>
                    <a:pt x="3381" y="254348"/>
                  </a:lnTo>
                  <a:lnTo>
                    <a:pt x="0" y="301766"/>
                  </a:lnTo>
                  <a:lnTo>
                    <a:pt x="4999" y="353318"/>
                  </a:lnTo>
                  <a:lnTo>
                    <a:pt x="18372" y="401930"/>
                  </a:lnTo>
                  <a:lnTo>
                    <a:pt x="39368" y="446851"/>
                  </a:lnTo>
                  <a:lnTo>
                    <a:pt x="67234" y="487328"/>
                  </a:lnTo>
                  <a:lnTo>
                    <a:pt x="101218" y="522610"/>
                  </a:lnTo>
                  <a:lnTo>
                    <a:pt x="113009" y="535507"/>
                  </a:lnTo>
                  <a:lnTo>
                    <a:pt x="121707" y="550450"/>
                  </a:lnTo>
                  <a:lnTo>
                    <a:pt x="127090" y="566890"/>
                  </a:lnTo>
                  <a:lnTo>
                    <a:pt x="128933" y="584278"/>
                  </a:lnTo>
                  <a:lnTo>
                    <a:pt x="128933" y="606125"/>
                  </a:lnTo>
                  <a:lnTo>
                    <a:pt x="130878" y="615757"/>
                  </a:lnTo>
                  <a:lnTo>
                    <a:pt x="136181" y="623622"/>
                  </a:lnTo>
                  <a:lnTo>
                    <a:pt x="144046" y="628925"/>
                  </a:lnTo>
                  <a:lnTo>
                    <a:pt x="153678" y="630869"/>
                  </a:lnTo>
                  <a:lnTo>
                    <a:pt x="198968" y="630869"/>
                  </a:lnTo>
                  <a:lnTo>
                    <a:pt x="298608" y="630869"/>
                  </a:lnTo>
                  <a:lnTo>
                    <a:pt x="398247" y="630869"/>
                  </a:lnTo>
                  <a:lnTo>
                    <a:pt x="443538" y="630869"/>
                  </a:lnTo>
                  <a:lnTo>
                    <a:pt x="453169" y="628925"/>
                  </a:lnTo>
                  <a:lnTo>
                    <a:pt x="461034" y="623622"/>
                  </a:lnTo>
                  <a:lnTo>
                    <a:pt x="466337" y="615757"/>
                  </a:lnTo>
                  <a:lnTo>
                    <a:pt x="468282" y="606125"/>
                  </a:lnTo>
                  <a:lnTo>
                    <a:pt x="468282" y="583782"/>
                  </a:lnTo>
                  <a:lnTo>
                    <a:pt x="470163" y="566464"/>
                  </a:lnTo>
                  <a:lnTo>
                    <a:pt x="475625" y="550128"/>
                  </a:lnTo>
                  <a:lnTo>
                    <a:pt x="484393" y="535283"/>
                  </a:lnTo>
                  <a:lnTo>
                    <a:pt x="496192" y="522437"/>
                  </a:lnTo>
                  <a:lnTo>
                    <a:pt x="530494" y="486699"/>
                  </a:lnTo>
                  <a:lnTo>
                    <a:pt x="558526" y="445661"/>
                  </a:lnTo>
                  <a:lnTo>
                    <a:pt x="579512" y="400101"/>
                  </a:lnTo>
                  <a:lnTo>
                    <a:pt x="592673" y="350796"/>
                  </a:lnTo>
                  <a:lnTo>
                    <a:pt x="597233" y="298523"/>
                  </a:lnTo>
                  <a:close/>
                </a:path>
              </a:pathLst>
            </a:custGeom>
            <a:ln w="16007">
              <a:solidFill>
                <a:srgbClr val="000000"/>
              </a:solidFill>
            </a:ln>
          </p:spPr>
          <p:txBody>
            <a:bodyPr wrap="square" lIns="0" tIns="0" rIns="0" bIns="0" rtlCol="0"/>
            <a:lstStyle/>
            <a:p>
              <a:endParaRPr/>
            </a:p>
          </p:txBody>
        </p:sp>
        <p:sp>
          <p:nvSpPr>
            <p:cNvPr id="30" name="object 10"/>
            <p:cNvSpPr/>
            <p:nvPr/>
          </p:nvSpPr>
          <p:spPr>
            <a:xfrm>
              <a:off x="9033721" y="2573227"/>
              <a:ext cx="207645" cy="292100"/>
            </a:xfrm>
            <a:custGeom>
              <a:avLst/>
              <a:gdLst/>
              <a:ahLst/>
              <a:cxnLst/>
              <a:rect l="l" t="t" r="r" b="b"/>
              <a:pathLst>
                <a:path w="207645" h="292100">
                  <a:moveTo>
                    <a:pt x="64807" y="291633"/>
                  </a:moveTo>
                  <a:lnTo>
                    <a:pt x="64807" y="251128"/>
                  </a:lnTo>
                  <a:lnTo>
                    <a:pt x="64807" y="162018"/>
                  </a:lnTo>
                  <a:lnTo>
                    <a:pt x="64807" y="72908"/>
                  </a:lnTo>
                  <a:lnTo>
                    <a:pt x="64807" y="32403"/>
                  </a:lnTo>
                  <a:lnTo>
                    <a:pt x="62260" y="19790"/>
                  </a:lnTo>
                  <a:lnTo>
                    <a:pt x="55316" y="9490"/>
                  </a:lnTo>
                  <a:lnTo>
                    <a:pt x="45016" y="2546"/>
                  </a:lnTo>
                  <a:lnTo>
                    <a:pt x="32403" y="0"/>
                  </a:lnTo>
                  <a:lnTo>
                    <a:pt x="19790" y="2546"/>
                  </a:lnTo>
                  <a:lnTo>
                    <a:pt x="9490" y="9490"/>
                  </a:lnTo>
                  <a:lnTo>
                    <a:pt x="2546" y="19790"/>
                  </a:lnTo>
                  <a:lnTo>
                    <a:pt x="0" y="32403"/>
                  </a:lnTo>
                  <a:lnTo>
                    <a:pt x="2546" y="45016"/>
                  </a:lnTo>
                  <a:lnTo>
                    <a:pt x="9490" y="55316"/>
                  </a:lnTo>
                  <a:lnTo>
                    <a:pt x="19790" y="62260"/>
                  </a:lnTo>
                  <a:lnTo>
                    <a:pt x="32403" y="64807"/>
                  </a:lnTo>
                  <a:lnTo>
                    <a:pt x="54680" y="64807"/>
                  </a:lnTo>
                  <a:lnTo>
                    <a:pt x="103691" y="64807"/>
                  </a:lnTo>
                  <a:lnTo>
                    <a:pt x="152701" y="64807"/>
                  </a:lnTo>
                  <a:lnTo>
                    <a:pt x="174978" y="64807"/>
                  </a:lnTo>
                  <a:lnTo>
                    <a:pt x="187592" y="62260"/>
                  </a:lnTo>
                  <a:lnTo>
                    <a:pt x="197892" y="55316"/>
                  </a:lnTo>
                  <a:lnTo>
                    <a:pt x="204837" y="45016"/>
                  </a:lnTo>
                  <a:lnTo>
                    <a:pt x="207384" y="32403"/>
                  </a:lnTo>
                  <a:lnTo>
                    <a:pt x="204837" y="19790"/>
                  </a:lnTo>
                  <a:lnTo>
                    <a:pt x="197892" y="9490"/>
                  </a:lnTo>
                  <a:lnTo>
                    <a:pt x="187592" y="2546"/>
                  </a:lnTo>
                  <a:lnTo>
                    <a:pt x="174978" y="0"/>
                  </a:lnTo>
                  <a:lnTo>
                    <a:pt x="162365" y="2546"/>
                  </a:lnTo>
                  <a:lnTo>
                    <a:pt x="152066" y="9490"/>
                  </a:lnTo>
                  <a:lnTo>
                    <a:pt x="145121" y="19790"/>
                  </a:lnTo>
                  <a:lnTo>
                    <a:pt x="142575" y="32403"/>
                  </a:lnTo>
                  <a:lnTo>
                    <a:pt x="142575" y="72908"/>
                  </a:lnTo>
                  <a:lnTo>
                    <a:pt x="142575" y="162018"/>
                  </a:lnTo>
                  <a:lnTo>
                    <a:pt x="142575" y="251128"/>
                  </a:lnTo>
                  <a:lnTo>
                    <a:pt x="142575" y="291633"/>
                  </a:lnTo>
                </a:path>
              </a:pathLst>
            </a:custGeom>
            <a:ln w="16007">
              <a:solidFill>
                <a:srgbClr val="000000"/>
              </a:solidFill>
            </a:ln>
          </p:spPr>
          <p:txBody>
            <a:bodyPr wrap="square" lIns="0" tIns="0" rIns="0" bIns="0" rtlCol="0"/>
            <a:lstStyle/>
            <a:p>
              <a:endParaRPr/>
            </a:p>
          </p:txBody>
        </p:sp>
        <p:sp>
          <p:nvSpPr>
            <p:cNvPr id="31" name="object 11"/>
            <p:cNvSpPr/>
            <p:nvPr/>
          </p:nvSpPr>
          <p:spPr>
            <a:xfrm>
              <a:off x="8769808" y="2177008"/>
              <a:ext cx="746125" cy="648970"/>
            </a:xfrm>
            <a:custGeom>
              <a:avLst/>
              <a:gdLst/>
              <a:ahLst/>
              <a:cxnLst/>
              <a:rect l="l" t="t" r="r" b="b"/>
              <a:pathLst>
                <a:path w="746125" h="648969">
                  <a:moveTo>
                    <a:pt x="9664" y="421284"/>
                  </a:moveTo>
                  <a:lnTo>
                    <a:pt x="977" y="420674"/>
                  </a:lnTo>
                  <a:lnTo>
                    <a:pt x="0" y="421754"/>
                  </a:lnTo>
                  <a:lnTo>
                    <a:pt x="431" y="424154"/>
                  </a:lnTo>
                  <a:lnTo>
                    <a:pt x="1714" y="424840"/>
                  </a:lnTo>
                  <a:lnTo>
                    <a:pt x="9664" y="421284"/>
                  </a:lnTo>
                  <a:close/>
                </a:path>
                <a:path w="746125" h="648969">
                  <a:moveTo>
                    <a:pt x="57543" y="173139"/>
                  </a:moveTo>
                  <a:lnTo>
                    <a:pt x="51282" y="167081"/>
                  </a:lnTo>
                  <a:lnTo>
                    <a:pt x="49834" y="167284"/>
                  </a:lnTo>
                  <a:lnTo>
                    <a:pt x="48615" y="169392"/>
                  </a:lnTo>
                  <a:lnTo>
                    <a:pt x="49161" y="170738"/>
                  </a:lnTo>
                  <a:lnTo>
                    <a:pt x="57543" y="173139"/>
                  </a:lnTo>
                  <a:close/>
                </a:path>
                <a:path w="746125" h="648969">
                  <a:moveTo>
                    <a:pt x="135534" y="640638"/>
                  </a:moveTo>
                  <a:lnTo>
                    <a:pt x="128485" y="645756"/>
                  </a:lnTo>
                  <a:lnTo>
                    <a:pt x="128435" y="647204"/>
                  </a:lnTo>
                  <a:lnTo>
                    <a:pt x="130302" y="648766"/>
                  </a:lnTo>
                  <a:lnTo>
                    <a:pt x="131724" y="648462"/>
                  </a:lnTo>
                  <a:lnTo>
                    <a:pt x="135534" y="640638"/>
                  </a:lnTo>
                  <a:close/>
                </a:path>
                <a:path w="746125" h="648969">
                  <a:moveTo>
                    <a:pt x="247218" y="9436"/>
                  </a:moveTo>
                  <a:lnTo>
                    <a:pt x="246316" y="774"/>
                  </a:lnTo>
                  <a:lnTo>
                    <a:pt x="245084" y="0"/>
                  </a:lnTo>
                  <a:lnTo>
                    <a:pt x="242798" y="838"/>
                  </a:lnTo>
                  <a:lnTo>
                    <a:pt x="242354" y="2222"/>
                  </a:lnTo>
                  <a:lnTo>
                    <a:pt x="247218" y="9436"/>
                  </a:lnTo>
                  <a:close/>
                </a:path>
                <a:path w="746125" h="648969">
                  <a:moveTo>
                    <a:pt x="509308" y="5207"/>
                  </a:moveTo>
                  <a:lnTo>
                    <a:pt x="508863" y="3822"/>
                  </a:lnTo>
                  <a:lnTo>
                    <a:pt x="506577" y="2984"/>
                  </a:lnTo>
                  <a:lnTo>
                    <a:pt x="505345" y="3759"/>
                  </a:lnTo>
                  <a:lnTo>
                    <a:pt x="504431" y="12420"/>
                  </a:lnTo>
                  <a:lnTo>
                    <a:pt x="509308" y="5207"/>
                  </a:lnTo>
                  <a:close/>
                </a:path>
                <a:path w="746125" h="648969">
                  <a:moveTo>
                    <a:pt x="611276" y="635254"/>
                  </a:moveTo>
                  <a:lnTo>
                    <a:pt x="611225" y="633806"/>
                  </a:lnTo>
                  <a:lnTo>
                    <a:pt x="604177" y="628688"/>
                  </a:lnTo>
                  <a:lnTo>
                    <a:pt x="607987" y="636524"/>
                  </a:lnTo>
                  <a:lnTo>
                    <a:pt x="609409" y="636816"/>
                  </a:lnTo>
                  <a:lnTo>
                    <a:pt x="611276" y="635254"/>
                  </a:lnTo>
                  <a:close/>
                </a:path>
                <a:path w="746125" h="648969">
                  <a:moveTo>
                    <a:pt x="700049" y="172377"/>
                  </a:moveTo>
                  <a:lnTo>
                    <a:pt x="698830" y="170268"/>
                  </a:lnTo>
                  <a:lnTo>
                    <a:pt x="697395" y="170065"/>
                  </a:lnTo>
                  <a:lnTo>
                    <a:pt x="691134" y="176123"/>
                  </a:lnTo>
                  <a:lnTo>
                    <a:pt x="699503" y="173723"/>
                  </a:lnTo>
                  <a:lnTo>
                    <a:pt x="700049" y="172377"/>
                  </a:lnTo>
                  <a:close/>
                </a:path>
                <a:path w="746125" h="648969">
                  <a:moveTo>
                    <a:pt x="745680" y="418769"/>
                  </a:moveTo>
                  <a:lnTo>
                    <a:pt x="744702" y="417690"/>
                  </a:lnTo>
                  <a:lnTo>
                    <a:pt x="736015" y="418299"/>
                  </a:lnTo>
                  <a:lnTo>
                    <a:pt x="743966" y="421855"/>
                  </a:lnTo>
                  <a:lnTo>
                    <a:pt x="745261" y="421170"/>
                  </a:lnTo>
                  <a:lnTo>
                    <a:pt x="745680" y="418769"/>
                  </a:lnTo>
                  <a:close/>
                </a:path>
              </a:pathLst>
            </a:custGeom>
            <a:solidFill>
              <a:srgbClr val="000000"/>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74352" y="2705100"/>
            <a:ext cx="14718735" cy="3062377"/>
          </a:xfrm>
          <a:prstGeom prst="rect">
            <a:avLst/>
          </a:prstGeom>
          <a:noFill/>
        </p:spPr>
        <p:txBody>
          <a:bodyPr wrap="square" rtlCol="0">
            <a:spAutoFit/>
          </a:bodyPr>
          <a:lstStyle/>
          <a:p>
            <a:pPr marL="342900" indent="-342900">
              <a:lnSpc>
                <a:spcPts val="3000"/>
              </a:lnSpc>
              <a:buFont typeface="Arial" panose="020B0604020202020204" pitchFamily="34" charset="0"/>
              <a:buChar char="•"/>
            </a:pPr>
            <a:r>
              <a:rPr lang="en-US" sz="2000" dirty="0">
                <a:latin typeface="Arial" panose="020B0604020202020204" pitchFamily="34" charset="0"/>
                <a:cs typeface="Arial" panose="020B0604020202020204" pitchFamily="34" charset="0"/>
              </a:rPr>
              <a:t>Before modelling, it is important to explore and visualize the raw data to ensure that I am familiar with its contents so that I can derive as much insights as possible from it</a:t>
            </a:r>
            <a:r>
              <a:rPr lang="en-US" sz="2000" dirty="0" smtClean="0">
                <a:latin typeface="Arial" panose="020B0604020202020204" pitchFamily="34" charset="0"/>
                <a:cs typeface="Arial" panose="020B0604020202020204" pitchFamily="34" charset="0"/>
              </a:rPr>
              <a:t>.</a:t>
            </a:r>
          </a:p>
          <a:p>
            <a:pPr>
              <a:lnSpc>
                <a:spcPts val="3000"/>
              </a:lnSpc>
            </a:pPr>
            <a:endParaRPr lang="en-US" sz="2000" dirty="0">
              <a:latin typeface="Arial" panose="020B0604020202020204" pitchFamily="34" charset="0"/>
              <a:cs typeface="Arial" panose="020B0604020202020204" pitchFamily="34" charset="0"/>
            </a:endParaRPr>
          </a:p>
          <a:p>
            <a:pPr marL="342900" indent="-342900">
              <a:lnSpc>
                <a:spcPts val="3000"/>
              </a:lnSpc>
              <a:buFont typeface="Arial" panose="020B0604020202020204" pitchFamily="34" charset="0"/>
              <a:buChar char="•"/>
            </a:pPr>
            <a:r>
              <a:rPr lang="en-US" sz="2000" dirty="0">
                <a:latin typeface="Arial" panose="020B0604020202020204" pitchFamily="34" charset="0"/>
                <a:cs typeface="Arial" panose="020B0604020202020204" pitchFamily="34" charset="0"/>
              </a:rPr>
              <a:t>For this project, the first thing I did was to look at the data by columns so I can understand the kind of data I am working with in terms of data types, data size, data shape, etc. Following this, I conducted some univariate, bivariate and multivariate analysis to see what the relationships between columns are and how useful this might be to make sense of the important features that would come later. </a:t>
            </a:r>
          </a:p>
          <a:p>
            <a:endParaRPr lang="en-US" dirty="0"/>
          </a:p>
        </p:txBody>
      </p:sp>
      <p:sp>
        <p:nvSpPr>
          <p:cNvPr id="18" name="object 2"/>
          <p:cNvSpPr txBox="1">
            <a:spLocks/>
          </p:cNvSpPr>
          <p:nvPr/>
        </p:nvSpPr>
        <p:spPr>
          <a:xfrm>
            <a:off x="4080720" y="647700"/>
            <a:ext cx="9906000" cy="705321"/>
          </a:xfrm>
          <a:prstGeom prst="rect">
            <a:avLst/>
          </a:prstGeom>
        </p:spPr>
        <p:txBody>
          <a:bodyPr vert="horz" wrap="square" lIns="0" tIns="12700" rIns="0" bIns="0" rtlCol="0">
            <a:spAutoFit/>
          </a:bodyPr>
          <a:lstStyle>
            <a:lvl1pPr>
              <a:defRPr sz="9600" b="1" i="0">
                <a:solidFill>
                  <a:srgbClr val="1B2029"/>
                </a:solidFill>
                <a:latin typeface="Trebuchet MS" panose="020B0603020202020204"/>
                <a:ea typeface="+mj-ea"/>
                <a:cs typeface="Trebuchet MS" panose="020B0603020202020204"/>
              </a:defRPr>
            </a:lvl1pPr>
          </a:lstStyle>
          <a:p>
            <a:pPr marL="12700">
              <a:spcBef>
                <a:spcPts val="100"/>
              </a:spcBef>
              <a:tabLst>
                <a:tab pos="2129790" algn="l"/>
              </a:tabLst>
            </a:pPr>
            <a:r>
              <a:rPr lang="en-US" sz="4500" b="0" spc="-150" dirty="0" smtClean="0">
                <a:latin typeface="Arial Black" panose="020B0A04020102020204" pitchFamily="34" charset="0"/>
                <a:cs typeface="Arial MT"/>
              </a:rPr>
              <a:t>EXPLORATORY DATA ANALYSIS</a:t>
            </a:r>
            <a:endParaRPr lang="en-US" sz="4500" b="0" spc="-150" dirty="0">
              <a:latin typeface="Arial Black" panose="020B0A04020102020204" pitchFamily="34" charset="0"/>
              <a:cs typeface="Arial MT"/>
            </a:endParaRPr>
          </a:p>
        </p:txBody>
      </p:sp>
      <p:pic>
        <p:nvPicPr>
          <p:cNvPr id="19" name="Picture 18">
            <a:extLst>
              <a:ext uri="{FF2B5EF4-FFF2-40B4-BE49-F238E27FC236}">
                <a16:creationId xmlns:a16="http://schemas.microsoft.com/office/drawing/2014/main" id="{9939738C-A3A9-4B1C-87CA-C7D508674386}"/>
              </a:ext>
            </a:extLst>
          </p:cNvPr>
          <p:cNvPicPr>
            <a:picLocks noChangeAspect="1"/>
          </p:cNvPicPr>
          <p:nvPr/>
        </p:nvPicPr>
        <p:blipFill>
          <a:blip r:embed="rId2"/>
          <a:stretch>
            <a:fillRect/>
          </a:stretch>
        </p:blipFill>
        <p:spPr>
          <a:xfrm>
            <a:off x="6172200" y="5600701"/>
            <a:ext cx="5664480" cy="4242576"/>
          </a:xfrm>
          <a:prstGeom prst="rect">
            <a:avLst/>
          </a:prstGeom>
          <a:ln>
            <a:solidFill>
              <a:schemeClr val="tx1"/>
            </a:solidFill>
          </a:ln>
        </p:spPr>
      </p:pic>
      <p:pic>
        <p:nvPicPr>
          <p:cNvPr id="20" name="Picture 19">
            <a:extLst>
              <a:ext uri="{FF2B5EF4-FFF2-40B4-BE49-F238E27FC236}">
                <a16:creationId xmlns:a16="http://schemas.microsoft.com/office/drawing/2014/main" id="{1589B7A6-21BB-4036-8002-A436BF15DE00}"/>
              </a:ext>
            </a:extLst>
          </p:cNvPr>
          <p:cNvPicPr>
            <a:picLocks noChangeAspect="1"/>
          </p:cNvPicPr>
          <p:nvPr/>
        </p:nvPicPr>
        <p:blipFill>
          <a:blip r:embed="rId3"/>
          <a:stretch>
            <a:fillRect/>
          </a:stretch>
        </p:blipFill>
        <p:spPr>
          <a:xfrm>
            <a:off x="513610" y="5600700"/>
            <a:ext cx="5392211" cy="4242577"/>
          </a:xfrm>
          <a:prstGeom prst="rect">
            <a:avLst/>
          </a:prstGeom>
          <a:ln>
            <a:solidFill>
              <a:schemeClr val="tx1"/>
            </a:solidFill>
          </a:ln>
        </p:spPr>
      </p:pic>
      <p:pic>
        <p:nvPicPr>
          <p:cNvPr id="21" name="Picture 20">
            <a:extLst>
              <a:ext uri="{FF2B5EF4-FFF2-40B4-BE49-F238E27FC236}">
                <a16:creationId xmlns:a16="http://schemas.microsoft.com/office/drawing/2014/main" id="{D5A18D31-356E-4A8D-ADCC-27B58F0F7C7E}"/>
              </a:ext>
            </a:extLst>
          </p:cNvPr>
          <p:cNvPicPr>
            <a:picLocks noChangeAspect="1"/>
          </p:cNvPicPr>
          <p:nvPr/>
        </p:nvPicPr>
        <p:blipFill>
          <a:blip r:embed="rId4"/>
          <a:stretch>
            <a:fillRect/>
          </a:stretch>
        </p:blipFill>
        <p:spPr>
          <a:xfrm>
            <a:off x="11994988" y="5600699"/>
            <a:ext cx="5610156" cy="4242577"/>
          </a:xfrm>
          <a:prstGeom prst="rect">
            <a:avLst/>
          </a:prstGeom>
          <a:ln>
            <a:solidFill>
              <a:schemeClr val="tx1"/>
            </a:solidFill>
          </a:ln>
        </p:spPr>
      </p:pic>
      <p:pic>
        <p:nvPicPr>
          <p:cNvPr id="1026" name="Picture 2" descr="See the sourc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1060" y="1409700"/>
            <a:ext cx="1327740" cy="13277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5600" y="133123"/>
            <a:ext cx="3926957" cy="705321"/>
          </a:xfrm>
          <a:prstGeom prst="rect">
            <a:avLst/>
          </a:prstGeom>
        </p:spPr>
        <p:txBody>
          <a:bodyPr vert="horz" wrap="square" lIns="0" tIns="12700" rIns="0" bIns="0" rtlCol="0">
            <a:spAutoFit/>
          </a:bodyPr>
          <a:lstStyle/>
          <a:p>
            <a:pPr marL="12700" algn="ctr">
              <a:lnSpc>
                <a:spcPct val="100000"/>
              </a:lnSpc>
              <a:spcBef>
                <a:spcPts val="100"/>
              </a:spcBef>
              <a:tabLst>
                <a:tab pos="2129790" algn="l"/>
              </a:tabLst>
            </a:pPr>
            <a:r>
              <a:rPr sz="4500" b="0" spc="-150" dirty="0" smtClean="0">
                <a:latin typeface="Arial Black" panose="020B0A04020102020204" pitchFamily="34" charset="0"/>
                <a:cs typeface="Arial MT"/>
              </a:rPr>
              <a:t>THE</a:t>
            </a:r>
            <a:r>
              <a:rPr lang="en-US" sz="4500" b="0" spc="-150" dirty="0" smtClean="0">
                <a:latin typeface="Arial Black" panose="020B0A04020102020204" pitchFamily="34" charset="0"/>
                <a:cs typeface="Arial MT"/>
              </a:rPr>
              <a:t> </a:t>
            </a:r>
            <a:r>
              <a:rPr sz="4500" b="0" spc="-150" dirty="0" smtClean="0">
                <a:latin typeface="Arial Black" panose="020B0A04020102020204" pitchFamily="34" charset="0"/>
                <a:cs typeface="Arial MT"/>
              </a:rPr>
              <a:t>MODEL</a:t>
            </a:r>
            <a:endParaRPr sz="4500" spc="-150" dirty="0">
              <a:latin typeface="Arial Black" panose="020B0A04020102020204" pitchFamily="34" charset="0"/>
              <a:cs typeface="Arial MT"/>
            </a:endParaRPr>
          </a:p>
        </p:txBody>
      </p:sp>
      <p:grpSp>
        <p:nvGrpSpPr>
          <p:cNvPr id="3" name="object 3"/>
          <p:cNvGrpSpPr/>
          <p:nvPr/>
        </p:nvGrpSpPr>
        <p:grpSpPr>
          <a:xfrm>
            <a:off x="14859000" y="7429500"/>
            <a:ext cx="3267075" cy="2642272"/>
            <a:chOff x="329821" y="7644889"/>
            <a:chExt cx="3267075" cy="2642272"/>
          </a:xfrm>
        </p:grpSpPr>
        <p:pic>
          <p:nvPicPr>
            <p:cNvPr id="6" name="object 6"/>
            <p:cNvPicPr/>
            <p:nvPr/>
          </p:nvPicPr>
          <p:blipFill>
            <a:blip r:embed="rId2" cstate="print"/>
            <a:stretch>
              <a:fillRect/>
            </a:stretch>
          </p:blipFill>
          <p:spPr>
            <a:xfrm>
              <a:off x="329821" y="7644889"/>
              <a:ext cx="3267074" cy="2641600"/>
            </a:xfrm>
            <a:prstGeom prst="rect">
              <a:avLst/>
            </a:prstGeom>
          </p:spPr>
        </p:pic>
        <p:sp>
          <p:nvSpPr>
            <p:cNvPr id="7" name="object 7"/>
            <p:cNvSpPr/>
            <p:nvPr/>
          </p:nvSpPr>
          <p:spPr>
            <a:xfrm>
              <a:off x="329821" y="9663591"/>
              <a:ext cx="3267075" cy="623570"/>
            </a:xfrm>
            <a:custGeom>
              <a:avLst/>
              <a:gdLst/>
              <a:ahLst/>
              <a:cxnLst/>
              <a:rect l="l" t="t" r="r" b="b"/>
              <a:pathLst>
                <a:path w="3267075" h="623570">
                  <a:moveTo>
                    <a:pt x="354454" y="560865"/>
                  </a:moveTo>
                  <a:lnTo>
                    <a:pt x="140970" y="560865"/>
                  </a:lnTo>
                  <a:lnTo>
                    <a:pt x="140970" y="266207"/>
                  </a:lnTo>
                  <a:lnTo>
                    <a:pt x="354454" y="266207"/>
                  </a:lnTo>
                  <a:lnTo>
                    <a:pt x="354454" y="560865"/>
                  </a:lnTo>
                  <a:close/>
                </a:path>
                <a:path w="3267075" h="623570">
                  <a:moveTo>
                    <a:pt x="609609" y="478892"/>
                  </a:moveTo>
                  <a:lnTo>
                    <a:pt x="396018" y="478892"/>
                  </a:lnTo>
                  <a:lnTo>
                    <a:pt x="396018" y="357886"/>
                  </a:lnTo>
                  <a:lnTo>
                    <a:pt x="609609" y="357886"/>
                  </a:lnTo>
                  <a:lnTo>
                    <a:pt x="609609" y="478892"/>
                  </a:lnTo>
                  <a:close/>
                </a:path>
                <a:path w="3267075" h="623570">
                  <a:moveTo>
                    <a:pt x="3267074" y="623408"/>
                  </a:moveTo>
                  <a:lnTo>
                    <a:pt x="0" y="623408"/>
                  </a:lnTo>
                  <a:lnTo>
                    <a:pt x="0" y="560865"/>
                  </a:lnTo>
                  <a:lnTo>
                    <a:pt x="3267074" y="560865"/>
                  </a:lnTo>
                  <a:lnTo>
                    <a:pt x="3267074" y="623408"/>
                  </a:lnTo>
                  <a:close/>
                </a:path>
                <a:path w="3267075" h="623570">
                  <a:moveTo>
                    <a:pt x="932702" y="266207"/>
                  </a:moveTo>
                  <a:lnTo>
                    <a:pt x="588386" y="266207"/>
                  </a:lnTo>
                  <a:lnTo>
                    <a:pt x="586178" y="257005"/>
                  </a:lnTo>
                  <a:lnTo>
                    <a:pt x="584277" y="247824"/>
                  </a:lnTo>
                  <a:lnTo>
                    <a:pt x="582595" y="238800"/>
                  </a:lnTo>
                  <a:lnTo>
                    <a:pt x="581044" y="230067"/>
                  </a:lnTo>
                  <a:lnTo>
                    <a:pt x="768253" y="215599"/>
                  </a:lnTo>
                  <a:lnTo>
                    <a:pt x="699560" y="38306"/>
                  </a:lnTo>
                  <a:lnTo>
                    <a:pt x="737700" y="27937"/>
                  </a:lnTo>
                  <a:lnTo>
                    <a:pt x="778376" y="22963"/>
                  </a:lnTo>
                  <a:lnTo>
                    <a:pt x="818950" y="26585"/>
                  </a:lnTo>
                  <a:lnTo>
                    <a:pt x="856781" y="42005"/>
                  </a:lnTo>
                  <a:lnTo>
                    <a:pt x="894934" y="75324"/>
                  </a:lnTo>
                  <a:lnTo>
                    <a:pt x="921877" y="117961"/>
                  </a:lnTo>
                  <a:lnTo>
                    <a:pt x="937336" y="166359"/>
                  </a:lnTo>
                  <a:lnTo>
                    <a:pt x="941036" y="216960"/>
                  </a:lnTo>
                  <a:lnTo>
                    <a:pt x="932702" y="266207"/>
                  </a:lnTo>
                  <a:close/>
                </a:path>
                <a:path w="3267075" h="623570">
                  <a:moveTo>
                    <a:pt x="493632" y="134026"/>
                  </a:moveTo>
                  <a:lnTo>
                    <a:pt x="451612" y="111777"/>
                  </a:lnTo>
                  <a:lnTo>
                    <a:pt x="403902" y="99718"/>
                  </a:lnTo>
                  <a:lnTo>
                    <a:pt x="391984" y="98570"/>
                  </a:lnTo>
                  <a:lnTo>
                    <a:pt x="391984" y="0"/>
                  </a:lnTo>
                  <a:lnTo>
                    <a:pt x="493632" y="0"/>
                  </a:lnTo>
                  <a:lnTo>
                    <a:pt x="493632" y="134026"/>
                  </a:lnTo>
                  <a:close/>
                </a:path>
              </a:pathLst>
            </a:custGeom>
            <a:solidFill>
              <a:srgbClr val="5EA8DF"/>
            </a:solidFill>
          </p:spPr>
          <p:txBody>
            <a:bodyPr wrap="square" lIns="0" tIns="0" rIns="0" bIns="0" rtlCol="0"/>
            <a:lstStyle/>
            <a:p>
              <a:endParaRPr/>
            </a:p>
          </p:txBody>
        </p:sp>
        <p:pic>
          <p:nvPicPr>
            <p:cNvPr id="8" name="object 8"/>
            <p:cNvPicPr/>
            <p:nvPr/>
          </p:nvPicPr>
          <p:blipFill>
            <a:blip r:embed="rId3" cstate="print"/>
            <a:stretch>
              <a:fillRect/>
            </a:stretch>
          </p:blipFill>
          <p:spPr>
            <a:xfrm>
              <a:off x="511694" y="8485851"/>
              <a:ext cx="2708018" cy="1748026"/>
            </a:xfrm>
            <a:prstGeom prst="rect">
              <a:avLst/>
            </a:prstGeom>
          </p:spPr>
        </p:pic>
      </p:grpSp>
      <p:pic>
        <p:nvPicPr>
          <p:cNvPr id="10" name="object 10"/>
          <p:cNvPicPr/>
          <p:nvPr/>
        </p:nvPicPr>
        <p:blipFill>
          <a:blip r:embed="rId4" cstate="print"/>
          <a:stretch>
            <a:fillRect/>
          </a:stretch>
        </p:blipFill>
        <p:spPr>
          <a:xfrm>
            <a:off x="8030988" y="1047238"/>
            <a:ext cx="1654289" cy="1854200"/>
          </a:xfrm>
          <a:prstGeom prst="rect">
            <a:avLst/>
          </a:prstGeom>
        </p:spPr>
      </p:pic>
      <p:sp>
        <p:nvSpPr>
          <p:cNvPr id="11" name="Content Placeholder 2">
            <a:extLst>
              <a:ext uri="{FF2B5EF4-FFF2-40B4-BE49-F238E27FC236}">
                <a16:creationId xmlns:a16="http://schemas.microsoft.com/office/drawing/2014/main" id="{ED83105F-C0BE-4189-9743-2EDB37F4783C}"/>
              </a:ext>
            </a:extLst>
          </p:cNvPr>
          <p:cNvSpPr txBox="1">
            <a:spLocks/>
          </p:cNvSpPr>
          <p:nvPr/>
        </p:nvSpPr>
        <p:spPr>
          <a:xfrm>
            <a:off x="933333" y="2901438"/>
            <a:ext cx="15849600" cy="7117050"/>
          </a:xfrm>
          <a:prstGeom prst="rect">
            <a:avLst/>
          </a:prstGeom>
        </p:spPr>
        <p:txBody>
          <a:bodyPr wrap="square" lIns="0" tIns="0" rIns="0" bIns="0">
            <a:noAutofit/>
          </a:bodyPr>
          <a:lstStyle>
            <a:lvl1pPr marL="0">
              <a:defRPr sz="3800" b="0" i="0">
                <a:solidFill>
                  <a:srgbClr val="1B2029"/>
                </a:solidFill>
                <a:latin typeface="Lucida Sans Unicode" panose="020B0602030504020204"/>
                <a:ea typeface="+mn-ea"/>
                <a:cs typeface="Lucida Sans Unicode" panose="020B0602030504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ts val="3200"/>
              </a:lnSpc>
              <a:spcBef>
                <a:spcPts val="140"/>
              </a:spcBef>
            </a:pPr>
            <a:r>
              <a:rPr lang="en-US" sz="2000" b="1" u="sng" dirty="0">
                <a:solidFill>
                  <a:schemeClr val="tx1"/>
                </a:solidFill>
                <a:latin typeface="Arial" panose="020B0604020202020204" pitchFamily="34" charset="0"/>
                <a:cs typeface="Arial" panose="020B0604020202020204" pitchFamily="34" charset="0"/>
              </a:rPr>
              <a:t>PREPARING</a:t>
            </a:r>
            <a:r>
              <a:rPr lang="en-US" sz="2000" dirty="0">
                <a:solidFill>
                  <a:schemeClr val="tx1"/>
                </a:solidFill>
                <a:latin typeface="Arial" panose="020B0604020202020204" pitchFamily="34" charset="0"/>
                <a:cs typeface="Arial" panose="020B0604020202020204" pitchFamily="34" charset="0"/>
              </a:rPr>
              <a:t>:</a:t>
            </a:r>
          </a:p>
          <a:p>
            <a:pPr marL="342900" indent="-342900">
              <a:lnSpc>
                <a:spcPts val="3200"/>
              </a:lnSpc>
              <a:spcBef>
                <a:spcPts val="14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To prepare the data for modelling, I feature engineered the column y so that its contents are integers and not strings. This is important as most models only work with numerical values. </a:t>
            </a:r>
            <a:r>
              <a:rPr lang="en-US" sz="2000" dirty="0">
                <a:solidFill>
                  <a:schemeClr val="tx1"/>
                </a:solidFill>
                <a:latin typeface="Arial" panose="020B0604020202020204" pitchFamily="34" charset="0"/>
                <a:cs typeface="Arial" panose="020B0604020202020204" pitchFamily="34" charset="0"/>
              </a:rPr>
              <a:t>Added to this, I also one-hot encoded other categorical columns by putting the corresponding columns in a list and then using the dummy feature on pandas to convert the contents in those columns to integers (0 or 1). </a:t>
            </a:r>
            <a:endParaRPr lang="en-US" sz="2000" dirty="0" smtClean="0">
              <a:solidFill>
                <a:schemeClr val="tx1"/>
              </a:solidFill>
              <a:latin typeface="Arial" panose="020B0604020202020204" pitchFamily="34" charset="0"/>
              <a:cs typeface="Arial" panose="020B0604020202020204" pitchFamily="34" charset="0"/>
            </a:endParaRPr>
          </a:p>
          <a:p>
            <a:pPr>
              <a:lnSpc>
                <a:spcPts val="3200"/>
              </a:lnSpc>
              <a:spcBef>
                <a:spcPts val="140"/>
              </a:spcBef>
            </a:pPr>
            <a:endParaRPr lang="en-US" sz="2000" dirty="0">
              <a:solidFill>
                <a:schemeClr val="tx1"/>
              </a:solidFill>
              <a:latin typeface="Arial" panose="020B0604020202020204" pitchFamily="34" charset="0"/>
              <a:cs typeface="Arial" panose="020B0604020202020204" pitchFamily="34" charset="0"/>
            </a:endParaRPr>
          </a:p>
          <a:p>
            <a:pPr>
              <a:lnSpc>
                <a:spcPts val="3200"/>
              </a:lnSpc>
              <a:spcBef>
                <a:spcPts val="140"/>
              </a:spcBef>
            </a:pPr>
            <a:r>
              <a:rPr lang="en-US" sz="2000" b="1" u="sng" dirty="0">
                <a:solidFill>
                  <a:schemeClr val="tx1"/>
                </a:solidFill>
                <a:latin typeface="Arial" panose="020B0604020202020204" pitchFamily="34" charset="0"/>
                <a:cs typeface="Arial" panose="020B0604020202020204" pitchFamily="34" charset="0"/>
              </a:rPr>
              <a:t>SELECTING &amp; TRAINING</a:t>
            </a:r>
            <a:r>
              <a:rPr lang="en-US" sz="2000" dirty="0">
                <a:solidFill>
                  <a:schemeClr val="tx1"/>
                </a:solidFill>
                <a:latin typeface="Arial" panose="020B0604020202020204" pitchFamily="34" charset="0"/>
                <a:cs typeface="Arial" panose="020B0604020202020204" pitchFamily="34" charset="0"/>
              </a:rPr>
              <a:t>:</a:t>
            </a:r>
          </a:p>
          <a:p>
            <a:pPr marL="342900" indent="-342900">
              <a:lnSpc>
                <a:spcPts val="3200"/>
              </a:lnSpc>
              <a:spcBef>
                <a:spcPts val="14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Here, I created the code that will train and test four models from which only one model will be chosen based on the score. I use a list and a loop for the list to test each model in the list with the train-test code. In this code, I set y to be our target variable which is coincidentally named ‘y’ in the data and I set x to be all other columns as they are the independent variables which y is dependent on. Our test size is set to 40%.</a:t>
            </a:r>
          </a:p>
          <a:p>
            <a:pPr marL="342900" indent="-342900">
              <a:lnSpc>
                <a:spcPts val="3200"/>
              </a:lnSpc>
              <a:spcBef>
                <a:spcPts val="14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With the highest accuracy score, the </a:t>
            </a:r>
            <a:r>
              <a:rPr lang="en-US" sz="2000" dirty="0" err="1">
                <a:solidFill>
                  <a:schemeClr val="tx1"/>
                </a:solidFill>
                <a:latin typeface="Arial" panose="020B0604020202020204" pitchFamily="34" charset="0"/>
                <a:cs typeface="Arial" panose="020B0604020202020204" pitchFamily="34" charset="0"/>
              </a:rPr>
              <a:t>RandomForestClassifier</a:t>
            </a:r>
            <a:r>
              <a:rPr lang="en-US" sz="2000" dirty="0">
                <a:solidFill>
                  <a:schemeClr val="tx1"/>
                </a:solidFill>
                <a:latin typeface="Arial" panose="020B0604020202020204" pitchFamily="34" charset="0"/>
                <a:cs typeface="Arial" panose="020B0604020202020204" pitchFamily="34" charset="0"/>
              </a:rPr>
              <a:t> (RF) was chosen as the desired model</a:t>
            </a:r>
            <a:r>
              <a:rPr lang="en-US" sz="2000" dirty="0" smtClean="0">
                <a:solidFill>
                  <a:schemeClr val="tx1"/>
                </a:solidFill>
                <a:latin typeface="Arial" panose="020B0604020202020204" pitchFamily="34" charset="0"/>
                <a:cs typeface="Arial" panose="020B0604020202020204" pitchFamily="34" charset="0"/>
              </a:rPr>
              <a:t>.</a:t>
            </a:r>
          </a:p>
          <a:p>
            <a:pPr>
              <a:lnSpc>
                <a:spcPts val="3200"/>
              </a:lnSpc>
              <a:spcBef>
                <a:spcPts val="140"/>
              </a:spcBef>
            </a:pPr>
            <a:endParaRPr lang="en-US" sz="2000" dirty="0">
              <a:solidFill>
                <a:schemeClr val="tx1"/>
              </a:solidFill>
              <a:latin typeface="Arial" panose="020B0604020202020204" pitchFamily="34" charset="0"/>
              <a:cs typeface="Arial" panose="020B0604020202020204" pitchFamily="34" charset="0"/>
            </a:endParaRPr>
          </a:p>
          <a:p>
            <a:pPr>
              <a:lnSpc>
                <a:spcPts val="3200"/>
              </a:lnSpc>
              <a:spcBef>
                <a:spcPts val="140"/>
              </a:spcBef>
            </a:pPr>
            <a:r>
              <a:rPr lang="en-US" sz="2000" b="1" u="sng" dirty="0">
                <a:solidFill>
                  <a:schemeClr val="tx1"/>
                </a:solidFill>
                <a:latin typeface="Arial" panose="020B0604020202020204" pitchFamily="34" charset="0"/>
                <a:cs typeface="Arial" panose="020B0604020202020204" pitchFamily="34" charset="0"/>
              </a:rPr>
              <a:t>FETCHING IMPORTANCES:</a:t>
            </a:r>
          </a:p>
          <a:p>
            <a:pPr marL="342900" indent="-342900">
              <a:lnSpc>
                <a:spcPts val="3200"/>
              </a:lnSpc>
              <a:spcBef>
                <a:spcPts val="14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Using the selected model, I ran a code that will allow python tell us which of the columns in our data are the top </a:t>
            </a:r>
            <a:r>
              <a:rPr lang="en-US" sz="2000" dirty="0" smtClean="0">
                <a:solidFill>
                  <a:schemeClr val="tx1"/>
                </a:solidFill>
                <a:latin typeface="Arial" panose="020B0604020202020204" pitchFamily="34" charset="0"/>
                <a:cs typeface="Arial" panose="020B0604020202020204" pitchFamily="34" charset="0"/>
              </a:rPr>
              <a:t>10 features </a:t>
            </a:r>
          </a:p>
          <a:p>
            <a:pPr>
              <a:lnSpc>
                <a:spcPts val="3200"/>
              </a:lnSpc>
              <a:spcBef>
                <a:spcPts val="140"/>
              </a:spcBef>
            </a:pPr>
            <a:r>
              <a:rPr lang="en-US" sz="2000" dirty="0" smtClean="0">
                <a:solidFill>
                  <a:schemeClr val="tx1"/>
                </a:solidFill>
                <a:latin typeface="Arial" panose="020B0604020202020204" pitchFamily="34" charset="0"/>
                <a:cs typeface="Arial" panose="020B0604020202020204" pitchFamily="34" charset="0"/>
              </a:rPr>
              <a:t>which have the highest priority. </a:t>
            </a:r>
          </a:p>
          <a:p>
            <a:pPr marL="342900" indent="-342900">
              <a:lnSpc>
                <a:spcPts val="3200"/>
              </a:lnSpc>
              <a:spcBef>
                <a:spcPts val="140"/>
              </a:spcBef>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on to ensure our target is met. </a:t>
            </a:r>
            <a:r>
              <a:rPr lang="en-US" sz="2000" dirty="0">
                <a:solidFill>
                  <a:schemeClr val="tx1"/>
                </a:solidFill>
                <a:latin typeface="Arial" panose="020B0604020202020204" pitchFamily="34" charset="0"/>
                <a:cs typeface="Arial" panose="020B0604020202020204" pitchFamily="34" charset="0"/>
              </a:rPr>
              <a:t>According to the output, the top 10 are:</a:t>
            </a:r>
          </a:p>
          <a:p>
            <a:pPr marL="342900" indent="-342900">
              <a:lnSpc>
                <a:spcPts val="3200"/>
              </a:lnSpc>
              <a:spcBef>
                <a:spcPts val="140"/>
              </a:spcBef>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t>
            </a:r>
            <a:r>
              <a:rPr lang="en-US" sz="2000" dirty="0" err="1">
                <a:solidFill>
                  <a:schemeClr val="tx1"/>
                </a:solidFill>
                <a:latin typeface="Arial" panose="020B0604020202020204" pitchFamily="34" charset="0"/>
                <a:cs typeface="Arial" panose="020B0604020202020204" pitchFamily="34" charset="0"/>
              </a:rPr>
              <a:t>job_entrepreneur</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job_admin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job_blue</a:t>
            </a:r>
            <a:r>
              <a:rPr lang="en-US" sz="2000" dirty="0">
                <a:solidFill>
                  <a:schemeClr val="tx1"/>
                </a:solidFill>
                <a:latin typeface="Arial" panose="020B0604020202020204" pitchFamily="34" charset="0"/>
                <a:cs typeface="Arial" panose="020B0604020202020204" pitchFamily="34" charset="0"/>
              </a:rPr>
              <a:t>-collar', 'previous’, 'campaign', '</a:t>
            </a:r>
            <a:r>
              <a:rPr lang="en-US" sz="2000" dirty="0" err="1">
                <a:solidFill>
                  <a:schemeClr val="tx1"/>
                </a:solidFill>
                <a:latin typeface="Arial" panose="020B0604020202020204" pitchFamily="34" charset="0"/>
                <a:cs typeface="Arial" panose="020B0604020202020204" pitchFamily="34" charset="0"/>
              </a:rPr>
              <a:t>pdays</a:t>
            </a:r>
            <a:r>
              <a:rPr lang="en-US" sz="2000" dirty="0">
                <a:solidFill>
                  <a:schemeClr val="tx1"/>
                </a:solidFill>
                <a:latin typeface="Arial" panose="020B0604020202020204" pitchFamily="34" charset="0"/>
                <a:cs typeface="Arial" panose="020B0604020202020204" pitchFamily="34" charset="0"/>
              </a:rPr>
              <a:t>', 'day', 'age', 'balance', 'duration’.</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760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p:cNvSpPr txBox="1">
            <a:spLocks noGrp="1"/>
          </p:cNvSpPr>
          <p:nvPr>
            <p:ph type="title"/>
          </p:nvPr>
        </p:nvSpPr>
        <p:spPr>
          <a:xfrm>
            <a:off x="5207382" y="191960"/>
            <a:ext cx="6553200" cy="705321"/>
          </a:xfrm>
          <a:prstGeom prst="rect">
            <a:avLst/>
          </a:prstGeom>
        </p:spPr>
        <p:txBody>
          <a:bodyPr vert="horz" wrap="square" lIns="0" tIns="12700" rIns="0" bIns="0" rtlCol="0">
            <a:spAutoFit/>
          </a:bodyPr>
          <a:lstStyle/>
          <a:p>
            <a:pPr marL="12700" algn="ctr">
              <a:lnSpc>
                <a:spcPct val="100000"/>
              </a:lnSpc>
              <a:spcBef>
                <a:spcPts val="100"/>
              </a:spcBef>
              <a:tabLst>
                <a:tab pos="2129790" algn="l"/>
              </a:tabLst>
            </a:pPr>
            <a:r>
              <a:rPr sz="4500" b="0" spc="-150" dirty="0" smtClean="0">
                <a:latin typeface="Arial Black" panose="020B0A04020102020204" pitchFamily="34" charset="0"/>
                <a:cs typeface="Arial MT"/>
              </a:rPr>
              <a:t>MODEL</a:t>
            </a:r>
            <a:r>
              <a:rPr lang="en-US" sz="4500" b="0" spc="-150" dirty="0" smtClean="0">
                <a:latin typeface="Arial Black" panose="020B0A04020102020204" pitchFamily="34" charset="0"/>
                <a:cs typeface="Arial MT"/>
              </a:rPr>
              <a:t> EVALUATION</a:t>
            </a:r>
            <a:endParaRPr sz="4500" spc="-150" dirty="0">
              <a:latin typeface="Arial Black" panose="020B0A04020102020204" pitchFamily="34" charset="0"/>
              <a:cs typeface="Arial MT"/>
            </a:endParaRPr>
          </a:p>
        </p:txBody>
      </p:sp>
      <p:sp>
        <p:nvSpPr>
          <p:cNvPr id="22" name="TextBox 21"/>
          <p:cNvSpPr txBox="1"/>
          <p:nvPr/>
        </p:nvSpPr>
        <p:spPr>
          <a:xfrm>
            <a:off x="810432" y="2602685"/>
            <a:ext cx="16200698" cy="7448193"/>
          </a:xfrm>
          <a:prstGeom prst="rect">
            <a:avLst/>
          </a:prstGeom>
          <a:noFill/>
        </p:spPr>
        <p:txBody>
          <a:bodyPr wrap="square" rtlCol="0">
            <a:spAutoFit/>
          </a:bodyPr>
          <a:lstStyle/>
          <a:p>
            <a:pPr>
              <a:lnSpc>
                <a:spcPts val="3200"/>
              </a:lnSpc>
              <a:spcBef>
                <a:spcPts val="140"/>
              </a:spcBef>
            </a:pPr>
            <a:r>
              <a:rPr lang="en-US" sz="2000" b="1" u="sng" dirty="0">
                <a:latin typeface="Arial" panose="020B0604020202020204" pitchFamily="34" charset="0"/>
                <a:cs typeface="Arial" panose="020B0604020202020204" pitchFamily="34" charset="0"/>
              </a:rPr>
              <a:t>ACCURACY, PRECISION AND RECALL:</a:t>
            </a:r>
          </a:p>
          <a:p>
            <a:pPr marL="342900" indent="-342900">
              <a:lnSpc>
                <a:spcPts val="3200"/>
              </a:lnSpc>
              <a:spcBef>
                <a:spcPts val="140"/>
              </a:spcBef>
              <a:buFont typeface="Arial" panose="020B0604020202020204" pitchFamily="34" charset="0"/>
              <a:buChar char="•"/>
            </a:pPr>
            <a:r>
              <a:rPr lang="en-US" sz="2000" dirty="0">
                <a:latin typeface="Arial" panose="020B0604020202020204" pitchFamily="34" charset="0"/>
                <a:cs typeface="Arial" panose="020B0604020202020204" pitchFamily="34" charset="0"/>
              </a:rPr>
              <a:t>To ensure the model predictions are accurate and reliable, I conducted accuracy, precision and recall tests using tools from the </a:t>
            </a:r>
            <a:r>
              <a:rPr lang="en-US" sz="2000" dirty="0" err="1">
                <a:latin typeface="Arial" panose="020B0604020202020204" pitchFamily="34" charset="0"/>
                <a:cs typeface="Arial" panose="020B0604020202020204" pitchFamily="34" charset="0"/>
              </a:rPr>
              <a:t>sklearn</a:t>
            </a:r>
            <a:r>
              <a:rPr lang="en-US" sz="2000" dirty="0">
                <a:latin typeface="Arial" panose="020B0604020202020204" pitchFamily="34" charset="0"/>
                <a:cs typeface="Arial" panose="020B0604020202020204" pitchFamily="34" charset="0"/>
              </a:rPr>
              <a:t> metrics library. Accuracy tells how correct the model is, precision checks how precise the model’s categorical prediction is and recall checks how well the model can detect a category.</a:t>
            </a:r>
          </a:p>
          <a:p>
            <a:pPr marL="342900" indent="-342900">
              <a:lnSpc>
                <a:spcPts val="3200"/>
              </a:lnSpc>
              <a:spcBef>
                <a:spcPts val="140"/>
              </a:spcBef>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lnSpc>
                <a:spcPts val="3200"/>
              </a:lnSpc>
              <a:spcBef>
                <a:spcPts val="14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As </a:t>
            </a:r>
            <a:r>
              <a:rPr lang="en-US" sz="2000" dirty="0">
                <a:latin typeface="Arial" panose="020B0604020202020204" pitchFamily="34" charset="0"/>
                <a:cs typeface="Arial" panose="020B0604020202020204" pitchFamily="34" charset="0"/>
              </a:rPr>
              <a:t>mentioned in the previous slide, the best performing model of the four is the </a:t>
            </a:r>
            <a:r>
              <a:rPr lang="en-US" sz="2000" dirty="0" err="1">
                <a:latin typeface="Arial" panose="020B0604020202020204" pitchFamily="34" charset="0"/>
                <a:cs typeface="Arial" panose="020B0604020202020204" pitchFamily="34" charset="0"/>
              </a:rPr>
              <a:t>RandomForestClassifier</a:t>
            </a:r>
            <a:r>
              <a:rPr lang="en-US" sz="2000" dirty="0">
                <a:latin typeface="Arial" panose="020B0604020202020204" pitchFamily="34" charset="0"/>
                <a:cs typeface="Arial" panose="020B0604020202020204" pitchFamily="34" charset="0"/>
              </a:rPr>
              <a:t> and the scores show that works very well, is stable and can generalize to new data. It has maintained an accuracy score between 89% and 91% which is a strong score. In addition to accuracy, more evaluations were conducted by testing precision and recall from which it was deduced that of the 1809 tested data, 96% were negative meaning that 96% of the people did not subscribe to the product while the 20% positive values are those who subscribed to the product. For recall, the model has an accuracy of 90% for those who would not subscribe to the product and a 41% accuracy for those who would subscribe to the product. </a:t>
            </a:r>
          </a:p>
          <a:p>
            <a:pPr>
              <a:lnSpc>
                <a:spcPts val="3200"/>
              </a:lnSpc>
              <a:spcBef>
                <a:spcPts val="140"/>
              </a:spcBef>
            </a:pPr>
            <a:endParaRPr lang="en-US" sz="2000" b="1" u="sng" dirty="0">
              <a:latin typeface="Arial" panose="020B0604020202020204" pitchFamily="34" charset="0"/>
              <a:cs typeface="Arial" panose="020B0604020202020204" pitchFamily="34" charset="0"/>
            </a:endParaRPr>
          </a:p>
          <a:p>
            <a:pPr>
              <a:lnSpc>
                <a:spcPts val="3200"/>
              </a:lnSpc>
              <a:spcBef>
                <a:spcPts val="140"/>
              </a:spcBef>
            </a:pPr>
            <a:r>
              <a:rPr lang="en-US" sz="2000" b="1" u="sng" dirty="0" smtClean="0">
                <a:latin typeface="Arial" panose="020B0604020202020204" pitchFamily="34" charset="0"/>
                <a:cs typeface="Arial" panose="020B0604020202020204" pitchFamily="34" charset="0"/>
              </a:rPr>
              <a:t>CROSS </a:t>
            </a:r>
            <a:r>
              <a:rPr lang="en-US" sz="2000" b="1" u="sng" dirty="0">
                <a:latin typeface="Arial" panose="020B0604020202020204" pitchFamily="34" charset="0"/>
                <a:cs typeface="Arial" panose="020B0604020202020204" pitchFamily="34" charset="0"/>
              </a:rPr>
              <a:t>VALIDATION USING K-FOLD:</a:t>
            </a:r>
          </a:p>
          <a:p>
            <a:pPr marL="342900" indent="-342900">
              <a:lnSpc>
                <a:spcPts val="3200"/>
              </a:lnSpc>
              <a:spcBef>
                <a:spcPts val="140"/>
              </a:spcBef>
              <a:buFont typeface="Arial" panose="020B0604020202020204" pitchFamily="34" charset="0"/>
              <a:buChar char="•"/>
            </a:pPr>
            <a:r>
              <a:rPr lang="en-US" sz="2000" dirty="0">
                <a:latin typeface="Arial" panose="020B0604020202020204" pitchFamily="34" charset="0"/>
                <a:cs typeface="Arial" panose="020B0604020202020204" pitchFamily="34" charset="0"/>
              </a:rPr>
              <a:t>In addition to these, I conducted a final test called cross validation using a tool called K-fold tool from the </a:t>
            </a:r>
            <a:endParaRPr lang="en-US" sz="2000" dirty="0" smtClean="0">
              <a:latin typeface="Arial" panose="020B0604020202020204" pitchFamily="34" charset="0"/>
              <a:cs typeface="Arial" panose="020B0604020202020204" pitchFamily="34" charset="0"/>
            </a:endParaRPr>
          </a:p>
          <a:p>
            <a:pPr>
              <a:lnSpc>
                <a:spcPts val="3200"/>
              </a:lnSpc>
              <a:spcBef>
                <a:spcPts val="140"/>
              </a:spcBef>
            </a:pPr>
            <a:r>
              <a:rPr lang="en-US" sz="2000" dirty="0" err="1" smtClean="0">
                <a:latin typeface="Arial" panose="020B0604020202020204" pitchFamily="34" charset="0"/>
                <a:cs typeface="Arial" panose="020B0604020202020204" pitchFamily="34" charset="0"/>
              </a:rPr>
              <a:t>Sklearn</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metrics library. The cross-validation test tells me how well my model can generalize to new data by </a:t>
            </a:r>
            <a:r>
              <a:rPr lang="en-US" sz="2000" dirty="0" smtClean="0">
                <a:latin typeface="Arial" panose="020B0604020202020204" pitchFamily="34" charset="0"/>
                <a:cs typeface="Arial" panose="020B0604020202020204" pitchFamily="34" charset="0"/>
              </a:rPr>
              <a:t>testing</a:t>
            </a:r>
          </a:p>
          <a:p>
            <a:pPr>
              <a:lnSpc>
                <a:spcPts val="3200"/>
              </a:lnSpc>
              <a:spcBef>
                <a:spcPts val="140"/>
              </a:spcBef>
            </a:pPr>
            <a:r>
              <a:rPr lang="en-US" sz="2000" dirty="0" smtClean="0">
                <a:latin typeface="Arial" panose="020B0604020202020204" pitchFamily="34" charset="0"/>
                <a:cs typeface="Arial" panose="020B0604020202020204" pitchFamily="34" charset="0"/>
              </a:rPr>
              <a:t>multiple </a:t>
            </a:r>
            <a:r>
              <a:rPr lang="en-US" sz="2000" dirty="0">
                <a:latin typeface="Arial" panose="020B0604020202020204" pitchFamily="34" charset="0"/>
                <a:cs typeface="Arial" panose="020B0604020202020204" pitchFamily="34" charset="0"/>
              </a:rPr>
              <a:t>trainings and tests. In this case, I used 10 splits and with a score of 88% the results showed that </a:t>
            </a:r>
            <a:r>
              <a:rPr lang="en-US" sz="2000" dirty="0" smtClean="0">
                <a:latin typeface="Arial" panose="020B0604020202020204" pitchFamily="34" charset="0"/>
                <a:cs typeface="Arial" panose="020B0604020202020204" pitchFamily="34" charset="0"/>
              </a:rPr>
              <a:t>indeed</a:t>
            </a:r>
          </a:p>
          <a:p>
            <a:pPr>
              <a:lnSpc>
                <a:spcPts val="3200"/>
              </a:lnSpc>
              <a:spcBef>
                <a:spcPts val="140"/>
              </a:spcBef>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model can generalize to new data.</a:t>
            </a:r>
          </a:p>
          <a:p>
            <a:endParaRPr lang="en-US" dirty="0"/>
          </a:p>
        </p:txBody>
      </p:sp>
      <p:grpSp>
        <p:nvGrpSpPr>
          <p:cNvPr id="23" name="object 8"/>
          <p:cNvGrpSpPr/>
          <p:nvPr/>
        </p:nvGrpSpPr>
        <p:grpSpPr>
          <a:xfrm>
            <a:off x="4970995" y="1028700"/>
            <a:ext cx="1371599" cy="1219200"/>
            <a:chOff x="8111497" y="1434161"/>
            <a:chExt cx="2066289" cy="2219325"/>
          </a:xfrm>
        </p:grpSpPr>
        <p:sp>
          <p:nvSpPr>
            <p:cNvPr id="24" name="object 9"/>
            <p:cNvSpPr/>
            <p:nvPr/>
          </p:nvSpPr>
          <p:spPr>
            <a:xfrm>
              <a:off x="8119027" y="1445694"/>
              <a:ext cx="2051050" cy="2199640"/>
            </a:xfrm>
            <a:custGeom>
              <a:avLst/>
              <a:gdLst/>
              <a:ahLst/>
              <a:cxnLst/>
              <a:rect l="l" t="t" r="r" b="b"/>
              <a:pathLst>
                <a:path w="2051050" h="2199640">
                  <a:moveTo>
                    <a:pt x="1025377" y="2199363"/>
                  </a:moveTo>
                  <a:lnTo>
                    <a:pt x="0" y="1606271"/>
                  </a:lnTo>
                  <a:lnTo>
                    <a:pt x="0" y="585550"/>
                  </a:lnTo>
                  <a:lnTo>
                    <a:pt x="4429" y="588212"/>
                  </a:lnTo>
                  <a:lnTo>
                    <a:pt x="1021390" y="0"/>
                  </a:lnTo>
                  <a:lnTo>
                    <a:pt x="2042338" y="590430"/>
                  </a:lnTo>
                  <a:lnTo>
                    <a:pt x="2050754" y="585550"/>
                  </a:lnTo>
                  <a:lnTo>
                    <a:pt x="2050754" y="1606271"/>
                  </a:lnTo>
                  <a:lnTo>
                    <a:pt x="1025377" y="2199363"/>
                  </a:lnTo>
                  <a:close/>
                </a:path>
              </a:pathLst>
            </a:custGeom>
            <a:solidFill>
              <a:srgbClr val="94DDDE"/>
            </a:solidFill>
          </p:spPr>
          <p:txBody>
            <a:bodyPr wrap="square" lIns="0" tIns="0" rIns="0" bIns="0" rtlCol="0"/>
            <a:lstStyle/>
            <a:p>
              <a:endParaRPr/>
            </a:p>
          </p:txBody>
        </p:sp>
        <p:sp>
          <p:nvSpPr>
            <p:cNvPr id="25" name="object 10"/>
            <p:cNvSpPr/>
            <p:nvPr/>
          </p:nvSpPr>
          <p:spPr>
            <a:xfrm>
              <a:off x="8119021" y="2302738"/>
              <a:ext cx="1025525" cy="1021080"/>
            </a:xfrm>
            <a:custGeom>
              <a:avLst/>
              <a:gdLst/>
              <a:ahLst/>
              <a:cxnLst/>
              <a:rect l="l" t="t" r="r" b="b"/>
              <a:pathLst>
                <a:path w="1025525" h="1021079">
                  <a:moveTo>
                    <a:pt x="470827" y="889"/>
                  </a:moveTo>
                  <a:lnTo>
                    <a:pt x="469061" y="0"/>
                  </a:lnTo>
                  <a:lnTo>
                    <a:pt x="420776" y="47904"/>
                  </a:lnTo>
                  <a:lnTo>
                    <a:pt x="0" y="469773"/>
                  </a:lnTo>
                  <a:lnTo>
                    <a:pt x="0" y="472871"/>
                  </a:lnTo>
                  <a:lnTo>
                    <a:pt x="333971" y="137960"/>
                  </a:lnTo>
                  <a:lnTo>
                    <a:pt x="470827" y="889"/>
                  </a:lnTo>
                  <a:close/>
                </a:path>
                <a:path w="1025525" h="1021079">
                  <a:moveTo>
                    <a:pt x="498741" y="17297"/>
                  </a:moveTo>
                  <a:lnTo>
                    <a:pt x="496963" y="15963"/>
                  </a:lnTo>
                  <a:lnTo>
                    <a:pt x="0" y="513689"/>
                  </a:lnTo>
                  <a:lnTo>
                    <a:pt x="0" y="516788"/>
                  </a:lnTo>
                  <a:lnTo>
                    <a:pt x="24803" y="491947"/>
                  </a:lnTo>
                  <a:lnTo>
                    <a:pt x="498741" y="17297"/>
                  </a:lnTo>
                  <a:close/>
                </a:path>
                <a:path w="1025525" h="1021079">
                  <a:moveTo>
                    <a:pt x="527088" y="33261"/>
                  </a:moveTo>
                  <a:lnTo>
                    <a:pt x="524865" y="32385"/>
                  </a:lnTo>
                  <a:lnTo>
                    <a:pt x="509371" y="47904"/>
                  </a:lnTo>
                  <a:lnTo>
                    <a:pt x="420776" y="136182"/>
                  </a:lnTo>
                  <a:lnTo>
                    <a:pt x="0" y="558038"/>
                  </a:lnTo>
                  <a:lnTo>
                    <a:pt x="0" y="561149"/>
                  </a:lnTo>
                  <a:lnTo>
                    <a:pt x="69100" y="491947"/>
                  </a:lnTo>
                  <a:lnTo>
                    <a:pt x="333971" y="226225"/>
                  </a:lnTo>
                  <a:lnTo>
                    <a:pt x="527088" y="33261"/>
                  </a:lnTo>
                  <a:close/>
                </a:path>
                <a:path w="1025525" h="1021079">
                  <a:moveTo>
                    <a:pt x="554990" y="49682"/>
                  </a:moveTo>
                  <a:lnTo>
                    <a:pt x="552767" y="48348"/>
                  </a:lnTo>
                  <a:lnTo>
                    <a:pt x="23037" y="578891"/>
                  </a:lnTo>
                  <a:lnTo>
                    <a:pt x="0" y="602399"/>
                  </a:lnTo>
                  <a:lnTo>
                    <a:pt x="0" y="605510"/>
                  </a:lnTo>
                  <a:lnTo>
                    <a:pt x="112941" y="491947"/>
                  </a:lnTo>
                  <a:lnTo>
                    <a:pt x="333971" y="270586"/>
                  </a:lnTo>
                  <a:lnTo>
                    <a:pt x="554990" y="49682"/>
                  </a:lnTo>
                  <a:close/>
                </a:path>
                <a:path w="1025525" h="1021079">
                  <a:moveTo>
                    <a:pt x="582891" y="65646"/>
                  </a:moveTo>
                  <a:lnTo>
                    <a:pt x="581126" y="64757"/>
                  </a:lnTo>
                  <a:lnTo>
                    <a:pt x="420776" y="224904"/>
                  </a:lnTo>
                  <a:lnTo>
                    <a:pt x="67322" y="578891"/>
                  </a:lnTo>
                  <a:lnTo>
                    <a:pt x="0" y="646760"/>
                  </a:lnTo>
                  <a:lnTo>
                    <a:pt x="0" y="649871"/>
                  </a:lnTo>
                  <a:lnTo>
                    <a:pt x="157238" y="491947"/>
                  </a:lnTo>
                  <a:lnTo>
                    <a:pt x="582891" y="65646"/>
                  </a:lnTo>
                  <a:close/>
                </a:path>
                <a:path w="1025525" h="1021079">
                  <a:moveTo>
                    <a:pt x="610793" y="82067"/>
                  </a:moveTo>
                  <a:lnTo>
                    <a:pt x="609028" y="80733"/>
                  </a:lnTo>
                  <a:lnTo>
                    <a:pt x="0" y="690676"/>
                  </a:lnTo>
                  <a:lnTo>
                    <a:pt x="0" y="693788"/>
                  </a:lnTo>
                  <a:lnTo>
                    <a:pt x="201536" y="491947"/>
                  </a:lnTo>
                  <a:lnTo>
                    <a:pt x="610793" y="82067"/>
                  </a:lnTo>
                  <a:close/>
                </a:path>
                <a:path w="1025525" h="1021079">
                  <a:moveTo>
                    <a:pt x="639140" y="98031"/>
                  </a:moveTo>
                  <a:lnTo>
                    <a:pt x="636930" y="97142"/>
                  </a:lnTo>
                  <a:lnTo>
                    <a:pt x="420776" y="313182"/>
                  </a:lnTo>
                  <a:lnTo>
                    <a:pt x="155905" y="578891"/>
                  </a:lnTo>
                  <a:lnTo>
                    <a:pt x="0" y="735037"/>
                  </a:lnTo>
                  <a:lnTo>
                    <a:pt x="0" y="738149"/>
                  </a:lnTo>
                  <a:lnTo>
                    <a:pt x="245821" y="491947"/>
                  </a:lnTo>
                  <a:lnTo>
                    <a:pt x="639140" y="98031"/>
                  </a:lnTo>
                  <a:close/>
                </a:path>
                <a:path w="1025525" h="1021079">
                  <a:moveTo>
                    <a:pt x="667054" y="114439"/>
                  </a:moveTo>
                  <a:lnTo>
                    <a:pt x="664832" y="113118"/>
                  </a:lnTo>
                  <a:lnTo>
                    <a:pt x="18605" y="760323"/>
                  </a:lnTo>
                  <a:lnTo>
                    <a:pt x="20815" y="761657"/>
                  </a:lnTo>
                  <a:lnTo>
                    <a:pt x="290118" y="491947"/>
                  </a:lnTo>
                  <a:lnTo>
                    <a:pt x="333971" y="447586"/>
                  </a:lnTo>
                  <a:lnTo>
                    <a:pt x="667054" y="114439"/>
                  </a:lnTo>
                  <a:close/>
                </a:path>
                <a:path w="1025525" h="1021079">
                  <a:moveTo>
                    <a:pt x="694956" y="130416"/>
                  </a:moveTo>
                  <a:lnTo>
                    <a:pt x="693178" y="129527"/>
                  </a:lnTo>
                  <a:lnTo>
                    <a:pt x="420776" y="401891"/>
                  </a:lnTo>
                  <a:lnTo>
                    <a:pt x="244055" y="578891"/>
                  </a:lnTo>
                  <a:lnTo>
                    <a:pt x="46951" y="776732"/>
                  </a:lnTo>
                  <a:lnTo>
                    <a:pt x="48717" y="777621"/>
                  </a:lnTo>
                  <a:lnTo>
                    <a:pt x="694956" y="130416"/>
                  </a:lnTo>
                  <a:close/>
                </a:path>
                <a:path w="1025525" h="1021079">
                  <a:moveTo>
                    <a:pt x="722858" y="146824"/>
                  </a:moveTo>
                  <a:lnTo>
                    <a:pt x="721080" y="145491"/>
                  </a:lnTo>
                  <a:lnTo>
                    <a:pt x="74853" y="792708"/>
                  </a:lnTo>
                  <a:lnTo>
                    <a:pt x="76631" y="794042"/>
                  </a:lnTo>
                  <a:lnTo>
                    <a:pt x="378256" y="491947"/>
                  </a:lnTo>
                  <a:lnTo>
                    <a:pt x="722858" y="146824"/>
                  </a:lnTo>
                  <a:close/>
                </a:path>
                <a:path w="1025525" h="1021079">
                  <a:moveTo>
                    <a:pt x="779106" y="179209"/>
                  </a:moveTo>
                  <a:lnTo>
                    <a:pt x="776897" y="177876"/>
                  </a:lnTo>
                  <a:lnTo>
                    <a:pt x="376936" y="578891"/>
                  </a:lnTo>
                  <a:lnTo>
                    <a:pt x="130657" y="825093"/>
                  </a:lnTo>
                  <a:lnTo>
                    <a:pt x="132880" y="826414"/>
                  </a:lnTo>
                  <a:lnTo>
                    <a:pt x="333971" y="624586"/>
                  </a:lnTo>
                  <a:lnTo>
                    <a:pt x="466852" y="491947"/>
                  </a:lnTo>
                  <a:lnTo>
                    <a:pt x="779106" y="179209"/>
                  </a:lnTo>
                  <a:close/>
                </a:path>
                <a:path w="1025525" h="1021079">
                  <a:moveTo>
                    <a:pt x="834923" y="211594"/>
                  </a:moveTo>
                  <a:lnTo>
                    <a:pt x="833145" y="210261"/>
                  </a:lnTo>
                  <a:lnTo>
                    <a:pt x="465074" y="578891"/>
                  </a:lnTo>
                  <a:lnTo>
                    <a:pt x="186918" y="857478"/>
                  </a:lnTo>
                  <a:lnTo>
                    <a:pt x="188683" y="858799"/>
                  </a:lnTo>
                  <a:lnTo>
                    <a:pt x="834923" y="211594"/>
                  </a:lnTo>
                  <a:close/>
                </a:path>
                <a:path w="1025525" h="1021079">
                  <a:moveTo>
                    <a:pt x="863269" y="227558"/>
                  </a:moveTo>
                  <a:lnTo>
                    <a:pt x="861047" y="226669"/>
                  </a:lnTo>
                  <a:lnTo>
                    <a:pt x="509371" y="578891"/>
                  </a:lnTo>
                  <a:lnTo>
                    <a:pt x="214820" y="873887"/>
                  </a:lnTo>
                  <a:lnTo>
                    <a:pt x="217030" y="874776"/>
                  </a:lnTo>
                  <a:lnTo>
                    <a:pt x="863269" y="227558"/>
                  </a:lnTo>
                  <a:close/>
                </a:path>
                <a:path w="1025525" h="1021079">
                  <a:moveTo>
                    <a:pt x="891171" y="243979"/>
                  </a:moveTo>
                  <a:lnTo>
                    <a:pt x="888961" y="242646"/>
                  </a:lnTo>
                  <a:lnTo>
                    <a:pt x="553656" y="578891"/>
                  </a:lnTo>
                  <a:lnTo>
                    <a:pt x="420776" y="711530"/>
                  </a:lnTo>
                  <a:lnTo>
                    <a:pt x="242722" y="889850"/>
                  </a:lnTo>
                  <a:lnTo>
                    <a:pt x="244944" y="891184"/>
                  </a:lnTo>
                  <a:lnTo>
                    <a:pt x="333971" y="801573"/>
                  </a:lnTo>
                  <a:lnTo>
                    <a:pt x="643572" y="491947"/>
                  </a:lnTo>
                  <a:lnTo>
                    <a:pt x="864146" y="270586"/>
                  </a:lnTo>
                  <a:lnTo>
                    <a:pt x="891171" y="243979"/>
                  </a:lnTo>
                  <a:close/>
                </a:path>
                <a:path w="1025525" h="1021079">
                  <a:moveTo>
                    <a:pt x="919073" y="259943"/>
                  </a:moveTo>
                  <a:lnTo>
                    <a:pt x="917308" y="259054"/>
                  </a:lnTo>
                  <a:lnTo>
                    <a:pt x="597509" y="578891"/>
                  </a:lnTo>
                  <a:lnTo>
                    <a:pt x="420776" y="755891"/>
                  </a:lnTo>
                  <a:lnTo>
                    <a:pt x="271068" y="906272"/>
                  </a:lnTo>
                  <a:lnTo>
                    <a:pt x="272846" y="907161"/>
                  </a:lnTo>
                  <a:lnTo>
                    <a:pt x="919073" y="259943"/>
                  </a:lnTo>
                  <a:close/>
                </a:path>
                <a:path w="1025525" h="1021079">
                  <a:moveTo>
                    <a:pt x="946975" y="276352"/>
                  </a:moveTo>
                  <a:lnTo>
                    <a:pt x="945210" y="275031"/>
                  </a:lnTo>
                  <a:lnTo>
                    <a:pt x="641807" y="578891"/>
                  </a:lnTo>
                  <a:lnTo>
                    <a:pt x="298970" y="922235"/>
                  </a:lnTo>
                  <a:lnTo>
                    <a:pt x="300748" y="923569"/>
                  </a:lnTo>
                  <a:lnTo>
                    <a:pt x="946975" y="276352"/>
                  </a:lnTo>
                  <a:close/>
                </a:path>
                <a:path w="1025525" h="1021079">
                  <a:moveTo>
                    <a:pt x="975321" y="292328"/>
                  </a:moveTo>
                  <a:lnTo>
                    <a:pt x="973112" y="291439"/>
                  </a:lnTo>
                  <a:lnTo>
                    <a:pt x="950963" y="313182"/>
                  </a:lnTo>
                  <a:lnTo>
                    <a:pt x="686092" y="578891"/>
                  </a:lnTo>
                  <a:lnTo>
                    <a:pt x="326885" y="938657"/>
                  </a:lnTo>
                  <a:lnTo>
                    <a:pt x="329095" y="939533"/>
                  </a:lnTo>
                  <a:lnTo>
                    <a:pt x="975321" y="292328"/>
                  </a:lnTo>
                  <a:close/>
                </a:path>
                <a:path w="1025525" h="1021079">
                  <a:moveTo>
                    <a:pt x="1003236" y="308737"/>
                  </a:moveTo>
                  <a:lnTo>
                    <a:pt x="1001014" y="307416"/>
                  </a:lnTo>
                  <a:lnTo>
                    <a:pt x="950963" y="357530"/>
                  </a:lnTo>
                  <a:lnTo>
                    <a:pt x="730389" y="578891"/>
                  </a:lnTo>
                  <a:lnTo>
                    <a:pt x="420776" y="888530"/>
                  </a:lnTo>
                  <a:lnTo>
                    <a:pt x="354787" y="954620"/>
                  </a:lnTo>
                  <a:lnTo>
                    <a:pt x="356997" y="955954"/>
                  </a:lnTo>
                  <a:lnTo>
                    <a:pt x="820305" y="491947"/>
                  </a:lnTo>
                  <a:lnTo>
                    <a:pt x="864146" y="447586"/>
                  </a:lnTo>
                  <a:lnTo>
                    <a:pt x="1003236" y="308737"/>
                  </a:lnTo>
                  <a:close/>
                </a:path>
                <a:path w="1025525" h="1021079">
                  <a:moveTo>
                    <a:pt x="1025372" y="460451"/>
                  </a:moveTo>
                  <a:lnTo>
                    <a:pt x="907110" y="578891"/>
                  </a:lnTo>
                  <a:lnTo>
                    <a:pt x="466852" y="1019390"/>
                  </a:lnTo>
                  <a:lnTo>
                    <a:pt x="469061" y="1020711"/>
                  </a:lnTo>
                  <a:lnTo>
                    <a:pt x="864146" y="624586"/>
                  </a:lnTo>
                  <a:lnTo>
                    <a:pt x="997026" y="491947"/>
                  </a:lnTo>
                  <a:lnTo>
                    <a:pt x="1025372" y="463562"/>
                  </a:lnTo>
                  <a:lnTo>
                    <a:pt x="1025372" y="460451"/>
                  </a:lnTo>
                  <a:close/>
                </a:path>
                <a:path w="1025525" h="1021079">
                  <a:moveTo>
                    <a:pt x="1025372" y="416090"/>
                  </a:moveTo>
                  <a:lnTo>
                    <a:pt x="862825" y="578891"/>
                  </a:lnTo>
                  <a:lnTo>
                    <a:pt x="438937" y="1003414"/>
                  </a:lnTo>
                  <a:lnTo>
                    <a:pt x="441159" y="1004303"/>
                  </a:lnTo>
                  <a:lnTo>
                    <a:pt x="1025372" y="419201"/>
                  </a:lnTo>
                  <a:lnTo>
                    <a:pt x="1025372" y="416090"/>
                  </a:lnTo>
                  <a:close/>
                </a:path>
                <a:path w="1025525" h="1021079">
                  <a:moveTo>
                    <a:pt x="1025372" y="327812"/>
                  </a:moveTo>
                  <a:lnTo>
                    <a:pt x="950963" y="401891"/>
                  </a:lnTo>
                  <a:lnTo>
                    <a:pt x="774242" y="578891"/>
                  </a:lnTo>
                  <a:lnTo>
                    <a:pt x="420776" y="932878"/>
                  </a:lnTo>
                  <a:lnTo>
                    <a:pt x="383133" y="971029"/>
                  </a:lnTo>
                  <a:lnTo>
                    <a:pt x="384898" y="971918"/>
                  </a:lnTo>
                  <a:lnTo>
                    <a:pt x="864146" y="491947"/>
                  </a:lnTo>
                  <a:lnTo>
                    <a:pt x="1025372" y="330923"/>
                  </a:lnTo>
                  <a:lnTo>
                    <a:pt x="1025372" y="327812"/>
                  </a:lnTo>
                  <a:close/>
                </a:path>
              </a:pathLst>
            </a:custGeom>
            <a:solidFill>
              <a:srgbClr val="133C3C"/>
            </a:solidFill>
          </p:spPr>
          <p:txBody>
            <a:bodyPr wrap="square" lIns="0" tIns="0" rIns="0" bIns="0" rtlCol="0"/>
            <a:lstStyle/>
            <a:p>
              <a:endParaRPr/>
            </a:p>
          </p:txBody>
        </p:sp>
        <p:pic>
          <p:nvPicPr>
            <p:cNvPr id="26" name="object 11"/>
            <p:cNvPicPr/>
            <p:nvPr/>
          </p:nvPicPr>
          <p:blipFill>
            <a:blip r:embed="rId2" cstate="print"/>
            <a:stretch>
              <a:fillRect/>
            </a:stretch>
          </p:blipFill>
          <p:spPr>
            <a:xfrm>
              <a:off x="8894150" y="3249811"/>
              <a:ext cx="250254" cy="267933"/>
            </a:xfrm>
            <a:prstGeom prst="rect">
              <a:avLst/>
            </a:prstGeom>
          </p:spPr>
        </p:pic>
        <p:sp>
          <p:nvSpPr>
            <p:cNvPr id="27" name="object 12"/>
            <p:cNvSpPr/>
            <p:nvPr/>
          </p:nvSpPr>
          <p:spPr>
            <a:xfrm>
              <a:off x="8119027" y="2286314"/>
              <a:ext cx="443230" cy="445134"/>
            </a:xfrm>
            <a:custGeom>
              <a:avLst/>
              <a:gdLst/>
              <a:ahLst/>
              <a:cxnLst/>
              <a:rect l="l" t="t" r="r" b="b"/>
              <a:pathLst>
                <a:path w="443229" h="445135">
                  <a:moveTo>
                    <a:pt x="0" y="444929"/>
                  </a:moveTo>
                  <a:lnTo>
                    <a:pt x="0" y="441824"/>
                  </a:lnTo>
                  <a:lnTo>
                    <a:pt x="376931" y="64321"/>
                  </a:lnTo>
                  <a:lnTo>
                    <a:pt x="440712" y="0"/>
                  </a:lnTo>
                  <a:lnTo>
                    <a:pt x="442927" y="1330"/>
                  </a:lnTo>
                  <a:lnTo>
                    <a:pt x="333967" y="110012"/>
                  </a:lnTo>
                  <a:lnTo>
                    <a:pt x="0" y="444929"/>
                  </a:lnTo>
                  <a:close/>
                </a:path>
              </a:pathLst>
            </a:custGeom>
            <a:solidFill>
              <a:srgbClr val="133C3C"/>
            </a:solidFill>
          </p:spPr>
          <p:txBody>
            <a:bodyPr wrap="square" lIns="0" tIns="0" rIns="0" bIns="0" rtlCol="0"/>
            <a:lstStyle/>
            <a:p>
              <a:endParaRPr/>
            </a:p>
          </p:txBody>
        </p:sp>
        <p:pic>
          <p:nvPicPr>
            <p:cNvPr id="28" name="object 13"/>
            <p:cNvPicPr/>
            <p:nvPr/>
          </p:nvPicPr>
          <p:blipFill>
            <a:blip r:embed="rId3" cstate="print"/>
            <a:stretch>
              <a:fillRect/>
            </a:stretch>
          </p:blipFill>
          <p:spPr>
            <a:xfrm>
              <a:off x="8119027" y="2107988"/>
              <a:ext cx="246710" cy="313624"/>
            </a:xfrm>
            <a:prstGeom prst="rect">
              <a:avLst/>
            </a:prstGeom>
          </p:spPr>
        </p:pic>
        <p:sp>
          <p:nvSpPr>
            <p:cNvPr id="29" name="object 14"/>
            <p:cNvSpPr/>
            <p:nvPr/>
          </p:nvSpPr>
          <p:spPr>
            <a:xfrm>
              <a:off x="8119021" y="2189174"/>
              <a:ext cx="386715" cy="453390"/>
            </a:xfrm>
            <a:custGeom>
              <a:avLst/>
              <a:gdLst/>
              <a:ahLst/>
              <a:cxnLst/>
              <a:rect l="l" t="t" r="r" b="b"/>
              <a:pathLst>
                <a:path w="386715" h="453389">
                  <a:moveTo>
                    <a:pt x="274612" y="889"/>
                  </a:moveTo>
                  <a:lnTo>
                    <a:pt x="272846" y="0"/>
                  </a:lnTo>
                  <a:lnTo>
                    <a:pt x="0" y="273253"/>
                  </a:lnTo>
                  <a:lnTo>
                    <a:pt x="0" y="276364"/>
                  </a:lnTo>
                  <a:lnTo>
                    <a:pt x="201536" y="74523"/>
                  </a:lnTo>
                  <a:lnTo>
                    <a:pt x="274612" y="889"/>
                  </a:lnTo>
                  <a:close/>
                </a:path>
                <a:path w="386715" h="453389">
                  <a:moveTo>
                    <a:pt x="302958" y="17297"/>
                  </a:moveTo>
                  <a:lnTo>
                    <a:pt x="300748" y="15963"/>
                  </a:lnTo>
                  <a:lnTo>
                    <a:pt x="155905" y="161467"/>
                  </a:lnTo>
                  <a:lnTo>
                    <a:pt x="0" y="317614"/>
                  </a:lnTo>
                  <a:lnTo>
                    <a:pt x="0" y="320725"/>
                  </a:lnTo>
                  <a:lnTo>
                    <a:pt x="245821" y="74523"/>
                  </a:lnTo>
                  <a:lnTo>
                    <a:pt x="302958" y="17297"/>
                  </a:lnTo>
                  <a:close/>
                </a:path>
                <a:path w="386715" h="453389">
                  <a:moveTo>
                    <a:pt x="330873" y="33705"/>
                  </a:moveTo>
                  <a:lnTo>
                    <a:pt x="328650" y="32385"/>
                  </a:lnTo>
                  <a:lnTo>
                    <a:pt x="199758" y="161467"/>
                  </a:lnTo>
                  <a:lnTo>
                    <a:pt x="0" y="361975"/>
                  </a:lnTo>
                  <a:lnTo>
                    <a:pt x="0" y="365074"/>
                  </a:lnTo>
                  <a:lnTo>
                    <a:pt x="290118" y="74523"/>
                  </a:lnTo>
                  <a:lnTo>
                    <a:pt x="330873" y="33705"/>
                  </a:lnTo>
                  <a:close/>
                </a:path>
                <a:path w="386715" h="453389">
                  <a:moveTo>
                    <a:pt x="358775" y="49682"/>
                  </a:moveTo>
                  <a:lnTo>
                    <a:pt x="356997" y="48348"/>
                  </a:lnTo>
                  <a:lnTo>
                    <a:pt x="244055" y="161467"/>
                  </a:lnTo>
                  <a:lnTo>
                    <a:pt x="0" y="406336"/>
                  </a:lnTo>
                  <a:lnTo>
                    <a:pt x="0" y="409435"/>
                  </a:lnTo>
                  <a:lnTo>
                    <a:pt x="358775" y="49682"/>
                  </a:lnTo>
                  <a:close/>
                </a:path>
                <a:path w="386715" h="453389">
                  <a:moveTo>
                    <a:pt x="386676" y="66090"/>
                  </a:moveTo>
                  <a:lnTo>
                    <a:pt x="384898" y="64757"/>
                  </a:lnTo>
                  <a:lnTo>
                    <a:pt x="0" y="450253"/>
                  </a:lnTo>
                  <a:lnTo>
                    <a:pt x="0" y="453351"/>
                  </a:lnTo>
                  <a:lnTo>
                    <a:pt x="378256" y="74523"/>
                  </a:lnTo>
                  <a:lnTo>
                    <a:pt x="386676" y="66090"/>
                  </a:lnTo>
                  <a:close/>
                </a:path>
              </a:pathLst>
            </a:custGeom>
            <a:solidFill>
              <a:srgbClr val="133C3C"/>
            </a:solidFill>
          </p:spPr>
          <p:txBody>
            <a:bodyPr wrap="square" lIns="0" tIns="0" rIns="0" bIns="0" rtlCol="0"/>
            <a:lstStyle/>
            <a:p>
              <a:endParaRPr/>
            </a:p>
          </p:txBody>
        </p:sp>
        <p:pic>
          <p:nvPicPr>
            <p:cNvPr id="30" name="object 15"/>
            <p:cNvPicPr/>
            <p:nvPr/>
          </p:nvPicPr>
          <p:blipFill>
            <a:blip r:embed="rId4" cstate="print"/>
            <a:stretch>
              <a:fillRect/>
            </a:stretch>
          </p:blipFill>
          <p:spPr>
            <a:xfrm>
              <a:off x="8119027" y="2043222"/>
              <a:ext cx="106745" cy="157033"/>
            </a:xfrm>
            <a:prstGeom prst="rect">
              <a:avLst/>
            </a:prstGeom>
          </p:spPr>
        </p:pic>
        <p:pic>
          <p:nvPicPr>
            <p:cNvPr id="31" name="object 16"/>
            <p:cNvPicPr/>
            <p:nvPr/>
          </p:nvPicPr>
          <p:blipFill>
            <a:blip r:embed="rId5" cstate="print"/>
            <a:stretch>
              <a:fillRect/>
            </a:stretch>
          </p:blipFill>
          <p:spPr>
            <a:xfrm>
              <a:off x="8950402" y="3338531"/>
              <a:ext cx="194002" cy="292775"/>
            </a:xfrm>
            <a:prstGeom prst="rect">
              <a:avLst/>
            </a:prstGeom>
          </p:spPr>
        </p:pic>
        <p:sp>
          <p:nvSpPr>
            <p:cNvPr id="32" name="object 17"/>
            <p:cNvSpPr/>
            <p:nvPr/>
          </p:nvSpPr>
          <p:spPr>
            <a:xfrm>
              <a:off x="8119021" y="2269908"/>
              <a:ext cx="1025525" cy="1216025"/>
            </a:xfrm>
            <a:custGeom>
              <a:avLst/>
              <a:gdLst/>
              <a:ahLst/>
              <a:cxnLst/>
              <a:rect l="l" t="t" r="r" b="b"/>
              <a:pathLst>
                <a:path w="1025525" h="1216025">
                  <a:moveTo>
                    <a:pt x="415023" y="1333"/>
                  </a:moveTo>
                  <a:lnTo>
                    <a:pt x="412813" y="0"/>
                  </a:lnTo>
                  <a:lnTo>
                    <a:pt x="332638" y="80733"/>
                  </a:lnTo>
                  <a:lnTo>
                    <a:pt x="0" y="413880"/>
                  </a:lnTo>
                  <a:lnTo>
                    <a:pt x="0" y="416979"/>
                  </a:lnTo>
                  <a:lnTo>
                    <a:pt x="415023" y="1333"/>
                  </a:lnTo>
                  <a:close/>
                </a:path>
                <a:path w="1025525" h="1216025">
                  <a:moveTo>
                    <a:pt x="751205" y="195630"/>
                  </a:moveTo>
                  <a:lnTo>
                    <a:pt x="748995" y="194741"/>
                  </a:lnTo>
                  <a:lnTo>
                    <a:pt x="102755" y="841946"/>
                  </a:lnTo>
                  <a:lnTo>
                    <a:pt x="104978" y="842835"/>
                  </a:lnTo>
                  <a:lnTo>
                    <a:pt x="422554" y="524776"/>
                  </a:lnTo>
                  <a:lnTo>
                    <a:pt x="751205" y="195630"/>
                  </a:lnTo>
                  <a:close/>
                </a:path>
                <a:path w="1025525" h="1216025">
                  <a:moveTo>
                    <a:pt x="807008" y="228003"/>
                  </a:moveTo>
                  <a:lnTo>
                    <a:pt x="805243" y="227126"/>
                  </a:lnTo>
                  <a:lnTo>
                    <a:pt x="420776" y="611720"/>
                  </a:lnTo>
                  <a:lnTo>
                    <a:pt x="159016" y="874331"/>
                  </a:lnTo>
                  <a:lnTo>
                    <a:pt x="160782" y="875220"/>
                  </a:lnTo>
                  <a:lnTo>
                    <a:pt x="807008" y="228003"/>
                  </a:lnTo>
                  <a:close/>
                </a:path>
                <a:path w="1025525" h="1216025">
                  <a:moveTo>
                    <a:pt x="1025372" y="935990"/>
                  </a:moveTo>
                  <a:lnTo>
                    <a:pt x="950963" y="1010069"/>
                  </a:lnTo>
                  <a:lnTo>
                    <a:pt x="818527" y="1142707"/>
                  </a:lnTo>
                  <a:lnTo>
                    <a:pt x="747217" y="1214577"/>
                  </a:lnTo>
                  <a:lnTo>
                    <a:pt x="748995" y="1215466"/>
                  </a:lnTo>
                  <a:lnTo>
                    <a:pt x="908443" y="1055763"/>
                  </a:lnTo>
                  <a:lnTo>
                    <a:pt x="1025372" y="939101"/>
                  </a:lnTo>
                  <a:lnTo>
                    <a:pt x="1025372" y="935990"/>
                  </a:lnTo>
                  <a:close/>
                </a:path>
                <a:path w="1025525" h="1216025">
                  <a:moveTo>
                    <a:pt x="1025372" y="891628"/>
                  </a:moveTo>
                  <a:lnTo>
                    <a:pt x="950963" y="965708"/>
                  </a:lnTo>
                  <a:lnTo>
                    <a:pt x="774242" y="1142707"/>
                  </a:lnTo>
                  <a:lnTo>
                    <a:pt x="719315" y="1198156"/>
                  </a:lnTo>
                  <a:lnTo>
                    <a:pt x="721080" y="1199489"/>
                  </a:lnTo>
                  <a:lnTo>
                    <a:pt x="864146" y="1055763"/>
                  </a:lnTo>
                  <a:lnTo>
                    <a:pt x="1025372" y="894740"/>
                  </a:lnTo>
                  <a:lnTo>
                    <a:pt x="1025372" y="891628"/>
                  </a:lnTo>
                  <a:close/>
                </a:path>
                <a:path w="1025525" h="1216025">
                  <a:moveTo>
                    <a:pt x="1025372" y="847267"/>
                  </a:moveTo>
                  <a:lnTo>
                    <a:pt x="950963" y="921359"/>
                  </a:lnTo>
                  <a:lnTo>
                    <a:pt x="730389" y="1142707"/>
                  </a:lnTo>
                  <a:lnTo>
                    <a:pt x="690968" y="1182192"/>
                  </a:lnTo>
                  <a:lnTo>
                    <a:pt x="693178" y="1183081"/>
                  </a:lnTo>
                  <a:lnTo>
                    <a:pt x="820305" y="1055763"/>
                  </a:lnTo>
                  <a:lnTo>
                    <a:pt x="864146" y="1011402"/>
                  </a:lnTo>
                  <a:lnTo>
                    <a:pt x="1025372" y="850379"/>
                  </a:lnTo>
                  <a:lnTo>
                    <a:pt x="1025372" y="847267"/>
                  </a:lnTo>
                  <a:close/>
                </a:path>
                <a:path w="1025525" h="1216025">
                  <a:moveTo>
                    <a:pt x="1025372" y="802919"/>
                  </a:moveTo>
                  <a:lnTo>
                    <a:pt x="686092" y="1142707"/>
                  </a:lnTo>
                  <a:lnTo>
                    <a:pt x="663067" y="1165771"/>
                  </a:lnTo>
                  <a:lnTo>
                    <a:pt x="665276" y="1167104"/>
                  </a:lnTo>
                  <a:lnTo>
                    <a:pt x="776008" y="1055763"/>
                  </a:lnTo>
                  <a:lnTo>
                    <a:pt x="1025372" y="806018"/>
                  </a:lnTo>
                  <a:lnTo>
                    <a:pt x="1025372" y="802919"/>
                  </a:lnTo>
                  <a:close/>
                </a:path>
                <a:path w="1025525" h="1216025">
                  <a:moveTo>
                    <a:pt x="1025372" y="759002"/>
                  </a:moveTo>
                  <a:lnTo>
                    <a:pt x="950963" y="833081"/>
                  </a:lnTo>
                  <a:lnTo>
                    <a:pt x="641807" y="1142707"/>
                  </a:lnTo>
                  <a:lnTo>
                    <a:pt x="635152" y="1149362"/>
                  </a:lnTo>
                  <a:lnTo>
                    <a:pt x="636930" y="1150696"/>
                  </a:lnTo>
                  <a:lnTo>
                    <a:pt x="864146" y="923124"/>
                  </a:lnTo>
                  <a:lnTo>
                    <a:pt x="1025372" y="762101"/>
                  </a:lnTo>
                  <a:lnTo>
                    <a:pt x="1025372" y="759002"/>
                  </a:lnTo>
                  <a:close/>
                </a:path>
                <a:path w="1025525" h="1216025">
                  <a:moveTo>
                    <a:pt x="1025372" y="714641"/>
                  </a:moveTo>
                  <a:lnTo>
                    <a:pt x="950963" y="788720"/>
                  </a:lnTo>
                  <a:lnTo>
                    <a:pt x="607250" y="1133398"/>
                  </a:lnTo>
                  <a:lnTo>
                    <a:pt x="609028" y="1134719"/>
                  </a:lnTo>
                  <a:lnTo>
                    <a:pt x="687425" y="1055763"/>
                  </a:lnTo>
                  <a:lnTo>
                    <a:pt x="864146" y="878763"/>
                  </a:lnTo>
                  <a:lnTo>
                    <a:pt x="1025372" y="717740"/>
                  </a:lnTo>
                  <a:lnTo>
                    <a:pt x="1025372" y="714641"/>
                  </a:lnTo>
                  <a:close/>
                </a:path>
                <a:path w="1025525" h="1216025">
                  <a:moveTo>
                    <a:pt x="1025372" y="670280"/>
                  </a:moveTo>
                  <a:lnTo>
                    <a:pt x="950963" y="744359"/>
                  </a:lnTo>
                  <a:lnTo>
                    <a:pt x="578904" y="1116977"/>
                  </a:lnTo>
                  <a:lnTo>
                    <a:pt x="581126" y="1118311"/>
                  </a:lnTo>
                  <a:lnTo>
                    <a:pt x="643572" y="1055763"/>
                  </a:lnTo>
                  <a:lnTo>
                    <a:pt x="864146" y="834402"/>
                  </a:lnTo>
                  <a:lnTo>
                    <a:pt x="1025372" y="673379"/>
                  </a:lnTo>
                  <a:lnTo>
                    <a:pt x="1025372" y="670280"/>
                  </a:lnTo>
                  <a:close/>
                </a:path>
                <a:path w="1025525" h="1216025">
                  <a:moveTo>
                    <a:pt x="1025372" y="625919"/>
                  </a:moveTo>
                  <a:lnTo>
                    <a:pt x="551002" y="1101013"/>
                  </a:lnTo>
                  <a:lnTo>
                    <a:pt x="553212" y="1102347"/>
                  </a:lnTo>
                  <a:lnTo>
                    <a:pt x="599274" y="1055763"/>
                  </a:lnTo>
                  <a:lnTo>
                    <a:pt x="1025372" y="629018"/>
                  </a:lnTo>
                  <a:lnTo>
                    <a:pt x="1025372" y="625919"/>
                  </a:lnTo>
                  <a:close/>
                </a:path>
                <a:path w="1025525" h="1216025">
                  <a:moveTo>
                    <a:pt x="1025372" y="582002"/>
                  </a:moveTo>
                  <a:lnTo>
                    <a:pt x="995260" y="611720"/>
                  </a:lnTo>
                  <a:lnTo>
                    <a:pt x="523100" y="1084592"/>
                  </a:lnTo>
                  <a:lnTo>
                    <a:pt x="524865" y="1085926"/>
                  </a:lnTo>
                  <a:lnTo>
                    <a:pt x="864146" y="746137"/>
                  </a:lnTo>
                  <a:lnTo>
                    <a:pt x="1025372" y="585101"/>
                  </a:lnTo>
                  <a:lnTo>
                    <a:pt x="1025372" y="582002"/>
                  </a:lnTo>
                  <a:close/>
                </a:path>
                <a:path w="1025525" h="1216025">
                  <a:moveTo>
                    <a:pt x="1025372" y="537641"/>
                  </a:moveTo>
                  <a:lnTo>
                    <a:pt x="950963" y="611720"/>
                  </a:lnTo>
                  <a:lnTo>
                    <a:pt x="495198" y="1068628"/>
                  </a:lnTo>
                  <a:lnTo>
                    <a:pt x="496963" y="1069517"/>
                  </a:lnTo>
                  <a:lnTo>
                    <a:pt x="864146" y="701776"/>
                  </a:lnTo>
                  <a:lnTo>
                    <a:pt x="1025372" y="540740"/>
                  </a:lnTo>
                  <a:lnTo>
                    <a:pt x="1025372" y="537641"/>
                  </a:lnTo>
                  <a:close/>
                </a:path>
                <a:path w="1025525" h="1216025">
                  <a:moveTo>
                    <a:pt x="1025372" y="405003"/>
                  </a:moveTo>
                  <a:lnTo>
                    <a:pt x="950963" y="479082"/>
                  </a:lnTo>
                  <a:lnTo>
                    <a:pt x="818527" y="611720"/>
                  </a:lnTo>
                  <a:lnTo>
                    <a:pt x="411035" y="1019835"/>
                  </a:lnTo>
                  <a:lnTo>
                    <a:pt x="412813" y="1021168"/>
                  </a:lnTo>
                  <a:lnTo>
                    <a:pt x="908443" y="524776"/>
                  </a:lnTo>
                  <a:lnTo>
                    <a:pt x="1025372" y="408114"/>
                  </a:lnTo>
                  <a:lnTo>
                    <a:pt x="1025372" y="405003"/>
                  </a:lnTo>
                  <a:close/>
                </a:path>
              </a:pathLst>
            </a:custGeom>
            <a:solidFill>
              <a:srgbClr val="133C3C"/>
            </a:solidFill>
          </p:spPr>
          <p:txBody>
            <a:bodyPr wrap="square" lIns="0" tIns="0" rIns="0" bIns="0" rtlCol="0"/>
            <a:lstStyle/>
            <a:p>
              <a:endParaRPr/>
            </a:p>
          </p:txBody>
        </p:sp>
        <p:sp>
          <p:nvSpPr>
            <p:cNvPr id="33" name="object 18"/>
            <p:cNvSpPr/>
            <p:nvPr/>
          </p:nvSpPr>
          <p:spPr>
            <a:xfrm>
              <a:off x="9683447" y="2210459"/>
              <a:ext cx="420370" cy="486409"/>
            </a:xfrm>
            <a:custGeom>
              <a:avLst/>
              <a:gdLst/>
              <a:ahLst/>
              <a:cxnLst/>
              <a:rect l="l" t="t" r="r" b="b"/>
              <a:pathLst>
                <a:path w="420370" h="486410">
                  <a:moveTo>
                    <a:pt x="0" y="486184"/>
                  </a:moveTo>
                  <a:lnTo>
                    <a:pt x="0" y="243092"/>
                  </a:lnTo>
                  <a:lnTo>
                    <a:pt x="420338" y="0"/>
                  </a:lnTo>
                  <a:lnTo>
                    <a:pt x="420338" y="243092"/>
                  </a:lnTo>
                  <a:lnTo>
                    <a:pt x="0" y="486184"/>
                  </a:lnTo>
                  <a:close/>
                </a:path>
              </a:pathLst>
            </a:custGeom>
            <a:solidFill>
              <a:srgbClr val="FEFEFE"/>
            </a:solidFill>
          </p:spPr>
          <p:txBody>
            <a:bodyPr wrap="square" lIns="0" tIns="0" rIns="0" bIns="0" rtlCol="0"/>
            <a:lstStyle/>
            <a:p>
              <a:endParaRPr/>
            </a:p>
          </p:txBody>
        </p:sp>
        <p:sp>
          <p:nvSpPr>
            <p:cNvPr id="34" name="object 19"/>
            <p:cNvSpPr/>
            <p:nvPr/>
          </p:nvSpPr>
          <p:spPr>
            <a:xfrm>
              <a:off x="8497287" y="1664389"/>
              <a:ext cx="1290320" cy="1145540"/>
            </a:xfrm>
            <a:custGeom>
              <a:avLst/>
              <a:gdLst/>
              <a:ahLst/>
              <a:cxnLst/>
              <a:rect l="l" t="t" r="r" b="b"/>
              <a:pathLst>
                <a:path w="1290320" h="1145539">
                  <a:moveTo>
                    <a:pt x="225450" y="1144928"/>
                  </a:moveTo>
                  <a:lnTo>
                    <a:pt x="178499" y="1040682"/>
                  </a:lnTo>
                  <a:lnTo>
                    <a:pt x="131549" y="1090809"/>
                  </a:lnTo>
                  <a:lnTo>
                    <a:pt x="84599" y="986563"/>
                  </a:lnTo>
                  <a:lnTo>
                    <a:pt x="37648" y="1036690"/>
                  </a:lnTo>
                  <a:lnTo>
                    <a:pt x="0" y="953293"/>
                  </a:lnTo>
                  <a:lnTo>
                    <a:pt x="0" y="585994"/>
                  </a:lnTo>
                  <a:lnTo>
                    <a:pt x="4429" y="588655"/>
                  </a:lnTo>
                  <a:lnTo>
                    <a:pt x="1021833" y="0"/>
                  </a:lnTo>
                  <a:lnTo>
                    <a:pt x="1290247" y="155259"/>
                  </a:lnTo>
                  <a:lnTo>
                    <a:pt x="272400" y="743915"/>
                  </a:lnTo>
                  <a:lnTo>
                    <a:pt x="268856" y="741697"/>
                  </a:lnTo>
                  <a:lnTo>
                    <a:pt x="268856" y="1098350"/>
                  </a:lnTo>
                  <a:lnTo>
                    <a:pt x="225450" y="1144928"/>
                  </a:lnTo>
                  <a:close/>
                </a:path>
              </a:pathLst>
            </a:custGeom>
            <a:solidFill>
              <a:srgbClr val="F6B4A6"/>
            </a:solidFill>
          </p:spPr>
          <p:txBody>
            <a:bodyPr wrap="square" lIns="0" tIns="0" rIns="0" bIns="0" rtlCol="0"/>
            <a:lstStyle/>
            <a:p>
              <a:endParaRPr/>
            </a:p>
          </p:txBody>
        </p:sp>
        <p:sp>
          <p:nvSpPr>
            <p:cNvPr id="35" name="object 20"/>
            <p:cNvSpPr/>
            <p:nvPr/>
          </p:nvSpPr>
          <p:spPr>
            <a:xfrm>
              <a:off x="8111497" y="1434161"/>
              <a:ext cx="2066289" cy="2219325"/>
            </a:xfrm>
            <a:custGeom>
              <a:avLst/>
              <a:gdLst/>
              <a:ahLst/>
              <a:cxnLst/>
              <a:rect l="l" t="t" r="r" b="b"/>
              <a:pathLst>
                <a:path w="2066290" h="2219325">
                  <a:moveTo>
                    <a:pt x="1032906" y="2219325"/>
                  </a:moveTo>
                  <a:lnTo>
                    <a:pt x="0" y="1622241"/>
                  </a:lnTo>
                  <a:lnTo>
                    <a:pt x="0" y="593091"/>
                  </a:lnTo>
                  <a:lnTo>
                    <a:pt x="1025820" y="0"/>
                  </a:lnTo>
                  <a:lnTo>
                    <a:pt x="1054964" y="16856"/>
                  </a:lnTo>
                  <a:lnTo>
                    <a:pt x="1025377" y="16856"/>
                  </a:lnTo>
                  <a:lnTo>
                    <a:pt x="22589" y="597084"/>
                  </a:lnTo>
                  <a:lnTo>
                    <a:pt x="44826" y="609948"/>
                  </a:lnTo>
                  <a:lnTo>
                    <a:pt x="14616" y="609948"/>
                  </a:lnTo>
                  <a:lnTo>
                    <a:pt x="14616" y="1613812"/>
                  </a:lnTo>
                  <a:lnTo>
                    <a:pt x="1025377" y="2198032"/>
                  </a:lnTo>
                  <a:lnTo>
                    <a:pt x="1069725" y="2198032"/>
                  </a:lnTo>
                  <a:lnTo>
                    <a:pt x="1032906" y="2219325"/>
                  </a:lnTo>
                  <a:close/>
                </a:path>
                <a:path w="2066290" h="2219325">
                  <a:moveTo>
                    <a:pt x="419849" y="810011"/>
                  </a:moveTo>
                  <a:lnTo>
                    <a:pt x="390662" y="810011"/>
                  </a:lnTo>
                  <a:lnTo>
                    <a:pt x="1393449" y="229784"/>
                  </a:lnTo>
                  <a:lnTo>
                    <a:pt x="1025377" y="16856"/>
                  </a:lnTo>
                  <a:lnTo>
                    <a:pt x="1054964" y="16856"/>
                  </a:lnTo>
                  <a:lnTo>
                    <a:pt x="1438442" y="238656"/>
                  </a:lnTo>
                  <a:lnTo>
                    <a:pt x="1407623" y="238656"/>
                  </a:lnTo>
                  <a:lnTo>
                    <a:pt x="419849" y="810011"/>
                  </a:lnTo>
                  <a:close/>
                </a:path>
                <a:path w="2066290" h="2219325">
                  <a:moveTo>
                    <a:pt x="688265" y="965271"/>
                  </a:moveTo>
                  <a:lnTo>
                    <a:pt x="658633" y="965271"/>
                  </a:lnTo>
                  <a:lnTo>
                    <a:pt x="1661420" y="385487"/>
                  </a:lnTo>
                  <a:lnTo>
                    <a:pt x="1407623" y="238656"/>
                  </a:lnTo>
                  <a:lnTo>
                    <a:pt x="1438442" y="238656"/>
                  </a:lnTo>
                  <a:lnTo>
                    <a:pt x="1706110" y="393472"/>
                  </a:lnTo>
                  <a:lnTo>
                    <a:pt x="1676923" y="393472"/>
                  </a:lnTo>
                  <a:lnTo>
                    <a:pt x="688265" y="965271"/>
                  </a:lnTo>
                  <a:close/>
                </a:path>
                <a:path w="2066290" h="2219325">
                  <a:moveTo>
                    <a:pt x="1063000" y="1181303"/>
                  </a:moveTo>
                  <a:lnTo>
                    <a:pt x="1032906" y="1181303"/>
                  </a:lnTo>
                  <a:lnTo>
                    <a:pt x="2036137" y="601076"/>
                  </a:lnTo>
                  <a:lnTo>
                    <a:pt x="1676923" y="393472"/>
                  </a:lnTo>
                  <a:lnTo>
                    <a:pt x="1706110" y="393472"/>
                  </a:lnTo>
                  <a:lnTo>
                    <a:pt x="2065813" y="601520"/>
                  </a:lnTo>
                  <a:lnTo>
                    <a:pt x="2065810" y="609948"/>
                  </a:lnTo>
                  <a:lnTo>
                    <a:pt x="2050754" y="609948"/>
                  </a:lnTo>
                  <a:lnTo>
                    <a:pt x="1063000" y="1181303"/>
                  </a:lnTo>
                  <a:close/>
                </a:path>
                <a:path w="2066290" h="2219325">
                  <a:moveTo>
                    <a:pt x="420781" y="1280226"/>
                  </a:moveTo>
                  <a:lnTo>
                    <a:pt x="378260" y="1185296"/>
                  </a:lnTo>
                  <a:lnTo>
                    <a:pt x="378260" y="820657"/>
                  </a:lnTo>
                  <a:lnTo>
                    <a:pt x="14616" y="609948"/>
                  </a:lnTo>
                  <a:lnTo>
                    <a:pt x="44826" y="609948"/>
                  </a:lnTo>
                  <a:lnTo>
                    <a:pt x="390662" y="810011"/>
                  </a:lnTo>
                  <a:lnTo>
                    <a:pt x="419849" y="810011"/>
                  </a:lnTo>
                  <a:lnTo>
                    <a:pt x="405278" y="818439"/>
                  </a:lnTo>
                  <a:lnTo>
                    <a:pt x="424414" y="829529"/>
                  </a:lnTo>
                  <a:lnTo>
                    <a:pt x="393319" y="829529"/>
                  </a:lnTo>
                  <a:lnTo>
                    <a:pt x="393319" y="1181747"/>
                  </a:lnTo>
                  <a:lnTo>
                    <a:pt x="425653" y="1253610"/>
                  </a:lnTo>
                  <a:lnTo>
                    <a:pt x="445710" y="1253610"/>
                  </a:lnTo>
                  <a:lnTo>
                    <a:pt x="420781" y="1280226"/>
                  </a:lnTo>
                  <a:close/>
                </a:path>
                <a:path w="2066290" h="2219325">
                  <a:moveTo>
                    <a:pt x="1069725" y="2198032"/>
                  </a:moveTo>
                  <a:lnTo>
                    <a:pt x="1039993" y="2198032"/>
                  </a:lnTo>
                  <a:lnTo>
                    <a:pt x="2050754" y="1613812"/>
                  </a:lnTo>
                  <a:lnTo>
                    <a:pt x="2050754" y="609948"/>
                  </a:lnTo>
                  <a:lnTo>
                    <a:pt x="2065810" y="609948"/>
                  </a:lnTo>
                  <a:lnTo>
                    <a:pt x="2065370" y="1622241"/>
                  </a:lnTo>
                  <a:lnTo>
                    <a:pt x="1069725" y="2198032"/>
                  </a:lnTo>
                  <a:close/>
                </a:path>
                <a:path w="2066290" h="2219325">
                  <a:moveTo>
                    <a:pt x="1563976" y="1275346"/>
                  </a:moveTo>
                  <a:lnTo>
                    <a:pt x="1563976" y="1015397"/>
                  </a:lnTo>
                  <a:lnTo>
                    <a:pt x="1999374" y="763877"/>
                  </a:lnTo>
                  <a:lnTo>
                    <a:pt x="1999374" y="789162"/>
                  </a:lnTo>
                  <a:lnTo>
                    <a:pt x="1984758" y="789162"/>
                  </a:lnTo>
                  <a:lnTo>
                    <a:pt x="1579036" y="1023826"/>
                  </a:lnTo>
                  <a:lnTo>
                    <a:pt x="1579036" y="1250061"/>
                  </a:lnTo>
                  <a:lnTo>
                    <a:pt x="1607747" y="1250061"/>
                  </a:lnTo>
                  <a:lnTo>
                    <a:pt x="1563976" y="1275346"/>
                  </a:lnTo>
                  <a:close/>
                </a:path>
                <a:path w="2066290" h="2219325">
                  <a:moveTo>
                    <a:pt x="1607747" y="1250061"/>
                  </a:moveTo>
                  <a:lnTo>
                    <a:pt x="1579036" y="1250061"/>
                  </a:lnTo>
                  <a:lnTo>
                    <a:pt x="1984757" y="1015397"/>
                  </a:lnTo>
                  <a:lnTo>
                    <a:pt x="1984758" y="789162"/>
                  </a:lnTo>
                  <a:lnTo>
                    <a:pt x="1999374" y="789162"/>
                  </a:lnTo>
                  <a:lnTo>
                    <a:pt x="1999374" y="1023826"/>
                  </a:lnTo>
                  <a:lnTo>
                    <a:pt x="1607747" y="1250061"/>
                  </a:lnTo>
                  <a:close/>
                </a:path>
                <a:path w="2066290" h="2219325">
                  <a:moveTo>
                    <a:pt x="633496" y="1361848"/>
                  </a:moveTo>
                  <a:lnTo>
                    <a:pt x="613454" y="1361848"/>
                  </a:lnTo>
                  <a:lnTo>
                    <a:pt x="647117" y="1325473"/>
                  </a:lnTo>
                  <a:lnTo>
                    <a:pt x="647117" y="975917"/>
                  </a:lnTo>
                  <a:lnTo>
                    <a:pt x="393319" y="829529"/>
                  </a:lnTo>
                  <a:lnTo>
                    <a:pt x="424414" y="829529"/>
                  </a:lnTo>
                  <a:lnTo>
                    <a:pt x="658633" y="965271"/>
                  </a:lnTo>
                  <a:lnTo>
                    <a:pt x="688265" y="965271"/>
                  </a:lnTo>
                  <a:lnTo>
                    <a:pt x="673692" y="973699"/>
                  </a:lnTo>
                  <a:lnTo>
                    <a:pt x="691346" y="983902"/>
                  </a:lnTo>
                  <a:lnTo>
                    <a:pt x="661733" y="983902"/>
                  </a:lnTo>
                  <a:lnTo>
                    <a:pt x="661733" y="1331683"/>
                  </a:lnTo>
                  <a:lnTo>
                    <a:pt x="633496" y="1361848"/>
                  </a:lnTo>
                  <a:close/>
                </a:path>
                <a:path w="2066290" h="2219325">
                  <a:moveTo>
                    <a:pt x="1039993" y="2198032"/>
                  </a:moveTo>
                  <a:lnTo>
                    <a:pt x="1025377" y="2198032"/>
                  </a:lnTo>
                  <a:lnTo>
                    <a:pt x="1025377" y="1194168"/>
                  </a:lnTo>
                  <a:lnTo>
                    <a:pt x="661733" y="983902"/>
                  </a:lnTo>
                  <a:lnTo>
                    <a:pt x="691346" y="983902"/>
                  </a:lnTo>
                  <a:lnTo>
                    <a:pt x="1032906" y="1181303"/>
                  </a:lnTo>
                  <a:lnTo>
                    <a:pt x="1063000" y="1181303"/>
                  </a:lnTo>
                  <a:lnTo>
                    <a:pt x="1039993" y="1194611"/>
                  </a:lnTo>
                  <a:lnTo>
                    <a:pt x="1039993" y="2198032"/>
                  </a:lnTo>
                  <a:close/>
                </a:path>
                <a:path w="2066290" h="2219325">
                  <a:moveTo>
                    <a:pt x="445710" y="1253610"/>
                  </a:moveTo>
                  <a:lnTo>
                    <a:pt x="425653" y="1253610"/>
                  </a:lnTo>
                  <a:lnTo>
                    <a:pt x="472603" y="1203483"/>
                  </a:lnTo>
                  <a:lnTo>
                    <a:pt x="484590" y="1230099"/>
                  </a:lnTo>
                  <a:lnTo>
                    <a:pt x="467731" y="1230099"/>
                  </a:lnTo>
                  <a:lnTo>
                    <a:pt x="445710" y="1253610"/>
                  </a:lnTo>
                  <a:close/>
                </a:path>
                <a:path w="2066290" h="2219325">
                  <a:moveTo>
                    <a:pt x="514681" y="1334345"/>
                  </a:moveTo>
                  <a:lnTo>
                    <a:pt x="467731" y="1230099"/>
                  </a:lnTo>
                  <a:lnTo>
                    <a:pt x="484590" y="1230099"/>
                  </a:lnTo>
                  <a:lnTo>
                    <a:pt x="519553" y="1307729"/>
                  </a:lnTo>
                  <a:lnTo>
                    <a:pt x="539610" y="1307729"/>
                  </a:lnTo>
                  <a:lnTo>
                    <a:pt x="514681" y="1334345"/>
                  </a:lnTo>
                  <a:close/>
                </a:path>
                <a:path w="2066290" h="2219325">
                  <a:moveTo>
                    <a:pt x="539610" y="1307729"/>
                  </a:moveTo>
                  <a:lnTo>
                    <a:pt x="519553" y="1307729"/>
                  </a:lnTo>
                  <a:lnTo>
                    <a:pt x="566504" y="1257602"/>
                  </a:lnTo>
                  <a:lnTo>
                    <a:pt x="578491" y="1284218"/>
                  </a:lnTo>
                  <a:lnTo>
                    <a:pt x="561632" y="1284218"/>
                  </a:lnTo>
                  <a:lnTo>
                    <a:pt x="539610" y="1307729"/>
                  </a:lnTo>
                  <a:close/>
                </a:path>
                <a:path w="2066290" h="2219325">
                  <a:moveTo>
                    <a:pt x="608582" y="1388464"/>
                  </a:moveTo>
                  <a:lnTo>
                    <a:pt x="561632" y="1284218"/>
                  </a:lnTo>
                  <a:lnTo>
                    <a:pt x="578491" y="1284218"/>
                  </a:lnTo>
                  <a:lnTo>
                    <a:pt x="613454" y="1361848"/>
                  </a:lnTo>
                  <a:lnTo>
                    <a:pt x="633496" y="1361848"/>
                  </a:lnTo>
                  <a:lnTo>
                    <a:pt x="608582" y="1388464"/>
                  </a:lnTo>
                  <a:close/>
                </a:path>
                <a:path w="2066290" h="2219325">
                  <a:moveTo>
                    <a:pt x="1723873" y="1714509"/>
                  </a:moveTo>
                  <a:lnTo>
                    <a:pt x="1723873" y="1559250"/>
                  </a:lnTo>
                  <a:lnTo>
                    <a:pt x="1992287" y="1403990"/>
                  </a:lnTo>
                  <a:lnTo>
                    <a:pt x="1992287" y="1559250"/>
                  </a:lnTo>
                  <a:lnTo>
                    <a:pt x="1723873" y="1714509"/>
                  </a:lnTo>
                  <a:close/>
                </a:path>
                <a:path w="2066290" h="2219325">
                  <a:moveTo>
                    <a:pt x="1142310" y="1957601"/>
                  </a:moveTo>
                  <a:lnTo>
                    <a:pt x="1218936" y="1773508"/>
                  </a:lnTo>
                  <a:lnTo>
                    <a:pt x="1295562" y="1868882"/>
                  </a:lnTo>
                  <a:lnTo>
                    <a:pt x="1258356" y="1891061"/>
                  </a:lnTo>
                  <a:lnTo>
                    <a:pt x="1258356" y="1935865"/>
                  </a:lnTo>
                  <a:lnTo>
                    <a:pt x="1179515" y="1935865"/>
                  </a:lnTo>
                  <a:lnTo>
                    <a:pt x="1142310" y="1957601"/>
                  </a:lnTo>
                  <a:close/>
                </a:path>
                <a:path w="2066290" h="2219325">
                  <a:moveTo>
                    <a:pt x="1179515" y="2009502"/>
                  </a:moveTo>
                  <a:lnTo>
                    <a:pt x="1179515" y="1935865"/>
                  </a:lnTo>
                  <a:lnTo>
                    <a:pt x="1258356" y="1935865"/>
                  </a:lnTo>
                  <a:lnTo>
                    <a:pt x="1258356" y="1964255"/>
                  </a:lnTo>
                  <a:lnTo>
                    <a:pt x="1179515" y="2009502"/>
                  </a:lnTo>
                  <a:close/>
                </a:path>
              </a:pathLst>
            </a:custGeom>
            <a:solidFill>
              <a:srgbClr val="133C3C"/>
            </a:solidFill>
          </p:spPr>
          <p:txBody>
            <a:bodyPr wrap="square" lIns="0" tIns="0" rIns="0" bIns="0" rtlCol="0"/>
            <a:lstStyle/>
            <a:p>
              <a:endParaRPr/>
            </a:p>
          </p:txBody>
        </p:sp>
      </p:grpSp>
      <p:pic>
        <p:nvPicPr>
          <p:cNvPr id="36" name="Picture 35">
            <a:extLst>
              <a:ext uri="{FF2B5EF4-FFF2-40B4-BE49-F238E27FC236}">
                <a16:creationId xmlns:a16="http://schemas.microsoft.com/office/drawing/2014/main" id="{D068CE74-3F3E-4FA4-A754-54403007DEAA}"/>
              </a:ext>
            </a:extLst>
          </p:cNvPr>
          <p:cNvPicPr>
            <a:picLocks noChangeAspect="1"/>
          </p:cNvPicPr>
          <p:nvPr/>
        </p:nvPicPr>
        <p:blipFill>
          <a:blip r:embed="rId6"/>
          <a:stretch>
            <a:fillRect/>
          </a:stretch>
        </p:blipFill>
        <p:spPr>
          <a:xfrm>
            <a:off x="7356801" y="950172"/>
            <a:ext cx="6465327" cy="1714500"/>
          </a:xfrm>
          <a:prstGeom prst="rect">
            <a:avLst/>
          </a:prstGeom>
          <a:ln>
            <a:solidFill>
              <a:schemeClr val="tx1"/>
            </a:solidFill>
          </a:ln>
        </p:spPr>
      </p:pic>
      <p:pic>
        <p:nvPicPr>
          <p:cNvPr id="37" name="object 6"/>
          <p:cNvPicPr/>
          <p:nvPr/>
        </p:nvPicPr>
        <p:blipFill>
          <a:blip r:embed="rId7" cstate="print"/>
          <a:stretch>
            <a:fillRect/>
          </a:stretch>
        </p:blipFill>
        <p:spPr>
          <a:xfrm>
            <a:off x="14325600" y="7124700"/>
            <a:ext cx="3322898" cy="26452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75" dirty="0"/>
              <a:t>THANK</a:t>
            </a:r>
            <a:r>
              <a:rPr spc="-675" dirty="0"/>
              <a:t> </a:t>
            </a:r>
            <a:r>
              <a:rPr spc="32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813</Words>
  <Application>Microsoft Office PowerPoint</Application>
  <PresentationFormat>Custom</PresentationFormat>
  <Paragraphs>44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MT</vt:lpstr>
      <vt:lpstr>Calibri</vt:lpstr>
      <vt:lpstr>Lucida Sans Unicode</vt:lpstr>
      <vt:lpstr>Trebuchet MS</vt:lpstr>
      <vt:lpstr>Verdana</vt:lpstr>
      <vt:lpstr>Office Theme</vt:lpstr>
      <vt:lpstr>JIBOKU OLUWATUNMISE OLANREWAJU</vt:lpstr>
      <vt:lpstr>THE PROBLEM</vt:lpstr>
      <vt:lpstr>PowerPoint Presentation</vt:lpstr>
      <vt:lpstr>THE MODEL</vt:lpstr>
      <vt:lpstr>MODEL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JIBOKU	OLUWATUNMISE	OLANREWAJU</dc:title>
  <dc:creator>Oluwatunmise Jiboku</dc:creator>
  <cp:keywords>DAFP39kAWCc,BAE4vYdSsJk</cp:keywords>
  <cp:lastModifiedBy>Hp</cp:lastModifiedBy>
  <cp:revision>6</cp:revision>
  <dcterms:created xsi:type="dcterms:W3CDTF">2022-10-23T20:27:31Z</dcterms:created>
  <dcterms:modified xsi:type="dcterms:W3CDTF">2022-10-27T01:44:34Z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2022-10-23T01:00:00Z</vt:filetime>
  </property>
  <property fmtid="{D5CDD505-2E9C-101B-9397-08002B2CF9AE}" pid="3" name="Creator">
    <vt:lpwstr>Canva</vt:lpwstr>
  </property>
  <property fmtid="{D5CDD505-2E9C-101B-9397-08002B2CF9AE}" pid="4" name="LastSaved">
    <vt:filetime>2022-10-23T01:00:00Z</vt:filetime>
  </property>
  <property fmtid="{D5CDD505-2E9C-101B-9397-08002B2CF9AE}" pid="5" name="ICV">
    <vt:lpwstr>14F8E615E92340EC83554A0257FD8331</vt:lpwstr>
  </property>
  <property fmtid="{D5CDD505-2E9C-101B-9397-08002B2CF9AE}" pid="6" name="KSOProductBuildVer">
    <vt:lpwstr>1033-11.2.0.11341</vt:lpwstr>
  </property>
</Properties>
</file>