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742"/>
    <a:srgbClr val="7E8594"/>
    <a:srgbClr val="4B5767"/>
    <a:srgbClr val="FFFFFF"/>
    <a:srgbClr val="F2F2F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8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6E1A6-284A-48A3-A16B-BC693ECA06E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C2544-4F42-4037-AA39-2BC15A8C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0CB3-A4D6-4168-91CE-A481442356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E2DB-3C95-4821-992D-FE714FA1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simple%20newspaer%20template/index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416300" y="2865252"/>
            <a:ext cx="6718300" cy="0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16300" y="4165829"/>
            <a:ext cx="6807200" cy="0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45327" y="2853967"/>
            <a:ext cx="0" cy="285457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9160" y="3895612"/>
            <a:ext cx="0" cy="285457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94925" y="3902315"/>
            <a:ext cx="0" cy="285457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09200" y="2846202"/>
            <a:ext cx="0" cy="285457"/>
          </a:xfrm>
          <a:prstGeom prst="line">
            <a:avLst/>
          </a:prstGeom>
          <a:ln w="57150">
            <a:solidFill>
              <a:srgbClr val="CC27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6472" y="3327065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B576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WELCOME</a:t>
            </a:r>
            <a:endParaRPr lang="en-US" sz="3200" dirty="0">
              <a:solidFill>
                <a:srgbClr val="4B5767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5300" y="4266770"/>
            <a:ext cx="734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pc="200" dirty="0" smtClean="0">
                <a:solidFill>
                  <a:srgbClr val="4B5767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RESPONSIVE BOOTSTRAP 5 LANDING PAGE COURSE</a:t>
            </a:r>
            <a:endParaRPr lang="en-US" sz="1600" i="1" spc="200" dirty="0">
              <a:solidFill>
                <a:srgbClr val="4B5767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060906" y="0"/>
            <a:ext cx="1219199" cy="295276"/>
          </a:xfrm>
          <a:prstGeom prst="roundRect">
            <a:avLst>
              <a:gd name="adj" fmla="val 50000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50485">
            <a:off x="-237006" y="-283243"/>
            <a:ext cx="3429251" cy="2869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1311">
            <a:off x="8575057" y="4389233"/>
            <a:ext cx="3429251" cy="2869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62756" y="6488668"/>
            <a:ext cx="402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Roboto Regular"/>
              </a:rPr>
              <a:t>This Course </a:t>
            </a:r>
            <a:r>
              <a:rPr lang="en-US" sz="1600" dirty="0" err="1" smtClean="0">
                <a:latin typeface="Roboto Regular"/>
              </a:rPr>
              <a:t>Sponsered</a:t>
            </a:r>
            <a:r>
              <a:rPr lang="en-US" sz="1600" dirty="0" smtClean="0">
                <a:latin typeface="Roboto Regular"/>
              </a:rPr>
              <a:t> by: </a:t>
            </a:r>
            <a:r>
              <a:rPr lang="en-US" sz="1600" dirty="0" smtClean="0">
                <a:solidFill>
                  <a:srgbClr val="CC2742"/>
                </a:solidFill>
                <a:latin typeface="Roboto Regular"/>
              </a:rPr>
              <a:t>darunitbd.com</a:t>
            </a:r>
            <a:endParaRPr lang="en-US" sz="1600" dirty="0">
              <a:solidFill>
                <a:srgbClr val="CC2742"/>
              </a:solidFill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21088542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60906" y="0"/>
            <a:ext cx="1219199" cy="295276"/>
          </a:xfrm>
          <a:prstGeom prst="roundRect">
            <a:avLst>
              <a:gd name="adj" fmla="val 50000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264229"/>
            <a:ext cx="130629" cy="309154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-1" y="2629355"/>
            <a:ext cx="130629" cy="2397126"/>
          </a:xfrm>
          <a:prstGeom prst="roundRect">
            <a:avLst>
              <a:gd name="adj" fmla="val 38542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137386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27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endParaRPr lang="en-US" dirty="0">
              <a:solidFill>
                <a:srgbClr val="CC27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Oval 5"/>
          <p:cNvSpPr/>
          <p:nvPr/>
        </p:nvSpPr>
        <p:spPr>
          <a:xfrm>
            <a:off x="7964896" y="536243"/>
            <a:ext cx="3846286" cy="3764193"/>
          </a:xfrm>
          <a:custGeom>
            <a:avLst/>
            <a:gdLst>
              <a:gd name="connsiteX0" fmla="*/ 0 w 3207657"/>
              <a:gd name="connsiteY0" fmla="*/ 1603829 h 3207657"/>
              <a:gd name="connsiteX1" fmla="*/ 1603829 w 3207657"/>
              <a:gd name="connsiteY1" fmla="*/ 0 h 3207657"/>
              <a:gd name="connsiteX2" fmla="*/ 3207658 w 3207657"/>
              <a:gd name="connsiteY2" fmla="*/ 1603829 h 3207657"/>
              <a:gd name="connsiteX3" fmla="*/ 1603829 w 3207657"/>
              <a:gd name="connsiteY3" fmla="*/ 3207658 h 3207657"/>
              <a:gd name="connsiteX4" fmla="*/ 0 w 3207657"/>
              <a:gd name="connsiteY4" fmla="*/ 1603829 h 3207657"/>
              <a:gd name="connsiteX0" fmla="*/ 0 w 3541486"/>
              <a:gd name="connsiteY0" fmla="*/ 2251754 h 3243938"/>
              <a:gd name="connsiteX1" fmla="*/ 1937657 w 3541486"/>
              <a:gd name="connsiteY1" fmla="*/ 9296 h 3243938"/>
              <a:gd name="connsiteX2" fmla="*/ 3541486 w 3541486"/>
              <a:gd name="connsiteY2" fmla="*/ 1613125 h 3243938"/>
              <a:gd name="connsiteX3" fmla="*/ 1937657 w 3541486"/>
              <a:gd name="connsiteY3" fmla="*/ 3216954 h 3243938"/>
              <a:gd name="connsiteX4" fmla="*/ 0 w 3541486"/>
              <a:gd name="connsiteY4" fmla="*/ 2251754 h 3243938"/>
              <a:gd name="connsiteX0" fmla="*/ 0 w 3541486"/>
              <a:gd name="connsiteY0" fmla="*/ 1691128 h 3208110"/>
              <a:gd name="connsiteX1" fmla="*/ 1937657 w 3541486"/>
              <a:gd name="connsiteY1" fmla="*/ 213 h 3208110"/>
              <a:gd name="connsiteX2" fmla="*/ 3541486 w 3541486"/>
              <a:gd name="connsiteY2" fmla="*/ 1604042 h 3208110"/>
              <a:gd name="connsiteX3" fmla="*/ 1937657 w 3541486"/>
              <a:gd name="connsiteY3" fmla="*/ 3207871 h 3208110"/>
              <a:gd name="connsiteX4" fmla="*/ 0 w 3541486"/>
              <a:gd name="connsiteY4" fmla="*/ 1691128 h 3208110"/>
              <a:gd name="connsiteX0" fmla="*/ 0 w 3251200"/>
              <a:gd name="connsiteY0" fmla="*/ 1516983 h 3208109"/>
              <a:gd name="connsiteX1" fmla="*/ 1647371 w 3251200"/>
              <a:gd name="connsiteY1" fmla="*/ 239 h 3208109"/>
              <a:gd name="connsiteX2" fmla="*/ 3251200 w 3251200"/>
              <a:gd name="connsiteY2" fmla="*/ 1604068 h 3208109"/>
              <a:gd name="connsiteX3" fmla="*/ 1647371 w 3251200"/>
              <a:gd name="connsiteY3" fmla="*/ 3207897 h 3208109"/>
              <a:gd name="connsiteX4" fmla="*/ 0 w 3251200"/>
              <a:gd name="connsiteY4" fmla="*/ 1516983 h 3208109"/>
              <a:gd name="connsiteX0" fmla="*/ 0 w 3251200"/>
              <a:gd name="connsiteY0" fmla="*/ 1896288 h 3213189"/>
              <a:gd name="connsiteX1" fmla="*/ 1647371 w 3251200"/>
              <a:gd name="connsiteY1" fmla="*/ 2173 h 3213189"/>
              <a:gd name="connsiteX2" fmla="*/ 3251200 w 3251200"/>
              <a:gd name="connsiteY2" fmla="*/ 1606002 h 3213189"/>
              <a:gd name="connsiteX3" fmla="*/ 1647371 w 3251200"/>
              <a:gd name="connsiteY3" fmla="*/ 3209831 h 3213189"/>
              <a:gd name="connsiteX4" fmla="*/ 0 w 3251200"/>
              <a:gd name="connsiteY4" fmla="*/ 1896288 h 3213189"/>
              <a:gd name="connsiteX0" fmla="*/ 0 w 3468914"/>
              <a:gd name="connsiteY0" fmla="*/ 1894322 h 3208459"/>
              <a:gd name="connsiteX1" fmla="*/ 1647371 w 3468914"/>
              <a:gd name="connsiteY1" fmla="*/ 207 h 3208459"/>
              <a:gd name="connsiteX2" fmla="*/ 3468914 w 3468914"/>
              <a:gd name="connsiteY2" fmla="*/ 1995921 h 3208459"/>
              <a:gd name="connsiteX3" fmla="*/ 1647371 w 3468914"/>
              <a:gd name="connsiteY3" fmla="*/ 3207865 h 3208459"/>
              <a:gd name="connsiteX4" fmla="*/ 0 w 3468914"/>
              <a:gd name="connsiteY4" fmla="*/ 1894322 h 3208459"/>
              <a:gd name="connsiteX0" fmla="*/ 2513 w 3471427"/>
              <a:gd name="connsiteY0" fmla="*/ 1894273 h 3324382"/>
              <a:gd name="connsiteX1" fmla="*/ 1649884 w 3471427"/>
              <a:gd name="connsiteY1" fmla="*/ 158 h 3324382"/>
              <a:gd name="connsiteX2" fmla="*/ 3471427 w 3471427"/>
              <a:gd name="connsiteY2" fmla="*/ 1995872 h 3324382"/>
              <a:gd name="connsiteX3" fmla="*/ 1330570 w 3471427"/>
              <a:gd name="connsiteY3" fmla="*/ 3323931 h 3324382"/>
              <a:gd name="connsiteX4" fmla="*/ 2513 w 3471427"/>
              <a:gd name="connsiteY4" fmla="*/ 1894273 h 33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427" h="3324382">
                <a:moveTo>
                  <a:pt x="2513" y="1894273"/>
                </a:moveTo>
                <a:cubicBezTo>
                  <a:pt x="55732" y="1340311"/>
                  <a:pt x="1071732" y="-16775"/>
                  <a:pt x="1649884" y="158"/>
                </a:cubicBezTo>
                <a:cubicBezTo>
                  <a:pt x="2228036" y="17091"/>
                  <a:pt x="3471427" y="1110102"/>
                  <a:pt x="3471427" y="1995872"/>
                </a:cubicBezTo>
                <a:cubicBezTo>
                  <a:pt x="3471427" y="2881642"/>
                  <a:pt x="1908722" y="3340864"/>
                  <a:pt x="1330570" y="3323931"/>
                </a:cubicBezTo>
                <a:cubicBezTo>
                  <a:pt x="752418" y="3306998"/>
                  <a:pt x="-50706" y="2448235"/>
                  <a:pt x="2513" y="1894273"/>
                </a:cubicBezTo>
                <a:close/>
              </a:path>
            </a:pathLst>
          </a:custGeom>
          <a:solidFill>
            <a:srgbClr val="CC27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65581" y="786223"/>
            <a:ext cx="3471427" cy="3324382"/>
          </a:xfrm>
          <a:custGeom>
            <a:avLst/>
            <a:gdLst>
              <a:gd name="connsiteX0" fmla="*/ 0 w 3207657"/>
              <a:gd name="connsiteY0" fmla="*/ 1603829 h 3207657"/>
              <a:gd name="connsiteX1" fmla="*/ 1603829 w 3207657"/>
              <a:gd name="connsiteY1" fmla="*/ 0 h 3207657"/>
              <a:gd name="connsiteX2" fmla="*/ 3207658 w 3207657"/>
              <a:gd name="connsiteY2" fmla="*/ 1603829 h 3207657"/>
              <a:gd name="connsiteX3" fmla="*/ 1603829 w 3207657"/>
              <a:gd name="connsiteY3" fmla="*/ 3207658 h 3207657"/>
              <a:gd name="connsiteX4" fmla="*/ 0 w 3207657"/>
              <a:gd name="connsiteY4" fmla="*/ 1603829 h 3207657"/>
              <a:gd name="connsiteX0" fmla="*/ 0 w 3541486"/>
              <a:gd name="connsiteY0" fmla="*/ 2251754 h 3243938"/>
              <a:gd name="connsiteX1" fmla="*/ 1937657 w 3541486"/>
              <a:gd name="connsiteY1" fmla="*/ 9296 h 3243938"/>
              <a:gd name="connsiteX2" fmla="*/ 3541486 w 3541486"/>
              <a:gd name="connsiteY2" fmla="*/ 1613125 h 3243938"/>
              <a:gd name="connsiteX3" fmla="*/ 1937657 w 3541486"/>
              <a:gd name="connsiteY3" fmla="*/ 3216954 h 3243938"/>
              <a:gd name="connsiteX4" fmla="*/ 0 w 3541486"/>
              <a:gd name="connsiteY4" fmla="*/ 2251754 h 3243938"/>
              <a:gd name="connsiteX0" fmla="*/ 0 w 3541486"/>
              <a:gd name="connsiteY0" fmla="*/ 1691128 h 3208110"/>
              <a:gd name="connsiteX1" fmla="*/ 1937657 w 3541486"/>
              <a:gd name="connsiteY1" fmla="*/ 213 h 3208110"/>
              <a:gd name="connsiteX2" fmla="*/ 3541486 w 3541486"/>
              <a:gd name="connsiteY2" fmla="*/ 1604042 h 3208110"/>
              <a:gd name="connsiteX3" fmla="*/ 1937657 w 3541486"/>
              <a:gd name="connsiteY3" fmla="*/ 3207871 h 3208110"/>
              <a:gd name="connsiteX4" fmla="*/ 0 w 3541486"/>
              <a:gd name="connsiteY4" fmla="*/ 1691128 h 3208110"/>
              <a:gd name="connsiteX0" fmla="*/ 0 w 3251200"/>
              <a:gd name="connsiteY0" fmla="*/ 1516983 h 3208109"/>
              <a:gd name="connsiteX1" fmla="*/ 1647371 w 3251200"/>
              <a:gd name="connsiteY1" fmla="*/ 239 h 3208109"/>
              <a:gd name="connsiteX2" fmla="*/ 3251200 w 3251200"/>
              <a:gd name="connsiteY2" fmla="*/ 1604068 h 3208109"/>
              <a:gd name="connsiteX3" fmla="*/ 1647371 w 3251200"/>
              <a:gd name="connsiteY3" fmla="*/ 3207897 h 3208109"/>
              <a:gd name="connsiteX4" fmla="*/ 0 w 3251200"/>
              <a:gd name="connsiteY4" fmla="*/ 1516983 h 3208109"/>
              <a:gd name="connsiteX0" fmla="*/ 0 w 3251200"/>
              <a:gd name="connsiteY0" fmla="*/ 1896288 h 3213189"/>
              <a:gd name="connsiteX1" fmla="*/ 1647371 w 3251200"/>
              <a:gd name="connsiteY1" fmla="*/ 2173 h 3213189"/>
              <a:gd name="connsiteX2" fmla="*/ 3251200 w 3251200"/>
              <a:gd name="connsiteY2" fmla="*/ 1606002 h 3213189"/>
              <a:gd name="connsiteX3" fmla="*/ 1647371 w 3251200"/>
              <a:gd name="connsiteY3" fmla="*/ 3209831 h 3213189"/>
              <a:gd name="connsiteX4" fmla="*/ 0 w 3251200"/>
              <a:gd name="connsiteY4" fmla="*/ 1896288 h 3213189"/>
              <a:gd name="connsiteX0" fmla="*/ 0 w 3468914"/>
              <a:gd name="connsiteY0" fmla="*/ 1894322 h 3208459"/>
              <a:gd name="connsiteX1" fmla="*/ 1647371 w 3468914"/>
              <a:gd name="connsiteY1" fmla="*/ 207 h 3208459"/>
              <a:gd name="connsiteX2" fmla="*/ 3468914 w 3468914"/>
              <a:gd name="connsiteY2" fmla="*/ 1995921 h 3208459"/>
              <a:gd name="connsiteX3" fmla="*/ 1647371 w 3468914"/>
              <a:gd name="connsiteY3" fmla="*/ 3207865 h 3208459"/>
              <a:gd name="connsiteX4" fmla="*/ 0 w 3468914"/>
              <a:gd name="connsiteY4" fmla="*/ 1894322 h 3208459"/>
              <a:gd name="connsiteX0" fmla="*/ 2513 w 3471427"/>
              <a:gd name="connsiteY0" fmla="*/ 1894273 h 3324382"/>
              <a:gd name="connsiteX1" fmla="*/ 1649884 w 3471427"/>
              <a:gd name="connsiteY1" fmla="*/ 158 h 3324382"/>
              <a:gd name="connsiteX2" fmla="*/ 3471427 w 3471427"/>
              <a:gd name="connsiteY2" fmla="*/ 1995872 h 3324382"/>
              <a:gd name="connsiteX3" fmla="*/ 1330570 w 3471427"/>
              <a:gd name="connsiteY3" fmla="*/ 3323931 h 3324382"/>
              <a:gd name="connsiteX4" fmla="*/ 2513 w 3471427"/>
              <a:gd name="connsiteY4" fmla="*/ 1894273 h 33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427" h="3324382">
                <a:moveTo>
                  <a:pt x="2513" y="1894273"/>
                </a:moveTo>
                <a:cubicBezTo>
                  <a:pt x="55732" y="1340311"/>
                  <a:pt x="1071732" y="-16775"/>
                  <a:pt x="1649884" y="158"/>
                </a:cubicBezTo>
                <a:cubicBezTo>
                  <a:pt x="2228036" y="17091"/>
                  <a:pt x="3471427" y="1110102"/>
                  <a:pt x="3471427" y="1995872"/>
                </a:cubicBezTo>
                <a:cubicBezTo>
                  <a:pt x="3471427" y="2881642"/>
                  <a:pt x="1908722" y="3340864"/>
                  <a:pt x="1330570" y="3323931"/>
                </a:cubicBezTo>
                <a:cubicBezTo>
                  <a:pt x="752418" y="3306998"/>
                  <a:pt x="-50706" y="2448235"/>
                  <a:pt x="2513" y="189427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2325" y="4437757"/>
            <a:ext cx="347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B576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INSTRUCTOR OF THIS COURSE</a:t>
            </a:r>
            <a:endParaRPr lang="en-US" dirty="0">
              <a:solidFill>
                <a:srgbClr val="4B5767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752" y="2418339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Roboto Bold" panose="02000000000000000000" pitchFamily="2" charset="0"/>
                <a:ea typeface="Roboto Bold" panose="02000000000000000000" pitchFamily="2" charset="0"/>
              </a:rPr>
              <a:t>NAME: MEHEDI HASSAN (</a:t>
            </a:r>
            <a:r>
              <a:rPr lang="en-US" sz="2400" dirty="0" smtClean="0">
                <a:solidFill>
                  <a:srgbClr val="CC2742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JIBON</a:t>
            </a:r>
            <a:r>
              <a:rPr lang="en-US" sz="2400" dirty="0" smtClean="0">
                <a:latin typeface="Roboto Bold" panose="02000000000000000000" pitchFamily="2" charset="0"/>
                <a:ea typeface="Roboto Bold" panose="02000000000000000000" pitchFamily="2" charset="0"/>
              </a:rPr>
              <a:t>)</a:t>
            </a:r>
            <a:endParaRPr lang="en-US" sz="2400" dirty="0"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752" y="2808158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C27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STUDY</a:t>
            </a:r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:  DIPLOMA IN ENGINEERING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751" y="3208268"/>
            <a:ext cx="430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27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TECHNOLOGY</a:t>
            </a:r>
            <a:r>
              <a:rPr lang="en-U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:  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COMPUTER IN SCIENCE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145" y="3654105"/>
            <a:ext cx="176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274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EXPERIENCE:-</a:t>
            </a:r>
            <a:endParaRPr lang="en-US" dirty="0">
              <a:solidFill>
                <a:srgbClr val="CC274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144" y="4023437"/>
            <a:ext cx="22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E859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WEB DESIGNER</a:t>
            </a:r>
            <a:endParaRPr lang="en-US" dirty="0">
              <a:solidFill>
                <a:srgbClr val="7E859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76" y="4428206"/>
            <a:ext cx="251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E859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WEB DEVELOPER</a:t>
            </a:r>
            <a:endParaRPr lang="en-US" dirty="0">
              <a:solidFill>
                <a:srgbClr val="7E859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144" y="4832975"/>
            <a:ext cx="281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E859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GRAPHICS DESIGNER</a:t>
            </a:r>
            <a:endParaRPr lang="en-US" dirty="0">
              <a:solidFill>
                <a:srgbClr val="7E859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144" y="5237744"/>
            <a:ext cx="22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E859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UI/UX DESIGNER</a:t>
            </a:r>
            <a:endParaRPr lang="en-US" dirty="0">
              <a:solidFill>
                <a:srgbClr val="7E859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50485">
            <a:off x="-237006" y="-283243"/>
            <a:ext cx="3429251" cy="28693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1311">
            <a:off x="8575057" y="4389233"/>
            <a:ext cx="3429251" cy="286937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62756" y="6488668"/>
            <a:ext cx="402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Regular"/>
              </a:rPr>
              <a:t>This Course </a:t>
            </a:r>
            <a:r>
              <a:rPr lang="en-US" sz="1600" dirty="0" err="1" smtClean="0">
                <a:latin typeface="Roboto Regular"/>
              </a:rPr>
              <a:t>Sponsered</a:t>
            </a:r>
            <a:r>
              <a:rPr lang="en-US" sz="1600" dirty="0" smtClean="0">
                <a:latin typeface="Roboto Regular"/>
              </a:rPr>
              <a:t> by: </a:t>
            </a:r>
            <a:r>
              <a:rPr lang="en-US" sz="1600" dirty="0" smtClean="0">
                <a:solidFill>
                  <a:srgbClr val="CC2742"/>
                </a:solidFill>
                <a:latin typeface="Roboto Regular"/>
              </a:rPr>
              <a:t>darunitbd.com</a:t>
            </a:r>
            <a:endParaRPr lang="en-US" sz="1600" dirty="0">
              <a:solidFill>
                <a:srgbClr val="CC2742"/>
              </a:solidFill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287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prism isContent="1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60906" y="0"/>
            <a:ext cx="1219199" cy="295276"/>
          </a:xfrm>
          <a:prstGeom prst="roundRect">
            <a:avLst>
              <a:gd name="adj" fmla="val 50000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264229"/>
            <a:ext cx="130629" cy="309154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-1" y="2629355"/>
            <a:ext cx="130629" cy="2397126"/>
          </a:xfrm>
          <a:prstGeom prst="roundRect">
            <a:avLst>
              <a:gd name="adj" fmla="val 38542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137386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27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endParaRPr lang="en-US" dirty="0">
              <a:solidFill>
                <a:srgbClr val="CC27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50485">
            <a:off x="-1190043" y="-818805"/>
            <a:ext cx="3429251" cy="28693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1311">
            <a:off x="8575057" y="4389233"/>
            <a:ext cx="3429251" cy="2869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7725" y="2048785"/>
            <a:ext cx="4536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Bold" panose="02000000000000000000" pitchFamily="2" charset="0"/>
                <a:ea typeface="Roboto Bold" panose="02000000000000000000" pitchFamily="2" charset="0"/>
              </a:rPr>
              <a:t>Pre Requirement for This Course:-</a:t>
            </a:r>
            <a:endParaRPr lang="en-US" sz="2200" dirty="0"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7725" y="2629355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HTML 5 </a:t>
            </a:r>
            <a:r>
              <a:rPr lang="en-US" dirty="0" smtClean="0">
                <a:solidFill>
                  <a:srgbClr val="C00000"/>
                </a:solidFill>
              </a:rPr>
              <a:t>(BASIC)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7725" y="2998687"/>
            <a:ext cx="315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CSS 3 </a:t>
            </a:r>
            <a:r>
              <a:rPr lang="en-US" dirty="0" smtClean="0">
                <a:solidFill>
                  <a:srgbClr val="C00000"/>
                </a:solidFill>
              </a:rPr>
              <a:t>(BASIC AND ADVANCE)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7725" y="3401714"/>
            <a:ext cx="39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BOOTSTRAP 5 </a:t>
            </a:r>
            <a:r>
              <a:rPr lang="en-US" dirty="0" smtClean="0">
                <a:solidFill>
                  <a:srgbClr val="C00000"/>
                </a:solidFill>
              </a:rPr>
              <a:t>(BASIC AND ADVANCE)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725" y="3804741"/>
            <a:ext cx="30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JQUERRY </a:t>
            </a:r>
            <a:r>
              <a:rPr lang="en-US" dirty="0" smtClean="0">
                <a:solidFill>
                  <a:srgbClr val="C00000"/>
                </a:solidFill>
              </a:rPr>
              <a:t>(Event and Plugin)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9196" y="4715916"/>
            <a:ext cx="41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..\simple </a:t>
            </a:r>
            <a:r>
              <a:rPr lang="en-US" dirty="0" err="1" smtClean="0">
                <a:hlinkClick r:id="rId5" action="ppaction://hlinkfile"/>
              </a:rPr>
              <a:t>newspaer</a:t>
            </a:r>
            <a:r>
              <a:rPr lang="en-US" dirty="0" smtClean="0">
                <a:hlinkClick r:id="rId5" action="ppaction://hlinkfile"/>
              </a:rPr>
              <a:t> template\index.html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02735" y="4312922"/>
            <a:ext cx="30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is our Final Project Demo: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62756" y="6488668"/>
            <a:ext cx="402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Regular"/>
              </a:rPr>
              <a:t>This Course </a:t>
            </a:r>
            <a:r>
              <a:rPr lang="en-US" sz="1600" dirty="0" err="1" smtClean="0">
                <a:latin typeface="Roboto Regular"/>
              </a:rPr>
              <a:t>Sponsered</a:t>
            </a:r>
            <a:r>
              <a:rPr lang="en-US" sz="1600" dirty="0" smtClean="0">
                <a:latin typeface="Roboto Regular"/>
              </a:rPr>
              <a:t> by: </a:t>
            </a:r>
            <a:r>
              <a:rPr lang="en-US" sz="1600" dirty="0" smtClean="0">
                <a:solidFill>
                  <a:srgbClr val="CC2742"/>
                </a:solidFill>
                <a:latin typeface="Roboto Regular"/>
              </a:rPr>
              <a:t>darunitbd.com</a:t>
            </a:r>
            <a:endParaRPr lang="en-US" sz="1600" dirty="0">
              <a:solidFill>
                <a:srgbClr val="CC2742"/>
              </a:solidFill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660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26" grpId="0"/>
      <p:bldP spid="28" grpId="0"/>
      <p:bldP spid="2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60906" y="0"/>
            <a:ext cx="1219199" cy="295276"/>
          </a:xfrm>
          <a:prstGeom prst="roundRect">
            <a:avLst>
              <a:gd name="adj" fmla="val 50000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264229"/>
            <a:ext cx="130629" cy="309154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-1" y="2629355"/>
            <a:ext cx="130629" cy="2397126"/>
          </a:xfrm>
          <a:prstGeom prst="roundRect">
            <a:avLst>
              <a:gd name="adj" fmla="val 38542"/>
            </a:avLst>
          </a:prstGeom>
          <a:solidFill>
            <a:srgbClr val="CC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137386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27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</a:t>
            </a:r>
            <a:endParaRPr lang="en-US" dirty="0">
              <a:solidFill>
                <a:srgbClr val="CC27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50485">
            <a:off x="-1190043" y="-818805"/>
            <a:ext cx="3429251" cy="28693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1311">
            <a:off x="8575057" y="4389233"/>
            <a:ext cx="3429251" cy="2869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01078" y="1741009"/>
            <a:ext cx="363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Bold" panose="02000000000000000000" pitchFamily="2" charset="0"/>
                <a:ea typeface="Roboto Bold" panose="02000000000000000000" pitchFamily="2" charset="0"/>
              </a:rPr>
              <a:t>DEPLOY WEBSITE </a:t>
            </a:r>
            <a:r>
              <a:rPr lang="en-US" sz="2800" dirty="0" smtClean="0">
                <a:latin typeface="Roboto Bold" panose="02000000000000000000" pitchFamily="2" charset="0"/>
                <a:ea typeface="Roboto Bold" panose="02000000000000000000" pitchFamily="2" charset="0"/>
              </a:rPr>
              <a:t>IN:</a:t>
            </a:r>
            <a:endParaRPr lang="en-US" sz="2800" dirty="0"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1078" y="232455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GITHUB </a:t>
            </a:r>
            <a:r>
              <a:rPr lang="en-US" dirty="0" smtClean="0">
                <a:solidFill>
                  <a:srgbClr val="C00000"/>
                </a:solidFill>
              </a:rPr>
              <a:t>(FREE)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1078" y="268968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NETLIFY </a:t>
            </a:r>
            <a:r>
              <a:rPr lang="en-US" dirty="0" smtClean="0">
                <a:solidFill>
                  <a:srgbClr val="CC2742"/>
                </a:solidFill>
              </a:rPr>
              <a:t>(FREE)</a:t>
            </a:r>
            <a:endParaRPr lang="en-US" dirty="0">
              <a:solidFill>
                <a:srgbClr val="CC274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2756" y="6488668"/>
            <a:ext cx="402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Regular"/>
              </a:rPr>
              <a:t>This Course </a:t>
            </a:r>
            <a:r>
              <a:rPr lang="en-US" sz="1600" dirty="0" err="1" smtClean="0">
                <a:latin typeface="Roboto Regular"/>
              </a:rPr>
              <a:t>Sponsered</a:t>
            </a:r>
            <a:r>
              <a:rPr lang="en-US" sz="1600" dirty="0" smtClean="0">
                <a:latin typeface="Roboto Regular"/>
              </a:rPr>
              <a:t> by: </a:t>
            </a:r>
            <a:r>
              <a:rPr lang="en-US" sz="1600" dirty="0" smtClean="0">
                <a:solidFill>
                  <a:srgbClr val="CC2742"/>
                </a:solidFill>
                <a:latin typeface="Roboto Regular"/>
              </a:rPr>
              <a:t>darunitbd.com</a:t>
            </a:r>
            <a:endParaRPr lang="en-US" sz="1600" dirty="0">
              <a:solidFill>
                <a:srgbClr val="CC2742"/>
              </a:solidFill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33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Roboto Black</vt:lpstr>
      <vt:lpstr>Roboto Bold</vt:lpstr>
      <vt:lpstr>Roboto Medium</vt:lpstr>
      <vt:lpstr>Roboto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eOn</dc:creator>
  <cp:lastModifiedBy>eOn</cp:lastModifiedBy>
  <cp:revision>13</cp:revision>
  <dcterms:created xsi:type="dcterms:W3CDTF">2022-04-30T21:57:07Z</dcterms:created>
  <dcterms:modified xsi:type="dcterms:W3CDTF">2022-05-01T00:39:49Z</dcterms:modified>
</cp:coreProperties>
</file>