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&amp;ehk=lCRUVrPfcc5M1CCvGyrcKQ&amp;r=0&amp;pid=OfficeInsert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5" r:id="rId6"/>
    <p:sldId id="268" r:id="rId7"/>
    <p:sldId id="269" r:id="rId8"/>
    <p:sldId id="270" r:id="rId9"/>
    <p:sldId id="272" r:id="rId10"/>
    <p:sldId id="273" r:id="rId11"/>
    <p:sldId id="259" r:id="rId12"/>
    <p:sldId id="260" r:id="rId13"/>
    <p:sldId id="266" r:id="rId14"/>
    <p:sldId id="261" r:id="rId15"/>
    <p:sldId id="262" r:id="rId16"/>
    <p:sldId id="267" r:id="rId17"/>
    <p:sldId id="274" r:id="rId18"/>
    <p:sldId id="263" r:id="rId19"/>
    <p:sldId id="271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5" y="4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Yadav" userId="57f02696-0775-4e65-91f9-8ec1d524945d" providerId="ADAL" clId="{04DAE7FE-2563-45A0-918A-0BC2BBB6E4E1}"/>
    <pc:docChg chg="undo custSel addSld modSld">
      <pc:chgData name="Ashish Yadav" userId="57f02696-0775-4e65-91f9-8ec1d524945d" providerId="ADAL" clId="{04DAE7FE-2563-45A0-918A-0BC2BBB6E4E1}" dt="2017-08-30T01:59:37.131" v="302" actId="20577"/>
      <pc:docMkLst>
        <pc:docMk/>
      </pc:docMkLst>
      <pc:sldChg chg="modSp">
        <pc:chgData name="Ashish Yadav" userId="57f02696-0775-4e65-91f9-8ec1d524945d" providerId="ADAL" clId="{04DAE7FE-2563-45A0-918A-0BC2BBB6E4E1}" dt="2017-08-30T01:10:03.627" v="4" actId="20577"/>
        <pc:sldMkLst>
          <pc:docMk/>
          <pc:sldMk cId="1043488044" sldId="266"/>
        </pc:sldMkLst>
        <pc:spChg chg="mod">
          <ac:chgData name="Ashish Yadav" userId="57f02696-0775-4e65-91f9-8ec1d524945d" providerId="ADAL" clId="{04DAE7FE-2563-45A0-918A-0BC2BBB6E4E1}" dt="2017-08-30T01:10:03.627" v="4" actId="20577"/>
          <ac:spMkLst>
            <pc:docMk/>
            <pc:sldMk cId="1043488044" sldId="266"/>
            <ac:spMk id="3" creationId="{A4B7AD3E-E78E-4766-B3EA-69E461D8766B}"/>
          </ac:spMkLst>
        </pc:spChg>
      </pc:sldChg>
      <pc:sldChg chg="modSp">
        <pc:chgData name="Ashish Yadav" userId="57f02696-0775-4e65-91f9-8ec1d524945d" providerId="ADAL" clId="{04DAE7FE-2563-45A0-918A-0BC2BBB6E4E1}" dt="2017-08-30T01:09:31.107" v="1" actId="20577"/>
        <pc:sldMkLst>
          <pc:docMk/>
          <pc:sldMk cId="2779773216" sldId="273"/>
        </pc:sldMkLst>
        <pc:spChg chg="mod">
          <ac:chgData name="Ashish Yadav" userId="57f02696-0775-4e65-91f9-8ec1d524945d" providerId="ADAL" clId="{04DAE7FE-2563-45A0-918A-0BC2BBB6E4E1}" dt="2017-08-30T01:09:31.107" v="1" actId="20577"/>
          <ac:spMkLst>
            <pc:docMk/>
            <pc:sldMk cId="2779773216" sldId="273"/>
            <ac:spMk id="3" creationId="{6EB82185-0312-4687-B4F9-6A33C7BDD6D5}"/>
          </ac:spMkLst>
        </pc:spChg>
      </pc:sldChg>
      <pc:sldChg chg="modSp add">
        <pc:chgData name="Ashish Yadav" userId="57f02696-0775-4e65-91f9-8ec1d524945d" providerId="ADAL" clId="{04DAE7FE-2563-45A0-918A-0BC2BBB6E4E1}" dt="2017-08-30T01:59:37.131" v="302" actId="20577"/>
        <pc:sldMkLst>
          <pc:docMk/>
          <pc:sldMk cId="2007352499" sldId="274"/>
        </pc:sldMkLst>
        <pc:spChg chg="mod">
          <ac:chgData name="Ashish Yadav" userId="57f02696-0775-4e65-91f9-8ec1d524945d" providerId="ADAL" clId="{04DAE7FE-2563-45A0-918A-0BC2BBB6E4E1}" dt="2017-08-30T01:59:37.131" v="302" actId="20577"/>
          <ac:spMkLst>
            <pc:docMk/>
            <pc:sldMk cId="2007352499" sldId="274"/>
            <ac:spMk id="2" creationId="{91568143-6D0F-4809-B0A1-95BC1BBC39DB}"/>
          </ac:spMkLst>
        </pc:spChg>
        <pc:spChg chg="mod">
          <ac:chgData name="Ashish Yadav" userId="57f02696-0775-4e65-91f9-8ec1d524945d" providerId="ADAL" clId="{04DAE7FE-2563-45A0-918A-0BC2BBB6E4E1}" dt="2017-08-30T01:58:42.120" v="296" actId="20577"/>
          <ac:spMkLst>
            <pc:docMk/>
            <pc:sldMk cId="2007352499" sldId="274"/>
            <ac:spMk id="3" creationId="{31EF56D9-89A1-4BF9-B1F3-8A58492701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197F-D8EF-4369-92EB-EAF4A01B9698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753C3EE-E7BB-4C3F-AC8E-4CBC328F82AB}">
      <dgm:prSet/>
      <dgm:spPr/>
      <dgm:t>
        <a:bodyPr/>
        <a:lstStyle/>
        <a:p>
          <a:r>
            <a:rPr lang="en-IN"/>
            <a:t>Environmental monitoring of air, water, and soil</a:t>
          </a:r>
          <a:endParaRPr lang="en-US"/>
        </a:p>
      </dgm:t>
    </dgm:pt>
    <dgm:pt modelId="{379BD8CD-8F85-45CB-9F56-06192453A04E}" type="parTrans" cxnId="{2A4DE434-580C-4CB8-98B1-97A7D881F850}">
      <dgm:prSet/>
      <dgm:spPr/>
      <dgm:t>
        <a:bodyPr/>
        <a:lstStyle/>
        <a:p>
          <a:endParaRPr lang="en-US"/>
        </a:p>
      </dgm:t>
    </dgm:pt>
    <dgm:pt modelId="{CC6CEB13-0E83-424C-962F-08C3D25B724B}" type="sibTrans" cxnId="{2A4DE434-580C-4CB8-98B1-97A7D881F850}">
      <dgm:prSet/>
      <dgm:spPr/>
      <dgm:t>
        <a:bodyPr/>
        <a:lstStyle/>
        <a:p>
          <a:endParaRPr lang="en-US"/>
        </a:p>
      </dgm:t>
    </dgm:pt>
    <dgm:pt modelId="{2F720185-3D6F-43FA-B7BB-53E2B73D06EC}">
      <dgm:prSet/>
      <dgm:spPr/>
      <dgm:t>
        <a:bodyPr/>
        <a:lstStyle/>
        <a:p>
          <a:r>
            <a:rPr lang="en-IN"/>
            <a:t>Structural monitoring for buildings and bridges</a:t>
          </a:r>
          <a:endParaRPr lang="en-US"/>
        </a:p>
      </dgm:t>
    </dgm:pt>
    <dgm:pt modelId="{3E7C4BF1-86A3-4B95-B38A-399CD74D7827}" type="parTrans" cxnId="{97CBD2E0-843F-4CC8-A5D6-BEBFF0DB9B56}">
      <dgm:prSet/>
      <dgm:spPr/>
      <dgm:t>
        <a:bodyPr/>
        <a:lstStyle/>
        <a:p>
          <a:endParaRPr lang="en-US"/>
        </a:p>
      </dgm:t>
    </dgm:pt>
    <dgm:pt modelId="{9D8F0CEF-B627-4121-923C-A750BE19A4CE}" type="sibTrans" cxnId="{97CBD2E0-843F-4CC8-A5D6-BEBFF0DB9B56}">
      <dgm:prSet/>
      <dgm:spPr/>
      <dgm:t>
        <a:bodyPr/>
        <a:lstStyle/>
        <a:p>
          <a:endParaRPr lang="en-US"/>
        </a:p>
      </dgm:t>
    </dgm:pt>
    <dgm:pt modelId="{B265404A-BE8F-4597-8906-C8B6D5F68E4C}">
      <dgm:prSet/>
      <dgm:spPr/>
      <dgm:t>
        <a:bodyPr/>
        <a:lstStyle/>
        <a:p>
          <a:r>
            <a:rPr lang="en-IN"/>
            <a:t>Industrial machine monitoring</a:t>
          </a:r>
          <a:endParaRPr lang="en-US"/>
        </a:p>
      </dgm:t>
    </dgm:pt>
    <dgm:pt modelId="{609581AA-EDDD-4511-8D9E-83BFE49B3192}" type="parTrans" cxnId="{5A50D830-CDBD-4904-B10F-065D5DB55465}">
      <dgm:prSet/>
      <dgm:spPr/>
      <dgm:t>
        <a:bodyPr/>
        <a:lstStyle/>
        <a:p>
          <a:endParaRPr lang="en-US"/>
        </a:p>
      </dgm:t>
    </dgm:pt>
    <dgm:pt modelId="{74FCC009-0A95-4239-9111-E366C159AF30}" type="sibTrans" cxnId="{5A50D830-CDBD-4904-B10F-065D5DB55465}">
      <dgm:prSet/>
      <dgm:spPr/>
      <dgm:t>
        <a:bodyPr/>
        <a:lstStyle/>
        <a:p>
          <a:endParaRPr lang="en-US"/>
        </a:p>
      </dgm:t>
    </dgm:pt>
    <dgm:pt modelId="{9ED8F4E5-1256-4D68-9961-BBC3E5697D31}">
      <dgm:prSet/>
      <dgm:spPr/>
      <dgm:t>
        <a:bodyPr/>
        <a:lstStyle/>
        <a:p>
          <a:r>
            <a:rPr lang="en-IN"/>
            <a:t>Process monitoring</a:t>
          </a:r>
          <a:endParaRPr lang="en-US"/>
        </a:p>
      </dgm:t>
    </dgm:pt>
    <dgm:pt modelId="{4544992D-98C5-4134-B43D-4C209FDC0AEF}" type="parTrans" cxnId="{6E6D2F51-AB5E-41CD-AA04-2D9669F9B5AA}">
      <dgm:prSet/>
      <dgm:spPr/>
      <dgm:t>
        <a:bodyPr/>
        <a:lstStyle/>
        <a:p>
          <a:endParaRPr lang="en-US"/>
        </a:p>
      </dgm:t>
    </dgm:pt>
    <dgm:pt modelId="{E1FFD6EA-5FAA-44B1-BE98-743F00C59892}" type="sibTrans" cxnId="{6E6D2F51-AB5E-41CD-AA04-2D9669F9B5AA}">
      <dgm:prSet/>
      <dgm:spPr/>
      <dgm:t>
        <a:bodyPr/>
        <a:lstStyle/>
        <a:p>
          <a:endParaRPr lang="en-US"/>
        </a:p>
      </dgm:t>
    </dgm:pt>
    <dgm:pt modelId="{E8275397-8C24-4D3C-A39F-13A10BDAC73B}">
      <dgm:prSet/>
      <dgm:spPr/>
      <dgm:t>
        <a:bodyPr/>
        <a:lstStyle/>
        <a:p>
          <a:r>
            <a:rPr lang="en-IN"/>
            <a:t>Asset tracking</a:t>
          </a:r>
          <a:endParaRPr lang="en-US"/>
        </a:p>
      </dgm:t>
    </dgm:pt>
    <dgm:pt modelId="{AB80400D-7CF5-40CA-AF53-48ECC335166E}" type="parTrans" cxnId="{247C48E1-4CF1-4939-8170-C2AF070CA40E}">
      <dgm:prSet/>
      <dgm:spPr/>
      <dgm:t>
        <a:bodyPr/>
        <a:lstStyle/>
        <a:p>
          <a:endParaRPr lang="en-US"/>
        </a:p>
      </dgm:t>
    </dgm:pt>
    <dgm:pt modelId="{C99F9633-AD72-4E36-94CC-505286DBD7B3}" type="sibTrans" cxnId="{247C48E1-4CF1-4939-8170-C2AF070CA40E}">
      <dgm:prSet/>
      <dgm:spPr/>
      <dgm:t>
        <a:bodyPr/>
        <a:lstStyle/>
        <a:p>
          <a:endParaRPr lang="en-US"/>
        </a:p>
      </dgm:t>
    </dgm:pt>
    <dgm:pt modelId="{09A572F6-1F70-47D0-B26A-424681E5B15D}" type="pres">
      <dgm:prSet presAssocID="{374C197F-D8EF-4369-92EB-EAF4A01B9698}" presName="vert0" presStyleCnt="0">
        <dgm:presLayoutVars>
          <dgm:dir/>
          <dgm:animOne val="branch"/>
          <dgm:animLvl val="lvl"/>
        </dgm:presLayoutVars>
      </dgm:prSet>
      <dgm:spPr/>
    </dgm:pt>
    <dgm:pt modelId="{26536F2E-8317-4E09-9FAA-CB67856178E2}" type="pres">
      <dgm:prSet presAssocID="{C753C3EE-E7BB-4C3F-AC8E-4CBC328F82AB}" presName="thickLine" presStyleLbl="alignNode1" presStyleIdx="0" presStyleCnt="5"/>
      <dgm:spPr/>
    </dgm:pt>
    <dgm:pt modelId="{BC292C2E-4375-47DE-8EE6-70DF15838A2F}" type="pres">
      <dgm:prSet presAssocID="{C753C3EE-E7BB-4C3F-AC8E-4CBC328F82AB}" presName="horz1" presStyleCnt="0"/>
      <dgm:spPr/>
    </dgm:pt>
    <dgm:pt modelId="{0772F791-40F2-4F94-AE37-767B489A0CE0}" type="pres">
      <dgm:prSet presAssocID="{C753C3EE-E7BB-4C3F-AC8E-4CBC328F82AB}" presName="tx1" presStyleLbl="revTx" presStyleIdx="0" presStyleCnt="5"/>
      <dgm:spPr/>
    </dgm:pt>
    <dgm:pt modelId="{25856B0E-7F0B-4E0B-BAE4-5294606E392F}" type="pres">
      <dgm:prSet presAssocID="{C753C3EE-E7BB-4C3F-AC8E-4CBC328F82AB}" presName="vert1" presStyleCnt="0"/>
      <dgm:spPr/>
    </dgm:pt>
    <dgm:pt modelId="{8DD617A8-55CB-429A-9C82-EAECE8D6AD0C}" type="pres">
      <dgm:prSet presAssocID="{2F720185-3D6F-43FA-B7BB-53E2B73D06EC}" presName="thickLine" presStyleLbl="alignNode1" presStyleIdx="1" presStyleCnt="5"/>
      <dgm:spPr/>
    </dgm:pt>
    <dgm:pt modelId="{09129826-F63B-4F68-A373-6F018010C9EE}" type="pres">
      <dgm:prSet presAssocID="{2F720185-3D6F-43FA-B7BB-53E2B73D06EC}" presName="horz1" presStyleCnt="0"/>
      <dgm:spPr/>
    </dgm:pt>
    <dgm:pt modelId="{787C4608-F907-4028-807A-2F8EBF0284BB}" type="pres">
      <dgm:prSet presAssocID="{2F720185-3D6F-43FA-B7BB-53E2B73D06EC}" presName="tx1" presStyleLbl="revTx" presStyleIdx="1" presStyleCnt="5"/>
      <dgm:spPr/>
    </dgm:pt>
    <dgm:pt modelId="{F94681E7-490F-488C-A213-4EC302983DE6}" type="pres">
      <dgm:prSet presAssocID="{2F720185-3D6F-43FA-B7BB-53E2B73D06EC}" presName="vert1" presStyleCnt="0"/>
      <dgm:spPr/>
    </dgm:pt>
    <dgm:pt modelId="{06C3127F-66AF-48D9-9D11-D8A5F8E8DBDB}" type="pres">
      <dgm:prSet presAssocID="{B265404A-BE8F-4597-8906-C8B6D5F68E4C}" presName="thickLine" presStyleLbl="alignNode1" presStyleIdx="2" presStyleCnt="5"/>
      <dgm:spPr/>
    </dgm:pt>
    <dgm:pt modelId="{DB70931C-17E4-4B29-AF07-07C021A7AC70}" type="pres">
      <dgm:prSet presAssocID="{B265404A-BE8F-4597-8906-C8B6D5F68E4C}" presName="horz1" presStyleCnt="0"/>
      <dgm:spPr/>
    </dgm:pt>
    <dgm:pt modelId="{8069CB83-B4DD-4AA1-A9C2-20313E5978A0}" type="pres">
      <dgm:prSet presAssocID="{B265404A-BE8F-4597-8906-C8B6D5F68E4C}" presName="tx1" presStyleLbl="revTx" presStyleIdx="2" presStyleCnt="5"/>
      <dgm:spPr/>
    </dgm:pt>
    <dgm:pt modelId="{0D4F5A4C-AEDD-4C6E-ACA4-52CDB9368F0B}" type="pres">
      <dgm:prSet presAssocID="{B265404A-BE8F-4597-8906-C8B6D5F68E4C}" presName="vert1" presStyleCnt="0"/>
      <dgm:spPr/>
    </dgm:pt>
    <dgm:pt modelId="{2A59D727-06C7-4227-A94A-335C6CF98F54}" type="pres">
      <dgm:prSet presAssocID="{9ED8F4E5-1256-4D68-9961-BBC3E5697D31}" presName="thickLine" presStyleLbl="alignNode1" presStyleIdx="3" presStyleCnt="5"/>
      <dgm:spPr/>
    </dgm:pt>
    <dgm:pt modelId="{695AC62E-1206-4602-AE51-60EAA21A696F}" type="pres">
      <dgm:prSet presAssocID="{9ED8F4E5-1256-4D68-9961-BBC3E5697D31}" presName="horz1" presStyleCnt="0"/>
      <dgm:spPr/>
    </dgm:pt>
    <dgm:pt modelId="{4C0DB1F6-DF93-446E-ABCD-31BEDD5DC6BF}" type="pres">
      <dgm:prSet presAssocID="{9ED8F4E5-1256-4D68-9961-BBC3E5697D31}" presName="tx1" presStyleLbl="revTx" presStyleIdx="3" presStyleCnt="5"/>
      <dgm:spPr/>
    </dgm:pt>
    <dgm:pt modelId="{28FBA7CB-F867-46DD-A875-FB8858E6CBFC}" type="pres">
      <dgm:prSet presAssocID="{9ED8F4E5-1256-4D68-9961-BBC3E5697D31}" presName="vert1" presStyleCnt="0"/>
      <dgm:spPr/>
    </dgm:pt>
    <dgm:pt modelId="{4B71F279-0501-45AC-8D44-9C95533E1B11}" type="pres">
      <dgm:prSet presAssocID="{E8275397-8C24-4D3C-A39F-13A10BDAC73B}" presName="thickLine" presStyleLbl="alignNode1" presStyleIdx="4" presStyleCnt="5"/>
      <dgm:spPr/>
    </dgm:pt>
    <dgm:pt modelId="{D5782B69-C23D-468C-855A-9612C1BEFD0C}" type="pres">
      <dgm:prSet presAssocID="{E8275397-8C24-4D3C-A39F-13A10BDAC73B}" presName="horz1" presStyleCnt="0"/>
      <dgm:spPr/>
    </dgm:pt>
    <dgm:pt modelId="{1BBC7C6F-4405-4137-9A06-585FEBE3C0DB}" type="pres">
      <dgm:prSet presAssocID="{E8275397-8C24-4D3C-A39F-13A10BDAC73B}" presName="tx1" presStyleLbl="revTx" presStyleIdx="4" presStyleCnt="5"/>
      <dgm:spPr/>
    </dgm:pt>
    <dgm:pt modelId="{9B4736E5-AEEA-41A3-8792-813C15456EAB}" type="pres">
      <dgm:prSet presAssocID="{E8275397-8C24-4D3C-A39F-13A10BDAC73B}" presName="vert1" presStyleCnt="0"/>
      <dgm:spPr/>
    </dgm:pt>
  </dgm:ptLst>
  <dgm:cxnLst>
    <dgm:cxn modelId="{E877FC05-E1C2-4B15-BF6A-B2671F1334AB}" type="presOf" srcId="{374C197F-D8EF-4369-92EB-EAF4A01B9698}" destId="{09A572F6-1F70-47D0-B26A-424681E5B15D}" srcOrd="0" destOrd="0" presId="urn:microsoft.com/office/officeart/2008/layout/LinedList"/>
    <dgm:cxn modelId="{8B52040A-CFD8-40A3-9359-BE5C41A399D3}" type="presOf" srcId="{9ED8F4E5-1256-4D68-9961-BBC3E5697D31}" destId="{4C0DB1F6-DF93-446E-ABCD-31BEDD5DC6BF}" srcOrd="0" destOrd="0" presId="urn:microsoft.com/office/officeart/2008/layout/LinedList"/>
    <dgm:cxn modelId="{5A50D830-CDBD-4904-B10F-065D5DB55465}" srcId="{374C197F-D8EF-4369-92EB-EAF4A01B9698}" destId="{B265404A-BE8F-4597-8906-C8B6D5F68E4C}" srcOrd="2" destOrd="0" parTransId="{609581AA-EDDD-4511-8D9E-83BFE49B3192}" sibTransId="{74FCC009-0A95-4239-9111-E366C159AF30}"/>
    <dgm:cxn modelId="{2A4DE434-580C-4CB8-98B1-97A7D881F850}" srcId="{374C197F-D8EF-4369-92EB-EAF4A01B9698}" destId="{C753C3EE-E7BB-4C3F-AC8E-4CBC328F82AB}" srcOrd="0" destOrd="0" parTransId="{379BD8CD-8F85-45CB-9F56-06192453A04E}" sibTransId="{CC6CEB13-0E83-424C-962F-08C3D25B724B}"/>
    <dgm:cxn modelId="{6D15F45C-9F54-4865-9C6E-A2090467628C}" type="presOf" srcId="{2F720185-3D6F-43FA-B7BB-53E2B73D06EC}" destId="{787C4608-F907-4028-807A-2F8EBF0284BB}" srcOrd="0" destOrd="0" presId="urn:microsoft.com/office/officeart/2008/layout/LinedList"/>
    <dgm:cxn modelId="{5CF2A144-BE95-4149-92DA-962A87CB1A6C}" type="presOf" srcId="{C753C3EE-E7BB-4C3F-AC8E-4CBC328F82AB}" destId="{0772F791-40F2-4F94-AE37-767B489A0CE0}" srcOrd="0" destOrd="0" presId="urn:microsoft.com/office/officeart/2008/layout/LinedList"/>
    <dgm:cxn modelId="{6E6D2F51-AB5E-41CD-AA04-2D9669F9B5AA}" srcId="{374C197F-D8EF-4369-92EB-EAF4A01B9698}" destId="{9ED8F4E5-1256-4D68-9961-BBC3E5697D31}" srcOrd="3" destOrd="0" parTransId="{4544992D-98C5-4134-B43D-4C209FDC0AEF}" sibTransId="{E1FFD6EA-5FAA-44B1-BE98-743F00C59892}"/>
    <dgm:cxn modelId="{2636FD99-25E6-4CA2-944D-7A686831BE87}" type="presOf" srcId="{E8275397-8C24-4D3C-A39F-13A10BDAC73B}" destId="{1BBC7C6F-4405-4137-9A06-585FEBE3C0DB}" srcOrd="0" destOrd="0" presId="urn:microsoft.com/office/officeart/2008/layout/LinedList"/>
    <dgm:cxn modelId="{CAD0EADE-4DA7-47A1-BDA3-7BF4D4BD2594}" type="presOf" srcId="{B265404A-BE8F-4597-8906-C8B6D5F68E4C}" destId="{8069CB83-B4DD-4AA1-A9C2-20313E5978A0}" srcOrd="0" destOrd="0" presId="urn:microsoft.com/office/officeart/2008/layout/LinedList"/>
    <dgm:cxn modelId="{97CBD2E0-843F-4CC8-A5D6-BEBFF0DB9B56}" srcId="{374C197F-D8EF-4369-92EB-EAF4A01B9698}" destId="{2F720185-3D6F-43FA-B7BB-53E2B73D06EC}" srcOrd="1" destOrd="0" parTransId="{3E7C4BF1-86A3-4B95-B38A-399CD74D7827}" sibTransId="{9D8F0CEF-B627-4121-923C-A750BE19A4CE}"/>
    <dgm:cxn modelId="{247C48E1-4CF1-4939-8170-C2AF070CA40E}" srcId="{374C197F-D8EF-4369-92EB-EAF4A01B9698}" destId="{E8275397-8C24-4D3C-A39F-13A10BDAC73B}" srcOrd="4" destOrd="0" parTransId="{AB80400D-7CF5-40CA-AF53-48ECC335166E}" sibTransId="{C99F9633-AD72-4E36-94CC-505286DBD7B3}"/>
    <dgm:cxn modelId="{026AA01B-1C3C-456E-BB41-36D218C1C408}" type="presParOf" srcId="{09A572F6-1F70-47D0-B26A-424681E5B15D}" destId="{26536F2E-8317-4E09-9FAA-CB67856178E2}" srcOrd="0" destOrd="0" presId="urn:microsoft.com/office/officeart/2008/layout/LinedList"/>
    <dgm:cxn modelId="{343EDF04-AEB8-427E-80AC-35033D033529}" type="presParOf" srcId="{09A572F6-1F70-47D0-B26A-424681E5B15D}" destId="{BC292C2E-4375-47DE-8EE6-70DF15838A2F}" srcOrd="1" destOrd="0" presId="urn:microsoft.com/office/officeart/2008/layout/LinedList"/>
    <dgm:cxn modelId="{158D16CB-770F-4F80-87C6-7BD6DF7251C5}" type="presParOf" srcId="{BC292C2E-4375-47DE-8EE6-70DF15838A2F}" destId="{0772F791-40F2-4F94-AE37-767B489A0CE0}" srcOrd="0" destOrd="0" presId="urn:microsoft.com/office/officeart/2008/layout/LinedList"/>
    <dgm:cxn modelId="{89173E19-AE85-42D5-8262-B6EA57B19595}" type="presParOf" srcId="{BC292C2E-4375-47DE-8EE6-70DF15838A2F}" destId="{25856B0E-7F0B-4E0B-BAE4-5294606E392F}" srcOrd="1" destOrd="0" presId="urn:microsoft.com/office/officeart/2008/layout/LinedList"/>
    <dgm:cxn modelId="{6AD160F7-4A2A-41C9-924F-10908DFD39B5}" type="presParOf" srcId="{09A572F6-1F70-47D0-B26A-424681E5B15D}" destId="{8DD617A8-55CB-429A-9C82-EAECE8D6AD0C}" srcOrd="2" destOrd="0" presId="urn:microsoft.com/office/officeart/2008/layout/LinedList"/>
    <dgm:cxn modelId="{56A92D74-8CE5-4096-88A8-30FDD9B61A1F}" type="presParOf" srcId="{09A572F6-1F70-47D0-B26A-424681E5B15D}" destId="{09129826-F63B-4F68-A373-6F018010C9EE}" srcOrd="3" destOrd="0" presId="urn:microsoft.com/office/officeart/2008/layout/LinedList"/>
    <dgm:cxn modelId="{5BC16B0F-DE1C-49B8-BAAF-F203FB91ABD6}" type="presParOf" srcId="{09129826-F63B-4F68-A373-6F018010C9EE}" destId="{787C4608-F907-4028-807A-2F8EBF0284BB}" srcOrd="0" destOrd="0" presId="urn:microsoft.com/office/officeart/2008/layout/LinedList"/>
    <dgm:cxn modelId="{E46293D1-6793-4C74-9B4B-877120268FBF}" type="presParOf" srcId="{09129826-F63B-4F68-A373-6F018010C9EE}" destId="{F94681E7-490F-488C-A213-4EC302983DE6}" srcOrd="1" destOrd="0" presId="urn:microsoft.com/office/officeart/2008/layout/LinedList"/>
    <dgm:cxn modelId="{71C8F56A-5423-4C25-8863-896FE046AACF}" type="presParOf" srcId="{09A572F6-1F70-47D0-B26A-424681E5B15D}" destId="{06C3127F-66AF-48D9-9D11-D8A5F8E8DBDB}" srcOrd="4" destOrd="0" presId="urn:microsoft.com/office/officeart/2008/layout/LinedList"/>
    <dgm:cxn modelId="{6993639D-0CAE-4655-991A-EB1C29E90CB4}" type="presParOf" srcId="{09A572F6-1F70-47D0-B26A-424681E5B15D}" destId="{DB70931C-17E4-4B29-AF07-07C021A7AC70}" srcOrd="5" destOrd="0" presId="urn:microsoft.com/office/officeart/2008/layout/LinedList"/>
    <dgm:cxn modelId="{6E276FB6-27D3-4A6E-9BB5-E606A02DA53B}" type="presParOf" srcId="{DB70931C-17E4-4B29-AF07-07C021A7AC70}" destId="{8069CB83-B4DD-4AA1-A9C2-20313E5978A0}" srcOrd="0" destOrd="0" presId="urn:microsoft.com/office/officeart/2008/layout/LinedList"/>
    <dgm:cxn modelId="{3C40F0E3-098A-4FC1-8FC1-87A85FA5DAB5}" type="presParOf" srcId="{DB70931C-17E4-4B29-AF07-07C021A7AC70}" destId="{0D4F5A4C-AEDD-4C6E-ACA4-52CDB9368F0B}" srcOrd="1" destOrd="0" presId="urn:microsoft.com/office/officeart/2008/layout/LinedList"/>
    <dgm:cxn modelId="{DF48A8A7-9457-4504-AE7A-A52759CDCC0A}" type="presParOf" srcId="{09A572F6-1F70-47D0-B26A-424681E5B15D}" destId="{2A59D727-06C7-4227-A94A-335C6CF98F54}" srcOrd="6" destOrd="0" presId="urn:microsoft.com/office/officeart/2008/layout/LinedList"/>
    <dgm:cxn modelId="{FCF23497-44FC-4823-9E3F-0C365CA07AD6}" type="presParOf" srcId="{09A572F6-1F70-47D0-B26A-424681E5B15D}" destId="{695AC62E-1206-4602-AE51-60EAA21A696F}" srcOrd="7" destOrd="0" presId="urn:microsoft.com/office/officeart/2008/layout/LinedList"/>
    <dgm:cxn modelId="{5F89A0DF-28C4-41FA-AB45-2A240E3B80B6}" type="presParOf" srcId="{695AC62E-1206-4602-AE51-60EAA21A696F}" destId="{4C0DB1F6-DF93-446E-ABCD-31BEDD5DC6BF}" srcOrd="0" destOrd="0" presId="urn:microsoft.com/office/officeart/2008/layout/LinedList"/>
    <dgm:cxn modelId="{7CD532BA-07AB-43C0-B08F-F02E7F40622B}" type="presParOf" srcId="{695AC62E-1206-4602-AE51-60EAA21A696F}" destId="{28FBA7CB-F867-46DD-A875-FB8858E6CBFC}" srcOrd="1" destOrd="0" presId="urn:microsoft.com/office/officeart/2008/layout/LinedList"/>
    <dgm:cxn modelId="{6A97BD9A-81E8-41BC-9BAF-ED445F74D156}" type="presParOf" srcId="{09A572F6-1F70-47D0-B26A-424681E5B15D}" destId="{4B71F279-0501-45AC-8D44-9C95533E1B11}" srcOrd="8" destOrd="0" presId="urn:microsoft.com/office/officeart/2008/layout/LinedList"/>
    <dgm:cxn modelId="{1CE3749B-629D-4D14-9A36-99A6950A622D}" type="presParOf" srcId="{09A572F6-1F70-47D0-B26A-424681E5B15D}" destId="{D5782B69-C23D-468C-855A-9612C1BEFD0C}" srcOrd="9" destOrd="0" presId="urn:microsoft.com/office/officeart/2008/layout/LinedList"/>
    <dgm:cxn modelId="{094BF968-0ABD-443E-927A-A6F8FD90BDE2}" type="presParOf" srcId="{D5782B69-C23D-468C-855A-9612C1BEFD0C}" destId="{1BBC7C6F-4405-4137-9A06-585FEBE3C0DB}" srcOrd="0" destOrd="0" presId="urn:microsoft.com/office/officeart/2008/layout/LinedList"/>
    <dgm:cxn modelId="{99844165-DDB9-4E3B-BF83-8EEC53056BD0}" type="presParOf" srcId="{D5782B69-C23D-468C-855A-9612C1BEFD0C}" destId="{9B4736E5-AEEA-41A3-8792-813C15456E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09513-DA84-4933-B2FE-7466B00B8D9E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832CC52-283E-442E-88A7-FB968443114B}">
      <dgm:prSet/>
      <dgm:spPr/>
      <dgm:t>
        <a:bodyPr/>
        <a:lstStyle/>
        <a:p>
          <a:r>
            <a:rPr lang="en-US"/>
            <a:t>Traditional OSes are not suitable for networked sensors</a:t>
          </a:r>
        </a:p>
      </dgm:t>
    </dgm:pt>
    <dgm:pt modelId="{E3F942B6-07E2-4A21-89E6-279A7528CB4D}" type="parTrans" cxnId="{0CE748DB-CE3C-454C-A265-A1732ACE233F}">
      <dgm:prSet/>
      <dgm:spPr/>
      <dgm:t>
        <a:bodyPr/>
        <a:lstStyle/>
        <a:p>
          <a:endParaRPr lang="en-US"/>
        </a:p>
      </dgm:t>
    </dgm:pt>
    <dgm:pt modelId="{F215C766-29E9-4751-B23B-6D0AF8917533}" type="sibTrans" cxnId="{0CE748DB-CE3C-454C-A265-A1732ACE233F}">
      <dgm:prSet/>
      <dgm:spPr/>
      <dgm:t>
        <a:bodyPr/>
        <a:lstStyle/>
        <a:p>
          <a:endParaRPr lang="en-US"/>
        </a:p>
      </dgm:t>
    </dgm:pt>
    <dgm:pt modelId="{B003711F-9A93-46A4-9F04-87AA5F86C2B9}">
      <dgm:prSet/>
      <dgm:spPr/>
      <dgm:t>
        <a:bodyPr/>
        <a:lstStyle/>
        <a:p>
          <a:r>
            <a:rPr lang="en-US"/>
            <a:t>Huge !</a:t>
          </a:r>
        </a:p>
      </dgm:t>
    </dgm:pt>
    <dgm:pt modelId="{CE8EE981-EB1C-4B3D-8CDC-8ADCA3449803}" type="parTrans" cxnId="{C2D4ADA0-A749-4400-84E5-15F1E3C4F9F9}">
      <dgm:prSet/>
      <dgm:spPr/>
      <dgm:t>
        <a:bodyPr/>
        <a:lstStyle/>
        <a:p>
          <a:endParaRPr lang="en-US"/>
        </a:p>
      </dgm:t>
    </dgm:pt>
    <dgm:pt modelId="{1F3F71C2-5F3F-4F0E-9F1B-19B3810EB693}" type="sibTrans" cxnId="{C2D4ADA0-A749-4400-84E5-15F1E3C4F9F9}">
      <dgm:prSet/>
      <dgm:spPr/>
      <dgm:t>
        <a:bodyPr/>
        <a:lstStyle/>
        <a:p>
          <a:endParaRPr lang="en-US"/>
        </a:p>
      </dgm:t>
    </dgm:pt>
    <dgm:pt modelId="{8FB39DBC-16CE-4ED8-9594-F06B5D1A2C9E}">
      <dgm:prSet/>
      <dgm:spPr/>
      <dgm:t>
        <a:bodyPr/>
        <a:lstStyle/>
        <a:p>
          <a:r>
            <a:rPr lang="en-US"/>
            <a:t>Multi-threaded architecture =&gt;large memory</a:t>
          </a:r>
        </a:p>
      </dgm:t>
    </dgm:pt>
    <dgm:pt modelId="{CD550934-EE9C-4020-BA24-8FB7B145AB54}" type="parTrans" cxnId="{319F86A8-FECF-4977-8E62-9579C9C20777}">
      <dgm:prSet/>
      <dgm:spPr/>
      <dgm:t>
        <a:bodyPr/>
        <a:lstStyle/>
        <a:p>
          <a:endParaRPr lang="en-US"/>
        </a:p>
      </dgm:t>
    </dgm:pt>
    <dgm:pt modelId="{B9B75FF8-CEE4-49E1-88A3-3B4EB684675A}" type="sibTrans" cxnId="{319F86A8-FECF-4977-8E62-9579C9C20777}">
      <dgm:prSet/>
      <dgm:spPr/>
      <dgm:t>
        <a:bodyPr/>
        <a:lstStyle/>
        <a:p>
          <a:endParaRPr lang="en-US"/>
        </a:p>
      </dgm:t>
    </dgm:pt>
    <dgm:pt modelId="{53901650-3455-4433-BDFE-C8359C360779}">
      <dgm:prSet/>
      <dgm:spPr/>
      <dgm:t>
        <a:bodyPr/>
        <a:lstStyle/>
        <a:p>
          <a:r>
            <a:rPr lang="en-US"/>
            <a:t>I/O model</a:t>
          </a:r>
        </a:p>
      </dgm:t>
    </dgm:pt>
    <dgm:pt modelId="{ACF98A26-CA61-4D2E-B1E3-E8EC4E26FE9A}" type="parTrans" cxnId="{4BF2E26B-8B1E-4141-9C2F-467E64F82F6B}">
      <dgm:prSet/>
      <dgm:spPr/>
      <dgm:t>
        <a:bodyPr/>
        <a:lstStyle/>
        <a:p>
          <a:endParaRPr lang="en-US"/>
        </a:p>
      </dgm:t>
    </dgm:pt>
    <dgm:pt modelId="{06B5F916-EDB3-40E3-B42B-E1495B12DCD1}" type="sibTrans" cxnId="{4BF2E26B-8B1E-4141-9C2F-467E64F82F6B}">
      <dgm:prSet/>
      <dgm:spPr/>
      <dgm:t>
        <a:bodyPr/>
        <a:lstStyle/>
        <a:p>
          <a:endParaRPr lang="en-US"/>
        </a:p>
      </dgm:t>
    </dgm:pt>
    <dgm:pt modelId="{BE5B858D-15A2-4F4F-9B07-BBCDD9256FAF}">
      <dgm:prSet/>
      <dgm:spPr/>
      <dgm:t>
        <a:bodyPr/>
        <a:lstStyle/>
        <a:p>
          <a:r>
            <a:rPr lang="en-US"/>
            <a:t>Kernel and user space separation</a:t>
          </a:r>
        </a:p>
      </dgm:t>
    </dgm:pt>
    <dgm:pt modelId="{7E3253B4-6C5F-4A86-9965-3F81EE918483}" type="parTrans" cxnId="{E26F7D62-5A68-40AA-B347-7AAEB95FA652}">
      <dgm:prSet/>
      <dgm:spPr/>
      <dgm:t>
        <a:bodyPr/>
        <a:lstStyle/>
        <a:p>
          <a:endParaRPr lang="en-US"/>
        </a:p>
      </dgm:t>
    </dgm:pt>
    <dgm:pt modelId="{7911236C-2644-4002-AD4C-9848BE267C6D}" type="sibTrans" cxnId="{E26F7D62-5A68-40AA-B347-7AAEB95FA652}">
      <dgm:prSet/>
      <dgm:spPr/>
      <dgm:t>
        <a:bodyPr/>
        <a:lstStyle/>
        <a:p>
          <a:endParaRPr lang="en-US"/>
        </a:p>
      </dgm:t>
    </dgm:pt>
    <dgm:pt modelId="{9FCCC2D8-3A98-4072-BC62-F4282EC9C7B2}">
      <dgm:prSet/>
      <dgm:spPr/>
      <dgm:t>
        <a:bodyPr/>
        <a:lstStyle/>
        <a:p>
          <a:r>
            <a:rPr lang="en-US"/>
            <a:t>Typically no energy constraints</a:t>
          </a:r>
        </a:p>
      </dgm:t>
    </dgm:pt>
    <dgm:pt modelId="{93F391D4-91CA-44D2-97B9-B1FF183E349E}" type="parTrans" cxnId="{9F12203D-EE7B-427F-8861-95004DB8B1EB}">
      <dgm:prSet/>
      <dgm:spPr/>
      <dgm:t>
        <a:bodyPr/>
        <a:lstStyle/>
        <a:p>
          <a:endParaRPr lang="en-US"/>
        </a:p>
      </dgm:t>
    </dgm:pt>
    <dgm:pt modelId="{47A4FB00-C648-477D-A21C-2CFCBC70D313}" type="sibTrans" cxnId="{9F12203D-EE7B-427F-8861-95004DB8B1EB}">
      <dgm:prSet/>
      <dgm:spPr/>
      <dgm:t>
        <a:bodyPr/>
        <a:lstStyle/>
        <a:p>
          <a:endParaRPr lang="en-US"/>
        </a:p>
      </dgm:t>
    </dgm:pt>
    <dgm:pt modelId="{90C5D21B-F8CB-444B-9E33-0DD20ACD2394}">
      <dgm:prSet/>
      <dgm:spPr/>
      <dgm:t>
        <a:bodyPr/>
        <a:lstStyle/>
        <a:p>
          <a:r>
            <a:rPr lang="en-US"/>
            <a:t>Ample available resources</a:t>
          </a:r>
        </a:p>
      </dgm:t>
    </dgm:pt>
    <dgm:pt modelId="{05681EF8-8BCE-4BC6-AA1F-585A6B5FD90A}" type="parTrans" cxnId="{30259747-FC93-4DF7-9E67-A8A983F22500}">
      <dgm:prSet/>
      <dgm:spPr/>
      <dgm:t>
        <a:bodyPr/>
        <a:lstStyle/>
        <a:p>
          <a:endParaRPr lang="en-US"/>
        </a:p>
      </dgm:t>
    </dgm:pt>
    <dgm:pt modelId="{A32EC4B2-275C-4A30-8AA8-207A4A9A9F68}" type="sibTrans" cxnId="{30259747-FC93-4DF7-9E67-A8A983F22500}">
      <dgm:prSet/>
      <dgm:spPr/>
      <dgm:t>
        <a:bodyPr/>
        <a:lstStyle/>
        <a:p>
          <a:endParaRPr lang="en-US"/>
        </a:p>
      </dgm:t>
    </dgm:pt>
    <dgm:pt modelId="{0F63535C-AEEF-4B97-B8D4-C40EBF4B94C7}" type="pres">
      <dgm:prSet presAssocID="{34009513-DA84-4933-B2FE-7466B00B8D9E}" presName="vert0" presStyleCnt="0">
        <dgm:presLayoutVars>
          <dgm:dir/>
          <dgm:animOne val="branch"/>
          <dgm:animLvl val="lvl"/>
        </dgm:presLayoutVars>
      </dgm:prSet>
      <dgm:spPr/>
    </dgm:pt>
    <dgm:pt modelId="{111B5021-EE22-4906-B193-1A54FB4CDBD2}" type="pres">
      <dgm:prSet presAssocID="{5832CC52-283E-442E-88A7-FB968443114B}" presName="thickLine" presStyleLbl="alignNode1" presStyleIdx="0" presStyleCnt="7"/>
      <dgm:spPr/>
    </dgm:pt>
    <dgm:pt modelId="{7B206C1D-69F4-42C0-9693-CFEC298ADD2B}" type="pres">
      <dgm:prSet presAssocID="{5832CC52-283E-442E-88A7-FB968443114B}" presName="horz1" presStyleCnt="0"/>
      <dgm:spPr/>
    </dgm:pt>
    <dgm:pt modelId="{808ED42F-BFB3-490E-B776-C1AC0028C5DD}" type="pres">
      <dgm:prSet presAssocID="{5832CC52-283E-442E-88A7-FB968443114B}" presName="tx1" presStyleLbl="revTx" presStyleIdx="0" presStyleCnt="7"/>
      <dgm:spPr/>
    </dgm:pt>
    <dgm:pt modelId="{C3DFD6F0-6BE4-4324-9FAF-65BAE44FCB83}" type="pres">
      <dgm:prSet presAssocID="{5832CC52-283E-442E-88A7-FB968443114B}" presName="vert1" presStyleCnt="0"/>
      <dgm:spPr/>
    </dgm:pt>
    <dgm:pt modelId="{5AFF300C-8E91-449B-AF40-748D7B2F6FFF}" type="pres">
      <dgm:prSet presAssocID="{B003711F-9A93-46A4-9F04-87AA5F86C2B9}" presName="thickLine" presStyleLbl="alignNode1" presStyleIdx="1" presStyleCnt="7"/>
      <dgm:spPr/>
    </dgm:pt>
    <dgm:pt modelId="{57E9E3B4-3DDB-4BF3-B7E8-88C4032D5AD9}" type="pres">
      <dgm:prSet presAssocID="{B003711F-9A93-46A4-9F04-87AA5F86C2B9}" presName="horz1" presStyleCnt="0"/>
      <dgm:spPr/>
    </dgm:pt>
    <dgm:pt modelId="{75680511-876D-4516-AD73-F5BF9BAFF626}" type="pres">
      <dgm:prSet presAssocID="{B003711F-9A93-46A4-9F04-87AA5F86C2B9}" presName="tx1" presStyleLbl="revTx" presStyleIdx="1" presStyleCnt="7"/>
      <dgm:spPr/>
    </dgm:pt>
    <dgm:pt modelId="{D23DA1CA-8BDF-4FDE-A71F-4FC36F243723}" type="pres">
      <dgm:prSet presAssocID="{B003711F-9A93-46A4-9F04-87AA5F86C2B9}" presName="vert1" presStyleCnt="0"/>
      <dgm:spPr/>
    </dgm:pt>
    <dgm:pt modelId="{86432815-CE0B-4AB6-AF08-12E1C050F0F2}" type="pres">
      <dgm:prSet presAssocID="{8FB39DBC-16CE-4ED8-9594-F06B5D1A2C9E}" presName="thickLine" presStyleLbl="alignNode1" presStyleIdx="2" presStyleCnt="7"/>
      <dgm:spPr/>
    </dgm:pt>
    <dgm:pt modelId="{D50FD960-C7B0-4C69-857C-E2DBB1F55D1A}" type="pres">
      <dgm:prSet presAssocID="{8FB39DBC-16CE-4ED8-9594-F06B5D1A2C9E}" presName="horz1" presStyleCnt="0"/>
      <dgm:spPr/>
    </dgm:pt>
    <dgm:pt modelId="{A1C3F9B2-B8CC-4969-8AC2-44E6690E2981}" type="pres">
      <dgm:prSet presAssocID="{8FB39DBC-16CE-4ED8-9594-F06B5D1A2C9E}" presName="tx1" presStyleLbl="revTx" presStyleIdx="2" presStyleCnt="7"/>
      <dgm:spPr/>
    </dgm:pt>
    <dgm:pt modelId="{46C48B5C-38E7-47EF-958E-FEF13D9A835E}" type="pres">
      <dgm:prSet presAssocID="{8FB39DBC-16CE-4ED8-9594-F06B5D1A2C9E}" presName="vert1" presStyleCnt="0"/>
      <dgm:spPr/>
    </dgm:pt>
    <dgm:pt modelId="{89F66512-7A5F-4C25-BD03-00B54E811279}" type="pres">
      <dgm:prSet presAssocID="{53901650-3455-4433-BDFE-C8359C360779}" presName="thickLine" presStyleLbl="alignNode1" presStyleIdx="3" presStyleCnt="7"/>
      <dgm:spPr/>
    </dgm:pt>
    <dgm:pt modelId="{BFE17173-76A4-40EC-B849-15A23DE13B0E}" type="pres">
      <dgm:prSet presAssocID="{53901650-3455-4433-BDFE-C8359C360779}" presName="horz1" presStyleCnt="0"/>
      <dgm:spPr/>
    </dgm:pt>
    <dgm:pt modelId="{0873B5AB-492A-4476-89BC-6C048C4D7DF6}" type="pres">
      <dgm:prSet presAssocID="{53901650-3455-4433-BDFE-C8359C360779}" presName="tx1" presStyleLbl="revTx" presStyleIdx="3" presStyleCnt="7"/>
      <dgm:spPr/>
    </dgm:pt>
    <dgm:pt modelId="{FC702AA8-6866-46C7-97E1-2862067F2725}" type="pres">
      <dgm:prSet presAssocID="{53901650-3455-4433-BDFE-C8359C360779}" presName="vert1" presStyleCnt="0"/>
      <dgm:spPr/>
    </dgm:pt>
    <dgm:pt modelId="{ECBB8814-64A2-4447-86C0-A2673941420E}" type="pres">
      <dgm:prSet presAssocID="{BE5B858D-15A2-4F4F-9B07-BBCDD9256FAF}" presName="thickLine" presStyleLbl="alignNode1" presStyleIdx="4" presStyleCnt="7"/>
      <dgm:spPr/>
    </dgm:pt>
    <dgm:pt modelId="{8E5B17F1-9C1A-42ED-8D02-F44479FEAE24}" type="pres">
      <dgm:prSet presAssocID="{BE5B858D-15A2-4F4F-9B07-BBCDD9256FAF}" presName="horz1" presStyleCnt="0"/>
      <dgm:spPr/>
    </dgm:pt>
    <dgm:pt modelId="{3E7313BF-3CE3-4920-9F50-4AA2646E23C8}" type="pres">
      <dgm:prSet presAssocID="{BE5B858D-15A2-4F4F-9B07-BBCDD9256FAF}" presName="tx1" presStyleLbl="revTx" presStyleIdx="4" presStyleCnt="7"/>
      <dgm:spPr/>
    </dgm:pt>
    <dgm:pt modelId="{C8828F9E-FEAE-48F6-84C0-39832DCB4854}" type="pres">
      <dgm:prSet presAssocID="{BE5B858D-15A2-4F4F-9B07-BBCDD9256FAF}" presName="vert1" presStyleCnt="0"/>
      <dgm:spPr/>
    </dgm:pt>
    <dgm:pt modelId="{ECFFFA0C-2E62-41CA-BC4F-5B6E8B6E7D84}" type="pres">
      <dgm:prSet presAssocID="{9FCCC2D8-3A98-4072-BC62-F4282EC9C7B2}" presName="thickLine" presStyleLbl="alignNode1" presStyleIdx="5" presStyleCnt="7"/>
      <dgm:spPr/>
    </dgm:pt>
    <dgm:pt modelId="{E918686D-208D-4743-8FFE-B2F7215F850B}" type="pres">
      <dgm:prSet presAssocID="{9FCCC2D8-3A98-4072-BC62-F4282EC9C7B2}" presName="horz1" presStyleCnt="0"/>
      <dgm:spPr/>
    </dgm:pt>
    <dgm:pt modelId="{0B43D5E5-E932-4278-B139-36D6AC408684}" type="pres">
      <dgm:prSet presAssocID="{9FCCC2D8-3A98-4072-BC62-F4282EC9C7B2}" presName="tx1" presStyleLbl="revTx" presStyleIdx="5" presStyleCnt="7"/>
      <dgm:spPr/>
    </dgm:pt>
    <dgm:pt modelId="{18C975FA-8F3A-4C5A-82A9-5DB888D58C94}" type="pres">
      <dgm:prSet presAssocID="{9FCCC2D8-3A98-4072-BC62-F4282EC9C7B2}" presName="vert1" presStyleCnt="0"/>
      <dgm:spPr/>
    </dgm:pt>
    <dgm:pt modelId="{72E376F6-D817-465E-9216-7A510CDED086}" type="pres">
      <dgm:prSet presAssocID="{90C5D21B-F8CB-444B-9E33-0DD20ACD2394}" presName="thickLine" presStyleLbl="alignNode1" presStyleIdx="6" presStyleCnt="7"/>
      <dgm:spPr/>
    </dgm:pt>
    <dgm:pt modelId="{C7F17A5E-BD63-4DB2-A731-98ED73F23E03}" type="pres">
      <dgm:prSet presAssocID="{90C5D21B-F8CB-444B-9E33-0DD20ACD2394}" presName="horz1" presStyleCnt="0"/>
      <dgm:spPr/>
    </dgm:pt>
    <dgm:pt modelId="{9AFB3CFA-7575-4D14-B675-3C4609472DBE}" type="pres">
      <dgm:prSet presAssocID="{90C5D21B-F8CB-444B-9E33-0DD20ACD2394}" presName="tx1" presStyleLbl="revTx" presStyleIdx="6" presStyleCnt="7"/>
      <dgm:spPr/>
    </dgm:pt>
    <dgm:pt modelId="{8C0C99D8-1EE9-4BAF-A1C7-4C6DB710B819}" type="pres">
      <dgm:prSet presAssocID="{90C5D21B-F8CB-444B-9E33-0DD20ACD2394}" presName="vert1" presStyleCnt="0"/>
      <dgm:spPr/>
    </dgm:pt>
  </dgm:ptLst>
  <dgm:cxnLst>
    <dgm:cxn modelId="{5DF1A70F-165F-47F9-A73B-4DFB0F06E443}" type="presOf" srcId="{53901650-3455-4433-BDFE-C8359C360779}" destId="{0873B5AB-492A-4476-89BC-6C048C4D7DF6}" srcOrd="0" destOrd="0" presId="urn:microsoft.com/office/officeart/2008/layout/LinedList"/>
    <dgm:cxn modelId="{CC7D5214-A862-421C-997B-79C77789173D}" type="presOf" srcId="{BE5B858D-15A2-4F4F-9B07-BBCDD9256FAF}" destId="{3E7313BF-3CE3-4920-9F50-4AA2646E23C8}" srcOrd="0" destOrd="0" presId="urn:microsoft.com/office/officeart/2008/layout/LinedList"/>
    <dgm:cxn modelId="{9F12203D-EE7B-427F-8861-95004DB8B1EB}" srcId="{34009513-DA84-4933-B2FE-7466B00B8D9E}" destId="{9FCCC2D8-3A98-4072-BC62-F4282EC9C7B2}" srcOrd="5" destOrd="0" parTransId="{93F391D4-91CA-44D2-97B9-B1FF183E349E}" sibTransId="{47A4FB00-C648-477D-A21C-2CFCBC70D313}"/>
    <dgm:cxn modelId="{E26F7D62-5A68-40AA-B347-7AAEB95FA652}" srcId="{34009513-DA84-4933-B2FE-7466B00B8D9E}" destId="{BE5B858D-15A2-4F4F-9B07-BBCDD9256FAF}" srcOrd="4" destOrd="0" parTransId="{7E3253B4-6C5F-4A86-9965-3F81EE918483}" sibTransId="{7911236C-2644-4002-AD4C-9848BE267C6D}"/>
    <dgm:cxn modelId="{30259747-FC93-4DF7-9E67-A8A983F22500}" srcId="{34009513-DA84-4933-B2FE-7466B00B8D9E}" destId="{90C5D21B-F8CB-444B-9E33-0DD20ACD2394}" srcOrd="6" destOrd="0" parTransId="{05681EF8-8BCE-4BC6-AA1F-585A6B5FD90A}" sibTransId="{A32EC4B2-275C-4A30-8AA8-207A4A9A9F68}"/>
    <dgm:cxn modelId="{4BF2E26B-8B1E-4141-9C2F-467E64F82F6B}" srcId="{34009513-DA84-4933-B2FE-7466B00B8D9E}" destId="{53901650-3455-4433-BDFE-C8359C360779}" srcOrd="3" destOrd="0" parTransId="{ACF98A26-CA61-4D2E-B1E3-E8EC4E26FE9A}" sibTransId="{06B5F916-EDB3-40E3-B42B-E1495B12DCD1}"/>
    <dgm:cxn modelId="{BB0EB16D-F069-47C4-9494-EDAC7F323FAD}" type="presOf" srcId="{34009513-DA84-4933-B2FE-7466B00B8D9E}" destId="{0F63535C-AEEF-4B97-B8D4-C40EBF4B94C7}" srcOrd="0" destOrd="0" presId="urn:microsoft.com/office/officeart/2008/layout/LinedList"/>
    <dgm:cxn modelId="{1391EC54-C609-4821-82B0-3B121254A857}" type="presOf" srcId="{8FB39DBC-16CE-4ED8-9594-F06B5D1A2C9E}" destId="{A1C3F9B2-B8CC-4969-8AC2-44E6690E2981}" srcOrd="0" destOrd="0" presId="urn:microsoft.com/office/officeart/2008/layout/LinedList"/>
    <dgm:cxn modelId="{C2D4ADA0-A749-4400-84E5-15F1E3C4F9F9}" srcId="{34009513-DA84-4933-B2FE-7466B00B8D9E}" destId="{B003711F-9A93-46A4-9F04-87AA5F86C2B9}" srcOrd="1" destOrd="0" parTransId="{CE8EE981-EB1C-4B3D-8CDC-8ADCA3449803}" sibTransId="{1F3F71C2-5F3F-4F0E-9F1B-19B3810EB693}"/>
    <dgm:cxn modelId="{319F86A8-FECF-4977-8E62-9579C9C20777}" srcId="{34009513-DA84-4933-B2FE-7466B00B8D9E}" destId="{8FB39DBC-16CE-4ED8-9594-F06B5D1A2C9E}" srcOrd="2" destOrd="0" parTransId="{CD550934-EE9C-4020-BA24-8FB7B145AB54}" sibTransId="{B9B75FF8-CEE4-49E1-88A3-3B4EB684675A}"/>
    <dgm:cxn modelId="{319D4BAB-323A-4E72-A890-D566E98A76C6}" type="presOf" srcId="{90C5D21B-F8CB-444B-9E33-0DD20ACD2394}" destId="{9AFB3CFA-7575-4D14-B675-3C4609472DBE}" srcOrd="0" destOrd="0" presId="urn:microsoft.com/office/officeart/2008/layout/LinedList"/>
    <dgm:cxn modelId="{9859B8C3-E006-4EE0-AC7B-4A7F1B720B24}" type="presOf" srcId="{B003711F-9A93-46A4-9F04-87AA5F86C2B9}" destId="{75680511-876D-4516-AD73-F5BF9BAFF626}" srcOrd="0" destOrd="0" presId="urn:microsoft.com/office/officeart/2008/layout/LinedList"/>
    <dgm:cxn modelId="{A3997CD9-30E5-40FB-9994-A00342AD87B5}" type="presOf" srcId="{9FCCC2D8-3A98-4072-BC62-F4282EC9C7B2}" destId="{0B43D5E5-E932-4278-B139-36D6AC408684}" srcOrd="0" destOrd="0" presId="urn:microsoft.com/office/officeart/2008/layout/LinedList"/>
    <dgm:cxn modelId="{07A32FDB-D6F8-4B35-812C-3DF3C3C995F0}" type="presOf" srcId="{5832CC52-283E-442E-88A7-FB968443114B}" destId="{808ED42F-BFB3-490E-B776-C1AC0028C5DD}" srcOrd="0" destOrd="0" presId="urn:microsoft.com/office/officeart/2008/layout/LinedList"/>
    <dgm:cxn modelId="{0CE748DB-CE3C-454C-A265-A1732ACE233F}" srcId="{34009513-DA84-4933-B2FE-7466B00B8D9E}" destId="{5832CC52-283E-442E-88A7-FB968443114B}" srcOrd="0" destOrd="0" parTransId="{E3F942B6-07E2-4A21-89E6-279A7528CB4D}" sibTransId="{F215C766-29E9-4751-B23B-6D0AF8917533}"/>
    <dgm:cxn modelId="{F1D5A15E-51E3-4C53-BE20-0F20956E8B65}" type="presParOf" srcId="{0F63535C-AEEF-4B97-B8D4-C40EBF4B94C7}" destId="{111B5021-EE22-4906-B193-1A54FB4CDBD2}" srcOrd="0" destOrd="0" presId="urn:microsoft.com/office/officeart/2008/layout/LinedList"/>
    <dgm:cxn modelId="{890ABE2C-98E4-41CD-9F24-ED13C6E3688C}" type="presParOf" srcId="{0F63535C-AEEF-4B97-B8D4-C40EBF4B94C7}" destId="{7B206C1D-69F4-42C0-9693-CFEC298ADD2B}" srcOrd="1" destOrd="0" presId="urn:microsoft.com/office/officeart/2008/layout/LinedList"/>
    <dgm:cxn modelId="{DD767995-ECDF-442C-AF45-8215791BB0AF}" type="presParOf" srcId="{7B206C1D-69F4-42C0-9693-CFEC298ADD2B}" destId="{808ED42F-BFB3-490E-B776-C1AC0028C5DD}" srcOrd="0" destOrd="0" presId="urn:microsoft.com/office/officeart/2008/layout/LinedList"/>
    <dgm:cxn modelId="{C549768C-786C-44F6-978F-7E31207B7F1E}" type="presParOf" srcId="{7B206C1D-69F4-42C0-9693-CFEC298ADD2B}" destId="{C3DFD6F0-6BE4-4324-9FAF-65BAE44FCB83}" srcOrd="1" destOrd="0" presId="urn:microsoft.com/office/officeart/2008/layout/LinedList"/>
    <dgm:cxn modelId="{83151869-837E-47F5-B450-412BECA23A17}" type="presParOf" srcId="{0F63535C-AEEF-4B97-B8D4-C40EBF4B94C7}" destId="{5AFF300C-8E91-449B-AF40-748D7B2F6FFF}" srcOrd="2" destOrd="0" presId="urn:microsoft.com/office/officeart/2008/layout/LinedList"/>
    <dgm:cxn modelId="{0D80DF5C-196D-427A-B4AB-C423D79BEE9D}" type="presParOf" srcId="{0F63535C-AEEF-4B97-B8D4-C40EBF4B94C7}" destId="{57E9E3B4-3DDB-4BF3-B7E8-88C4032D5AD9}" srcOrd="3" destOrd="0" presId="urn:microsoft.com/office/officeart/2008/layout/LinedList"/>
    <dgm:cxn modelId="{561EC61E-3C79-40CB-8742-3496A6E4F180}" type="presParOf" srcId="{57E9E3B4-3DDB-4BF3-B7E8-88C4032D5AD9}" destId="{75680511-876D-4516-AD73-F5BF9BAFF626}" srcOrd="0" destOrd="0" presId="urn:microsoft.com/office/officeart/2008/layout/LinedList"/>
    <dgm:cxn modelId="{E74C8577-B576-4C69-84E0-1EF0AE669966}" type="presParOf" srcId="{57E9E3B4-3DDB-4BF3-B7E8-88C4032D5AD9}" destId="{D23DA1CA-8BDF-4FDE-A71F-4FC36F243723}" srcOrd="1" destOrd="0" presId="urn:microsoft.com/office/officeart/2008/layout/LinedList"/>
    <dgm:cxn modelId="{13F671A4-D7E7-4742-8435-F0E3C6411DC0}" type="presParOf" srcId="{0F63535C-AEEF-4B97-B8D4-C40EBF4B94C7}" destId="{86432815-CE0B-4AB6-AF08-12E1C050F0F2}" srcOrd="4" destOrd="0" presId="urn:microsoft.com/office/officeart/2008/layout/LinedList"/>
    <dgm:cxn modelId="{DAC2FF45-DD89-4BA6-9696-622766B65FA1}" type="presParOf" srcId="{0F63535C-AEEF-4B97-B8D4-C40EBF4B94C7}" destId="{D50FD960-C7B0-4C69-857C-E2DBB1F55D1A}" srcOrd="5" destOrd="0" presId="urn:microsoft.com/office/officeart/2008/layout/LinedList"/>
    <dgm:cxn modelId="{6CD7C977-AADA-410C-88B1-A176630B1583}" type="presParOf" srcId="{D50FD960-C7B0-4C69-857C-E2DBB1F55D1A}" destId="{A1C3F9B2-B8CC-4969-8AC2-44E6690E2981}" srcOrd="0" destOrd="0" presId="urn:microsoft.com/office/officeart/2008/layout/LinedList"/>
    <dgm:cxn modelId="{1E83A4B2-3489-4AAD-83E8-8164F8661856}" type="presParOf" srcId="{D50FD960-C7B0-4C69-857C-E2DBB1F55D1A}" destId="{46C48B5C-38E7-47EF-958E-FEF13D9A835E}" srcOrd="1" destOrd="0" presId="urn:microsoft.com/office/officeart/2008/layout/LinedList"/>
    <dgm:cxn modelId="{3E3A9523-8311-44BC-8BF7-CFE7250A6BB0}" type="presParOf" srcId="{0F63535C-AEEF-4B97-B8D4-C40EBF4B94C7}" destId="{89F66512-7A5F-4C25-BD03-00B54E811279}" srcOrd="6" destOrd="0" presId="urn:microsoft.com/office/officeart/2008/layout/LinedList"/>
    <dgm:cxn modelId="{08C6BD4C-73E6-4221-90D3-57DB9693518F}" type="presParOf" srcId="{0F63535C-AEEF-4B97-B8D4-C40EBF4B94C7}" destId="{BFE17173-76A4-40EC-B849-15A23DE13B0E}" srcOrd="7" destOrd="0" presId="urn:microsoft.com/office/officeart/2008/layout/LinedList"/>
    <dgm:cxn modelId="{0697F80C-12A1-471A-BA28-59B6B8B92BD8}" type="presParOf" srcId="{BFE17173-76A4-40EC-B849-15A23DE13B0E}" destId="{0873B5AB-492A-4476-89BC-6C048C4D7DF6}" srcOrd="0" destOrd="0" presId="urn:microsoft.com/office/officeart/2008/layout/LinedList"/>
    <dgm:cxn modelId="{F04F131C-95F8-4E01-8E6F-F31D9DEED498}" type="presParOf" srcId="{BFE17173-76A4-40EC-B849-15A23DE13B0E}" destId="{FC702AA8-6866-46C7-97E1-2862067F2725}" srcOrd="1" destOrd="0" presId="urn:microsoft.com/office/officeart/2008/layout/LinedList"/>
    <dgm:cxn modelId="{1A67CFE7-75A1-4571-B9C2-FE6D610A7E47}" type="presParOf" srcId="{0F63535C-AEEF-4B97-B8D4-C40EBF4B94C7}" destId="{ECBB8814-64A2-4447-86C0-A2673941420E}" srcOrd="8" destOrd="0" presId="urn:microsoft.com/office/officeart/2008/layout/LinedList"/>
    <dgm:cxn modelId="{FF5AC42D-06E3-4016-A32D-105E1CC9FACD}" type="presParOf" srcId="{0F63535C-AEEF-4B97-B8D4-C40EBF4B94C7}" destId="{8E5B17F1-9C1A-42ED-8D02-F44479FEAE24}" srcOrd="9" destOrd="0" presId="urn:microsoft.com/office/officeart/2008/layout/LinedList"/>
    <dgm:cxn modelId="{572601FD-5A63-4DD9-A7A2-AE5CB3F8704B}" type="presParOf" srcId="{8E5B17F1-9C1A-42ED-8D02-F44479FEAE24}" destId="{3E7313BF-3CE3-4920-9F50-4AA2646E23C8}" srcOrd="0" destOrd="0" presId="urn:microsoft.com/office/officeart/2008/layout/LinedList"/>
    <dgm:cxn modelId="{4ADFB21E-0089-46A2-8045-DCA7999BEF15}" type="presParOf" srcId="{8E5B17F1-9C1A-42ED-8D02-F44479FEAE24}" destId="{C8828F9E-FEAE-48F6-84C0-39832DCB4854}" srcOrd="1" destOrd="0" presId="urn:microsoft.com/office/officeart/2008/layout/LinedList"/>
    <dgm:cxn modelId="{6563E8C7-677A-45A3-8DDA-B656E3A61B50}" type="presParOf" srcId="{0F63535C-AEEF-4B97-B8D4-C40EBF4B94C7}" destId="{ECFFFA0C-2E62-41CA-BC4F-5B6E8B6E7D84}" srcOrd="10" destOrd="0" presId="urn:microsoft.com/office/officeart/2008/layout/LinedList"/>
    <dgm:cxn modelId="{7EEF3370-AB77-417A-9457-DEE48BDE48F9}" type="presParOf" srcId="{0F63535C-AEEF-4B97-B8D4-C40EBF4B94C7}" destId="{E918686D-208D-4743-8FFE-B2F7215F850B}" srcOrd="11" destOrd="0" presId="urn:microsoft.com/office/officeart/2008/layout/LinedList"/>
    <dgm:cxn modelId="{6DDED2C1-4C25-49BD-B8FB-F3B000E99B73}" type="presParOf" srcId="{E918686D-208D-4743-8FFE-B2F7215F850B}" destId="{0B43D5E5-E932-4278-B139-36D6AC408684}" srcOrd="0" destOrd="0" presId="urn:microsoft.com/office/officeart/2008/layout/LinedList"/>
    <dgm:cxn modelId="{B3620278-7F60-4C2E-9C27-3DBFCC14F144}" type="presParOf" srcId="{E918686D-208D-4743-8FFE-B2F7215F850B}" destId="{18C975FA-8F3A-4C5A-82A9-5DB888D58C94}" srcOrd="1" destOrd="0" presId="urn:microsoft.com/office/officeart/2008/layout/LinedList"/>
    <dgm:cxn modelId="{9FFAB0B5-5B26-4002-B35C-9790CA3659D3}" type="presParOf" srcId="{0F63535C-AEEF-4B97-B8D4-C40EBF4B94C7}" destId="{72E376F6-D817-465E-9216-7A510CDED086}" srcOrd="12" destOrd="0" presId="urn:microsoft.com/office/officeart/2008/layout/LinedList"/>
    <dgm:cxn modelId="{CA2DD91C-A9FE-4EF5-BE73-7E5A06157500}" type="presParOf" srcId="{0F63535C-AEEF-4B97-B8D4-C40EBF4B94C7}" destId="{C7F17A5E-BD63-4DB2-A731-98ED73F23E03}" srcOrd="13" destOrd="0" presId="urn:microsoft.com/office/officeart/2008/layout/LinedList"/>
    <dgm:cxn modelId="{2E36F096-4472-4200-BB0B-4FCACFC509C5}" type="presParOf" srcId="{C7F17A5E-BD63-4DB2-A731-98ED73F23E03}" destId="{9AFB3CFA-7575-4D14-B675-3C4609472DBE}" srcOrd="0" destOrd="0" presId="urn:microsoft.com/office/officeart/2008/layout/LinedList"/>
    <dgm:cxn modelId="{7EA76293-AD2F-4E93-A3B1-1699712C45EB}" type="presParOf" srcId="{C7F17A5E-BD63-4DB2-A731-98ED73F23E03}" destId="{8C0C99D8-1EE9-4BAF-A1C7-4C6DB710B8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36F2E-8317-4E09-9FAA-CB67856178E2}">
      <dsp:nvSpPr>
        <dsp:cNvPr id="0" name=""/>
        <dsp:cNvSpPr/>
      </dsp:nvSpPr>
      <dsp:spPr>
        <a:xfrm>
          <a:off x="0" y="510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2F791-40F2-4F94-AE37-767B489A0CE0}">
      <dsp:nvSpPr>
        <dsp:cNvPr id="0" name=""/>
        <dsp:cNvSpPr/>
      </dsp:nvSpPr>
      <dsp:spPr>
        <a:xfrm>
          <a:off x="0" y="510"/>
          <a:ext cx="4701779" cy="83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Environmental monitoring of air, water, and soil</a:t>
          </a:r>
          <a:endParaRPr lang="en-US" sz="2300" kern="1200"/>
        </a:p>
      </dsp:txBody>
      <dsp:txXfrm>
        <a:off x="0" y="510"/>
        <a:ext cx="4701779" cy="835614"/>
      </dsp:txXfrm>
    </dsp:sp>
    <dsp:sp modelId="{8DD617A8-55CB-429A-9C82-EAECE8D6AD0C}">
      <dsp:nvSpPr>
        <dsp:cNvPr id="0" name=""/>
        <dsp:cNvSpPr/>
      </dsp:nvSpPr>
      <dsp:spPr>
        <a:xfrm>
          <a:off x="0" y="836124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C4608-F907-4028-807A-2F8EBF0284BB}">
      <dsp:nvSpPr>
        <dsp:cNvPr id="0" name=""/>
        <dsp:cNvSpPr/>
      </dsp:nvSpPr>
      <dsp:spPr>
        <a:xfrm>
          <a:off x="0" y="836124"/>
          <a:ext cx="4701779" cy="83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Structural monitoring for buildings and bridges</a:t>
          </a:r>
          <a:endParaRPr lang="en-US" sz="2300" kern="1200"/>
        </a:p>
      </dsp:txBody>
      <dsp:txXfrm>
        <a:off x="0" y="836124"/>
        <a:ext cx="4701779" cy="835614"/>
      </dsp:txXfrm>
    </dsp:sp>
    <dsp:sp modelId="{06C3127F-66AF-48D9-9D11-D8A5F8E8DBDB}">
      <dsp:nvSpPr>
        <dsp:cNvPr id="0" name=""/>
        <dsp:cNvSpPr/>
      </dsp:nvSpPr>
      <dsp:spPr>
        <a:xfrm>
          <a:off x="0" y="1671739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9CB83-B4DD-4AA1-A9C2-20313E5978A0}">
      <dsp:nvSpPr>
        <dsp:cNvPr id="0" name=""/>
        <dsp:cNvSpPr/>
      </dsp:nvSpPr>
      <dsp:spPr>
        <a:xfrm>
          <a:off x="0" y="1671739"/>
          <a:ext cx="4701779" cy="83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Industrial machine monitoring</a:t>
          </a:r>
          <a:endParaRPr lang="en-US" sz="2300" kern="1200"/>
        </a:p>
      </dsp:txBody>
      <dsp:txXfrm>
        <a:off x="0" y="1671739"/>
        <a:ext cx="4701779" cy="835614"/>
      </dsp:txXfrm>
    </dsp:sp>
    <dsp:sp modelId="{2A59D727-06C7-4227-A94A-335C6CF98F54}">
      <dsp:nvSpPr>
        <dsp:cNvPr id="0" name=""/>
        <dsp:cNvSpPr/>
      </dsp:nvSpPr>
      <dsp:spPr>
        <a:xfrm>
          <a:off x="0" y="2507354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B1F6-DF93-446E-ABCD-31BEDD5DC6BF}">
      <dsp:nvSpPr>
        <dsp:cNvPr id="0" name=""/>
        <dsp:cNvSpPr/>
      </dsp:nvSpPr>
      <dsp:spPr>
        <a:xfrm>
          <a:off x="0" y="2507354"/>
          <a:ext cx="4701779" cy="83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Process monitoring</a:t>
          </a:r>
          <a:endParaRPr lang="en-US" sz="2300" kern="1200"/>
        </a:p>
      </dsp:txBody>
      <dsp:txXfrm>
        <a:off x="0" y="2507354"/>
        <a:ext cx="4701779" cy="835614"/>
      </dsp:txXfrm>
    </dsp:sp>
    <dsp:sp modelId="{4B71F279-0501-45AC-8D44-9C95533E1B11}">
      <dsp:nvSpPr>
        <dsp:cNvPr id="0" name=""/>
        <dsp:cNvSpPr/>
      </dsp:nvSpPr>
      <dsp:spPr>
        <a:xfrm>
          <a:off x="0" y="3342969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C7C6F-4405-4137-9A06-585FEBE3C0DB}">
      <dsp:nvSpPr>
        <dsp:cNvPr id="0" name=""/>
        <dsp:cNvSpPr/>
      </dsp:nvSpPr>
      <dsp:spPr>
        <a:xfrm>
          <a:off x="0" y="3342969"/>
          <a:ext cx="4701779" cy="83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Asset tracking</a:t>
          </a:r>
          <a:endParaRPr lang="en-US" sz="2300" kern="1200"/>
        </a:p>
      </dsp:txBody>
      <dsp:txXfrm>
        <a:off x="0" y="3342969"/>
        <a:ext cx="4701779" cy="835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B5021-EE22-4906-B193-1A54FB4CDBD2}">
      <dsp:nvSpPr>
        <dsp:cNvPr id="0" name=""/>
        <dsp:cNvSpPr/>
      </dsp:nvSpPr>
      <dsp:spPr>
        <a:xfrm>
          <a:off x="0" y="510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D42F-BFB3-490E-B776-C1AC0028C5DD}">
      <dsp:nvSpPr>
        <dsp:cNvPr id="0" name=""/>
        <dsp:cNvSpPr/>
      </dsp:nvSpPr>
      <dsp:spPr>
        <a:xfrm>
          <a:off x="0" y="510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Traditional OSes are not suitable for networked sensors</a:t>
          </a:r>
        </a:p>
      </dsp:txBody>
      <dsp:txXfrm>
        <a:off x="0" y="510"/>
        <a:ext cx="4701779" cy="596867"/>
      </dsp:txXfrm>
    </dsp:sp>
    <dsp:sp modelId="{5AFF300C-8E91-449B-AF40-748D7B2F6FFF}">
      <dsp:nvSpPr>
        <dsp:cNvPr id="0" name=""/>
        <dsp:cNvSpPr/>
      </dsp:nvSpPr>
      <dsp:spPr>
        <a:xfrm>
          <a:off x="0" y="597377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0511-876D-4516-AD73-F5BF9BAFF626}">
      <dsp:nvSpPr>
        <dsp:cNvPr id="0" name=""/>
        <dsp:cNvSpPr/>
      </dsp:nvSpPr>
      <dsp:spPr>
        <a:xfrm>
          <a:off x="0" y="597377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Huge !</a:t>
          </a:r>
        </a:p>
      </dsp:txBody>
      <dsp:txXfrm>
        <a:off x="0" y="597377"/>
        <a:ext cx="4701779" cy="596867"/>
      </dsp:txXfrm>
    </dsp:sp>
    <dsp:sp modelId="{86432815-CE0B-4AB6-AF08-12E1C050F0F2}">
      <dsp:nvSpPr>
        <dsp:cNvPr id="0" name=""/>
        <dsp:cNvSpPr/>
      </dsp:nvSpPr>
      <dsp:spPr>
        <a:xfrm>
          <a:off x="0" y="1194245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3F9B2-B8CC-4969-8AC2-44E6690E2981}">
      <dsp:nvSpPr>
        <dsp:cNvPr id="0" name=""/>
        <dsp:cNvSpPr/>
      </dsp:nvSpPr>
      <dsp:spPr>
        <a:xfrm>
          <a:off x="0" y="1194245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Multi-threaded architecture =&gt;large memory</a:t>
          </a:r>
        </a:p>
      </dsp:txBody>
      <dsp:txXfrm>
        <a:off x="0" y="1194245"/>
        <a:ext cx="4701779" cy="596867"/>
      </dsp:txXfrm>
    </dsp:sp>
    <dsp:sp modelId="{89F66512-7A5F-4C25-BD03-00B54E811279}">
      <dsp:nvSpPr>
        <dsp:cNvPr id="0" name=""/>
        <dsp:cNvSpPr/>
      </dsp:nvSpPr>
      <dsp:spPr>
        <a:xfrm>
          <a:off x="0" y="1791113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B5AB-492A-4476-89BC-6C048C4D7DF6}">
      <dsp:nvSpPr>
        <dsp:cNvPr id="0" name=""/>
        <dsp:cNvSpPr/>
      </dsp:nvSpPr>
      <dsp:spPr>
        <a:xfrm>
          <a:off x="0" y="1791113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I/O model</a:t>
          </a:r>
        </a:p>
      </dsp:txBody>
      <dsp:txXfrm>
        <a:off x="0" y="1791113"/>
        <a:ext cx="4701779" cy="596867"/>
      </dsp:txXfrm>
    </dsp:sp>
    <dsp:sp modelId="{ECBB8814-64A2-4447-86C0-A2673941420E}">
      <dsp:nvSpPr>
        <dsp:cNvPr id="0" name=""/>
        <dsp:cNvSpPr/>
      </dsp:nvSpPr>
      <dsp:spPr>
        <a:xfrm>
          <a:off x="0" y="2387980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313BF-3CE3-4920-9F50-4AA2646E23C8}">
      <dsp:nvSpPr>
        <dsp:cNvPr id="0" name=""/>
        <dsp:cNvSpPr/>
      </dsp:nvSpPr>
      <dsp:spPr>
        <a:xfrm>
          <a:off x="0" y="2387980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Kernel and user space separation</a:t>
          </a:r>
        </a:p>
      </dsp:txBody>
      <dsp:txXfrm>
        <a:off x="0" y="2387980"/>
        <a:ext cx="4701779" cy="596867"/>
      </dsp:txXfrm>
    </dsp:sp>
    <dsp:sp modelId="{ECFFFA0C-2E62-41CA-BC4F-5B6E8B6E7D84}">
      <dsp:nvSpPr>
        <dsp:cNvPr id="0" name=""/>
        <dsp:cNvSpPr/>
      </dsp:nvSpPr>
      <dsp:spPr>
        <a:xfrm>
          <a:off x="0" y="2984848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3D5E5-E932-4278-B139-36D6AC408684}">
      <dsp:nvSpPr>
        <dsp:cNvPr id="0" name=""/>
        <dsp:cNvSpPr/>
      </dsp:nvSpPr>
      <dsp:spPr>
        <a:xfrm>
          <a:off x="0" y="2984848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Typically no energy constraints</a:t>
          </a:r>
        </a:p>
      </dsp:txBody>
      <dsp:txXfrm>
        <a:off x="0" y="2984848"/>
        <a:ext cx="4701779" cy="596867"/>
      </dsp:txXfrm>
    </dsp:sp>
    <dsp:sp modelId="{72E376F6-D817-465E-9216-7A510CDED086}">
      <dsp:nvSpPr>
        <dsp:cNvPr id="0" name=""/>
        <dsp:cNvSpPr/>
      </dsp:nvSpPr>
      <dsp:spPr>
        <a:xfrm>
          <a:off x="0" y="3581716"/>
          <a:ext cx="4701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3CFA-7575-4D14-B675-3C4609472DBE}">
      <dsp:nvSpPr>
        <dsp:cNvPr id="0" name=""/>
        <dsp:cNvSpPr/>
      </dsp:nvSpPr>
      <dsp:spPr>
        <a:xfrm>
          <a:off x="0" y="3581716"/>
          <a:ext cx="4701779" cy="5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Ample available resources</a:t>
          </a:r>
        </a:p>
      </dsp:txBody>
      <dsp:txXfrm>
        <a:off x="0" y="3581716"/>
        <a:ext cx="4701779" cy="59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ED24-35EC-4E60-A605-949C1A5B0370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72AED-CC9A-4019-AA21-B14E9B1C5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1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8B65-F6D1-4995-8DAF-207EE07E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26E4-12EA-48B7-B542-3DF05F564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16DA-13C8-4E8E-AA16-BCAF54EB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7E3F-3CD3-405F-BD08-A4B64426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1B12-2B40-49A7-89A8-8C8B510F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BE0-7452-49B3-AD59-5E693E5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84FD7-A793-4F37-8F12-91981B16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775A-A0B3-4040-973F-6FFDD573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F310-99C5-4845-B39A-DD3DE35E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04BD-91D8-49A0-A8BB-62676EB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3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1D068-178A-4468-B39A-5B9AB6AA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A2BD-3FEE-4E1D-95AF-ECD0BA088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85EB-B01D-4662-82E4-B3611B27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92DD-9EA3-44E9-A240-CCEAC77F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85B6-F688-4A53-BCF6-F33A3F79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B234-DE59-46F0-BE1C-8CA92CFE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92A0-7870-41F2-9EDA-8A2E3441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AD60-CA92-40CE-9668-0A4EB784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2316-8112-4E42-8951-36174EC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B35-7104-44E1-94C4-B4F519D1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9CE9-337C-4687-A95A-B24429DA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A6F14-5E98-4306-A391-F6448F02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DBBE-A1F8-43D6-B313-43D2E4CD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1510-AB77-4FFC-B372-07170387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D9E7-C636-4180-9C94-F0FC896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6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608-385E-46EA-8F9B-9CFBC3AB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372B-3660-4130-88BF-8EC3F273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8267D-0586-49AB-8061-CFEA189C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EC1B-A347-450E-A3F5-BDC98A93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7458-DCDD-400F-ADB0-8B0FF04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3F00D-956F-4474-A1CC-FB3FD73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1B5C-099F-448F-8673-B429FB06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B59-B4ED-462B-A29F-562AB05C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F0089-7F3F-4BAA-A125-10C2199A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3C48-01F2-4586-86CC-39C6818D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9CA02-62E4-49B2-A467-0FB211887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44FEF-F2B1-459D-9B9B-CDA8B646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6B19-F43B-40A5-A95F-B665DE5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AF315-E1E1-43A7-8BFC-EBA00415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3F3D-D1DF-46CF-AD0F-F58BECD1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EDCAF-49E4-4446-AA74-F5DF92F9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F8A47-6E35-4A32-B65C-95E6EEE1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6593-BD06-4BE7-9448-2D3050DD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7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09D0F-D0AE-4419-8F24-9A459C0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0182-175C-4A86-8344-D864EC5E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7F1D-12AA-4F6A-900E-A635C1A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E4C-76F4-43D2-82C4-3E5C56C7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F934-7299-4956-931F-DE562E3D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970C-34A0-41F4-A23A-40AE4071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6B27F-B6CB-4447-80A7-DE861BDD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41C0-FC27-4FFB-BB59-1C694F86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9BE3-9E53-4152-BD6F-CE62CA6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CC01-3903-44CB-8B9E-F8F5E73B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D622C-9978-4ADF-A872-B95441973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641F-C93A-42C3-A646-AF9A816D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297A-86BF-40D2-9A0F-EEA7312F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4E98B-2E6D-4336-A46F-14BD9164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C2E7-351A-4A07-9BB9-36559284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A1BB9-562F-4B24-8672-6394587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6E90-65C2-4F61-9A6E-84A6477C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D229-1900-446C-BDF8-3EC1F681C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46EA-81E6-408E-BF9B-C40BE517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3444-E3EE-41DA-8141-C2E3C1931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adav6@ucmerced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xmodulo/14098888813/" TargetMode="External"/><Relationship Id="rId4" Type="http://schemas.openxmlformats.org/officeDocument/2006/relationships/image" Target="../media/image7.jpg&amp;ehk=lCRUVrPfcc5M1CCvGyrcKQ&amp;r=0&amp;pid=OfficeInser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ndes.ucmerced.edu/~abeltran2/cse160/fall2016/lab_tinyos.tar.gz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l.stanford.edu/~pal/pubs/tos-programming-web.pdf" TargetMode="External"/><Relationship Id="rId2" Type="http://schemas.openxmlformats.org/officeDocument/2006/relationships/hyperlink" Target="http://tinyos.stanford.edu/tinyos-wiki/index.php/TinyOS_Documentation_Wik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escc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548" y="1909335"/>
            <a:ext cx="6699251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45" dirty="0"/>
              <a:t>CSE160 </a:t>
            </a:r>
            <a:r>
              <a:rPr lang="en-IN" sz="4800" spc="-245" dirty="0"/>
              <a:t>–</a:t>
            </a:r>
            <a:r>
              <a:rPr sz="4800" spc="-245" dirty="0"/>
              <a:t> </a:t>
            </a:r>
            <a:r>
              <a:rPr lang="en-IN" sz="4800" spc="-140" dirty="0"/>
              <a:t>Project 0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63549" y="2865694"/>
            <a:ext cx="331914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105" dirty="0">
                <a:latin typeface="Lucida Sans"/>
                <a:cs typeface="Lucida Sans"/>
              </a:rPr>
              <a:t>Ashish Yadav</a:t>
            </a:r>
            <a:endParaRPr sz="1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u="heavy" spc="-1000" dirty="0">
                <a:solidFill>
                  <a:srgbClr val="4FC3F6"/>
                </a:solidFill>
                <a:latin typeface="Lucida Sans"/>
                <a:cs typeface="Lucida Sans"/>
              </a:rPr>
              <a:t>a</a:t>
            </a:r>
            <a:r>
              <a:rPr lang="en-US" sz="1800" u="heavy" spc="-80" dirty="0">
                <a:solidFill>
                  <a:srgbClr val="4FC3F6"/>
                </a:solidFill>
                <a:latin typeface="Lucida Sans"/>
                <a:cs typeface="Lucida Sans"/>
                <a:hlinkClick r:id="rId2"/>
              </a:rPr>
              <a:t>ayadav6</a:t>
            </a:r>
            <a:r>
              <a:rPr sz="1800" u="heavy" spc="-80" dirty="0">
                <a:solidFill>
                  <a:srgbClr val="4FC3F6"/>
                </a:solidFill>
                <a:latin typeface="Lucida Sans"/>
                <a:cs typeface="Lucida Sans"/>
                <a:hlinkClick r:id="rId2"/>
              </a:rPr>
              <a:t>@ucmerced.edu</a:t>
            </a:r>
            <a:endParaRPr sz="1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9EEB-DC5A-40A9-880A-F9F1003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TOSSIM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2185-0312-4687-B4F9-6A33C7BD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entire tiny OS application</a:t>
            </a:r>
          </a:p>
          <a:p>
            <a:r>
              <a:rPr lang="en-US" dirty="0"/>
              <a:t>Replaces components with simulation implementation</a:t>
            </a:r>
          </a:p>
          <a:p>
            <a:r>
              <a:rPr lang="en-US" dirty="0"/>
              <a:t>Core code = </a:t>
            </a:r>
            <a:r>
              <a:rPr lang="en-US" dirty="0" err="1"/>
              <a:t>tos</a:t>
            </a:r>
            <a:r>
              <a:rPr lang="en-US" dirty="0"/>
              <a:t>/lob/</a:t>
            </a:r>
            <a:r>
              <a:rPr lang="en-US" dirty="0" err="1"/>
              <a:t>tossim</a:t>
            </a:r>
            <a:endParaRPr lang="en-US" dirty="0"/>
          </a:p>
          <a:p>
            <a:r>
              <a:rPr lang="en-US" dirty="0"/>
              <a:t>2 interfaces : </a:t>
            </a:r>
          </a:p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7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Project</a:t>
            </a:r>
            <a:r>
              <a:rPr spc="-290" dirty="0"/>
              <a:t> </a:t>
            </a:r>
            <a:r>
              <a:rPr spc="-160" dirty="0"/>
              <a:t>Outlines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709" y="1657350"/>
            <a:ext cx="7379877" cy="234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Lucida Sans"/>
                <a:cs typeface="Lucida Sans"/>
              </a:rPr>
              <a:t>Project </a:t>
            </a:r>
            <a:r>
              <a:rPr sz="1800" spc="-80" dirty="0">
                <a:latin typeface="Lucida Sans"/>
                <a:cs typeface="Lucida Sans"/>
              </a:rPr>
              <a:t>#0 </a:t>
            </a:r>
            <a:r>
              <a:rPr sz="1800" spc="-95" dirty="0">
                <a:latin typeface="Lucida Sans"/>
                <a:cs typeface="Lucida Sans"/>
              </a:rPr>
              <a:t>- </a:t>
            </a:r>
            <a:r>
              <a:rPr sz="1800" spc="-90" dirty="0">
                <a:latin typeface="Lucida Sans"/>
                <a:cs typeface="Lucida Sans"/>
              </a:rPr>
              <a:t>Getting</a:t>
            </a:r>
            <a:r>
              <a:rPr sz="1800" spc="-330" dirty="0">
                <a:latin typeface="Lucida Sans"/>
                <a:cs typeface="Lucida Sans"/>
              </a:rPr>
              <a:t> </a:t>
            </a:r>
            <a:r>
              <a:rPr sz="1800" spc="-60" dirty="0">
                <a:latin typeface="Lucida Sans"/>
                <a:cs typeface="Lucida Sans"/>
              </a:rPr>
              <a:t>Started</a:t>
            </a:r>
            <a:endParaRPr sz="1800" dirty="0">
              <a:latin typeface="Lucida Sans"/>
              <a:cs typeface="Lucida Sans"/>
            </a:endParaRPr>
          </a:p>
          <a:p>
            <a:pPr marL="12700" marR="5080">
              <a:lnSpc>
                <a:spcPct val="187500"/>
              </a:lnSpc>
            </a:pPr>
            <a:r>
              <a:rPr sz="1800" spc="-45" dirty="0">
                <a:latin typeface="Lucida Sans"/>
                <a:cs typeface="Lucida Sans"/>
              </a:rPr>
              <a:t>Project </a:t>
            </a:r>
            <a:r>
              <a:rPr sz="1800" spc="-80" dirty="0">
                <a:latin typeface="Lucida Sans"/>
                <a:cs typeface="Lucida Sans"/>
              </a:rPr>
              <a:t>#1 </a:t>
            </a:r>
            <a:r>
              <a:rPr sz="1800" spc="-95" dirty="0">
                <a:latin typeface="Lucida Sans"/>
                <a:cs typeface="Lucida Sans"/>
              </a:rPr>
              <a:t>- </a:t>
            </a:r>
            <a:r>
              <a:rPr sz="1800" spc="-85" dirty="0">
                <a:latin typeface="Lucida Sans"/>
                <a:cs typeface="Lucida Sans"/>
              </a:rPr>
              <a:t>Flooding </a:t>
            </a:r>
            <a:r>
              <a:rPr sz="1800" spc="-90" dirty="0">
                <a:latin typeface="Lucida Sans"/>
                <a:cs typeface="Lucida Sans"/>
              </a:rPr>
              <a:t>and </a:t>
            </a:r>
            <a:r>
              <a:rPr sz="1800" spc="-95" dirty="0">
                <a:latin typeface="Lucida Sans"/>
                <a:cs typeface="Lucida Sans"/>
              </a:rPr>
              <a:t>Neighbor</a:t>
            </a:r>
            <a:r>
              <a:rPr sz="1800" spc="-365" dirty="0">
                <a:latin typeface="Lucida Sans"/>
                <a:cs typeface="Lucida Sans"/>
              </a:rPr>
              <a:t> </a:t>
            </a:r>
            <a:r>
              <a:rPr sz="1800" spc="-75" dirty="0">
                <a:latin typeface="Lucida Sans"/>
                <a:cs typeface="Lucida Sans"/>
              </a:rPr>
              <a:t>Discovery</a:t>
            </a:r>
            <a:r>
              <a:rPr lang="en-US" sz="1800" spc="-75" dirty="0">
                <a:latin typeface="Lucida Sans"/>
                <a:cs typeface="Lucida Sans"/>
              </a:rPr>
              <a:t> </a:t>
            </a:r>
            <a:r>
              <a:rPr sz="1800" spc="-75" dirty="0">
                <a:latin typeface="Lucida Sans"/>
                <a:cs typeface="Lucida Sans"/>
              </a:rPr>
              <a:t>  </a:t>
            </a:r>
            <a:r>
              <a:rPr lang="en-US" sz="1800" spc="-75" dirty="0">
                <a:latin typeface="Lucida Sans"/>
                <a:cs typeface="Lucida Sans"/>
              </a:rPr>
              <a:t>- 5 %</a:t>
            </a:r>
          </a:p>
          <a:p>
            <a:pPr marL="12700" marR="5080">
              <a:lnSpc>
                <a:spcPct val="187500"/>
              </a:lnSpc>
            </a:pPr>
            <a:r>
              <a:rPr sz="1800" spc="-45" dirty="0">
                <a:latin typeface="Lucida Sans"/>
                <a:cs typeface="Lucida Sans"/>
              </a:rPr>
              <a:t>Project </a:t>
            </a:r>
            <a:r>
              <a:rPr sz="1800" spc="-80" dirty="0">
                <a:latin typeface="Lucida Sans"/>
                <a:cs typeface="Lucida Sans"/>
              </a:rPr>
              <a:t>#2 </a:t>
            </a:r>
            <a:r>
              <a:rPr sz="1800" spc="-95" dirty="0">
                <a:latin typeface="Lucida Sans"/>
                <a:cs typeface="Lucida Sans"/>
              </a:rPr>
              <a:t>- Routing</a:t>
            </a:r>
            <a:r>
              <a:rPr sz="1800" spc="-340" dirty="0">
                <a:latin typeface="Lucida Sans"/>
                <a:cs typeface="Lucida Sans"/>
              </a:rPr>
              <a:t> </a:t>
            </a:r>
            <a:r>
              <a:rPr sz="1800" spc="-70" dirty="0">
                <a:latin typeface="Lucida Sans"/>
                <a:cs typeface="Lucida Sans"/>
              </a:rPr>
              <a:t>Table</a:t>
            </a:r>
            <a:r>
              <a:rPr lang="en-US" sz="1800" spc="-70" dirty="0">
                <a:latin typeface="Lucida Sans"/>
                <a:cs typeface="Lucida Sans"/>
              </a:rPr>
              <a:t> – 17.5 %</a:t>
            </a:r>
            <a:endParaRPr sz="1800" dirty="0">
              <a:latin typeface="Lucida Sans"/>
              <a:cs typeface="Lucida Sans"/>
            </a:endParaRPr>
          </a:p>
          <a:p>
            <a:pPr marL="12700" marR="1503045">
              <a:lnSpc>
                <a:spcPct val="187500"/>
              </a:lnSpc>
            </a:pPr>
            <a:r>
              <a:rPr sz="1800" spc="-45" dirty="0">
                <a:latin typeface="Lucida Sans"/>
                <a:cs typeface="Lucida Sans"/>
              </a:rPr>
              <a:t>Project </a:t>
            </a:r>
            <a:r>
              <a:rPr sz="1800" spc="-80" dirty="0">
                <a:latin typeface="Lucida Sans"/>
                <a:cs typeface="Lucida Sans"/>
              </a:rPr>
              <a:t>#3 </a:t>
            </a:r>
            <a:r>
              <a:rPr sz="1800" spc="-95" dirty="0">
                <a:latin typeface="Lucida Sans"/>
                <a:cs typeface="Lucida Sans"/>
              </a:rPr>
              <a:t>- </a:t>
            </a:r>
            <a:r>
              <a:rPr sz="1800" spc="-70" dirty="0">
                <a:latin typeface="Lucida Sans"/>
                <a:cs typeface="Lucida Sans"/>
              </a:rPr>
              <a:t>Reliable</a:t>
            </a:r>
            <a:r>
              <a:rPr sz="1800" spc="-310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Transport  </a:t>
            </a:r>
            <a:r>
              <a:rPr lang="en-US" sz="1800" spc="-85" dirty="0">
                <a:latin typeface="Lucida Sans"/>
                <a:cs typeface="Lucida Sans"/>
              </a:rPr>
              <a:t>- 25 %</a:t>
            </a:r>
          </a:p>
          <a:p>
            <a:pPr marL="12700" marR="1503045">
              <a:lnSpc>
                <a:spcPct val="187500"/>
              </a:lnSpc>
            </a:pPr>
            <a:r>
              <a:rPr sz="1800" spc="-45" dirty="0">
                <a:latin typeface="Lucida Sans"/>
                <a:cs typeface="Lucida Sans"/>
              </a:rPr>
              <a:t>Project </a:t>
            </a:r>
            <a:r>
              <a:rPr sz="1800" spc="-80" dirty="0">
                <a:latin typeface="Lucida Sans"/>
                <a:cs typeface="Lucida Sans"/>
              </a:rPr>
              <a:t>#4 </a:t>
            </a:r>
            <a:r>
              <a:rPr sz="1800" spc="-95" dirty="0">
                <a:latin typeface="Lucida Sans"/>
                <a:cs typeface="Lucida Sans"/>
              </a:rPr>
              <a:t>- </a:t>
            </a:r>
            <a:r>
              <a:rPr sz="1800" spc="-80" dirty="0">
                <a:latin typeface="Lucida Sans"/>
                <a:cs typeface="Lucida Sans"/>
              </a:rPr>
              <a:t>Application</a:t>
            </a:r>
            <a:r>
              <a:rPr sz="1800" spc="-320" dirty="0">
                <a:latin typeface="Lucida Sans"/>
                <a:cs typeface="Lucida Sans"/>
              </a:rPr>
              <a:t> </a:t>
            </a:r>
            <a:r>
              <a:rPr sz="1800" spc="-60" dirty="0">
                <a:latin typeface="Lucida Sans"/>
                <a:cs typeface="Lucida Sans"/>
              </a:rPr>
              <a:t>Layer</a:t>
            </a:r>
            <a:r>
              <a:rPr lang="en-US" sz="1800" spc="-60" dirty="0">
                <a:latin typeface="Lucida Sans"/>
                <a:cs typeface="Lucida Sans"/>
              </a:rPr>
              <a:t> – 7.5 %</a:t>
            </a:r>
            <a:endParaRPr sz="1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Words </a:t>
            </a:r>
            <a:r>
              <a:rPr spc="-105" dirty="0"/>
              <a:t>of</a:t>
            </a:r>
            <a:r>
              <a:rPr spc="-430" dirty="0"/>
              <a:t> </a:t>
            </a:r>
            <a:r>
              <a:rPr spc="-110" dirty="0"/>
              <a:t>Advice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428750"/>
            <a:ext cx="7210425" cy="261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latin typeface="Lucida Sans"/>
                <a:cs typeface="Lucida Sans"/>
              </a:rPr>
              <a:t>This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15" dirty="0">
                <a:latin typeface="Lucida Sans"/>
                <a:cs typeface="Lucida Sans"/>
              </a:rPr>
              <a:t>class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is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125" dirty="0">
                <a:latin typeface="Lucida Sans"/>
                <a:cs typeface="Lucida Sans"/>
              </a:rPr>
              <a:t>tough,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so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allocate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105" dirty="0">
                <a:latin typeface="Lucida Sans"/>
                <a:cs typeface="Lucida Sans"/>
              </a:rPr>
              <a:t>enough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time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to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90" dirty="0">
                <a:latin typeface="Lucida Sans"/>
                <a:cs typeface="Lucida Sans"/>
              </a:rPr>
              <a:t>it</a:t>
            </a:r>
            <a:endParaRPr sz="1800" dirty="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Lucida Sans"/>
                <a:cs typeface="Lucida Sans"/>
              </a:rPr>
              <a:t>Finish</a:t>
            </a:r>
            <a:r>
              <a:rPr sz="1800" spc="-215" dirty="0">
                <a:latin typeface="Lucida Sans"/>
                <a:cs typeface="Lucida Sans"/>
              </a:rPr>
              <a:t> </a:t>
            </a:r>
            <a:r>
              <a:rPr sz="1800" spc="-75" dirty="0">
                <a:latin typeface="Lucida Sans"/>
                <a:cs typeface="Lucida Sans"/>
              </a:rPr>
              <a:t>early</a:t>
            </a:r>
            <a:endParaRPr sz="1800" dirty="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latin typeface="Lucida Sans"/>
                <a:cs typeface="Lucida Sans"/>
              </a:rPr>
              <a:t>Partial </a:t>
            </a:r>
            <a:r>
              <a:rPr sz="1800" spc="-95" dirty="0">
                <a:latin typeface="Lucida Sans"/>
                <a:cs typeface="Lucida Sans"/>
              </a:rPr>
              <a:t>Credit </a:t>
            </a:r>
            <a:r>
              <a:rPr sz="1800" spc="-40" dirty="0">
                <a:latin typeface="Lucida Sans"/>
                <a:cs typeface="Lucida Sans"/>
              </a:rPr>
              <a:t>is</a:t>
            </a:r>
            <a:r>
              <a:rPr sz="1800" spc="-375" dirty="0">
                <a:latin typeface="Lucida Sans"/>
                <a:cs typeface="Lucida Sans"/>
              </a:rPr>
              <a:t> </a:t>
            </a:r>
            <a:r>
              <a:rPr sz="1800" spc="-90" dirty="0">
                <a:latin typeface="Lucida Sans"/>
                <a:cs typeface="Lucida Sans"/>
              </a:rPr>
              <a:t>better than </a:t>
            </a:r>
            <a:r>
              <a:rPr sz="1800" spc="-105" dirty="0">
                <a:latin typeface="Lucida Sans"/>
                <a:cs typeface="Lucida Sans"/>
              </a:rPr>
              <a:t>no </a:t>
            </a:r>
            <a:r>
              <a:rPr sz="1800" spc="-75" dirty="0">
                <a:latin typeface="Lucida Sans"/>
                <a:cs typeface="Lucida Sans"/>
              </a:rPr>
              <a:t>credit</a:t>
            </a:r>
            <a:endParaRPr sz="1800" dirty="0">
              <a:latin typeface="Lucida Sans"/>
              <a:cs typeface="Lucida San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latin typeface="Lucida Sans"/>
                <a:cs typeface="Lucida Sans"/>
              </a:rPr>
              <a:t>If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a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project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is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100" dirty="0">
                <a:latin typeface="Lucida Sans"/>
                <a:cs typeface="Lucida Sans"/>
              </a:rPr>
              <a:t>not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fully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75" dirty="0">
                <a:latin typeface="Lucida Sans"/>
                <a:cs typeface="Lucida Sans"/>
              </a:rPr>
              <a:t>functional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110" dirty="0">
                <a:latin typeface="Lucida Sans"/>
                <a:cs typeface="Lucida Sans"/>
              </a:rPr>
              <a:t>by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submission,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90" dirty="0">
                <a:latin typeface="Lucida Sans"/>
                <a:cs typeface="Lucida Sans"/>
              </a:rPr>
              <a:t>be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75" dirty="0">
                <a:latin typeface="Lucida Sans"/>
                <a:cs typeface="Lucida Sans"/>
              </a:rPr>
              <a:t>sure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85" dirty="0">
                <a:latin typeface="Lucida Sans"/>
                <a:cs typeface="Lucida Sans"/>
              </a:rPr>
              <a:t>to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catch</a:t>
            </a:r>
            <a:r>
              <a:rPr sz="1800" spc="-125" dirty="0">
                <a:latin typeface="Lucida Sans"/>
                <a:cs typeface="Lucida Sans"/>
              </a:rPr>
              <a:t> up  </a:t>
            </a:r>
            <a:r>
              <a:rPr sz="1800" spc="-90" dirty="0">
                <a:latin typeface="Lucida Sans"/>
                <a:cs typeface="Lucida Sans"/>
              </a:rPr>
              <a:t>quickly.</a:t>
            </a:r>
            <a:endParaRPr sz="1800" dirty="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latin typeface="Lucida Sans"/>
                <a:cs typeface="Lucida Sans"/>
              </a:rPr>
              <a:t>Use </a:t>
            </a:r>
            <a:r>
              <a:rPr sz="1800" spc="-100" dirty="0">
                <a:latin typeface="Lucida Sans"/>
                <a:cs typeface="Lucida Sans"/>
              </a:rPr>
              <a:t>good </a:t>
            </a:r>
            <a:r>
              <a:rPr sz="1800" spc="-105" dirty="0">
                <a:latin typeface="Lucida Sans"/>
                <a:cs typeface="Lucida Sans"/>
              </a:rPr>
              <a:t>programming</a:t>
            </a:r>
            <a:r>
              <a:rPr sz="1800" spc="-265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practices</a:t>
            </a:r>
            <a:endParaRPr sz="18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latin typeface="Lucida Sans"/>
                <a:cs typeface="Lucida Sans"/>
              </a:rPr>
              <a:t>No magic</a:t>
            </a:r>
            <a:r>
              <a:rPr sz="1400" spc="-210" dirty="0">
                <a:latin typeface="Lucida Sans"/>
                <a:cs typeface="Lucida Sans"/>
              </a:rPr>
              <a:t> </a:t>
            </a:r>
            <a:r>
              <a:rPr sz="1400" spc="-75" dirty="0">
                <a:latin typeface="Lucida Sans"/>
                <a:cs typeface="Lucida Sans"/>
              </a:rPr>
              <a:t>numbers</a:t>
            </a:r>
            <a:endParaRPr sz="14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60" dirty="0">
                <a:latin typeface="Lucida Sans"/>
                <a:cs typeface="Lucida Sans"/>
              </a:rPr>
              <a:t>Descriptive</a:t>
            </a:r>
            <a:r>
              <a:rPr sz="1400" spc="-170" dirty="0">
                <a:latin typeface="Lucida Sans"/>
                <a:cs typeface="Lucida Sans"/>
              </a:rPr>
              <a:t> </a:t>
            </a:r>
            <a:r>
              <a:rPr sz="1400" spc="-45" dirty="0">
                <a:latin typeface="Lucida Sans"/>
                <a:cs typeface="Lucida Sans"/>
              </a:rPr>
              <a:t>names</a:t>
            </a:r>
            <a:endParaRPr sz="14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60" dirty="0">
                <a:latin typeface="Lucida Sans"/>
                <a:cs typeface="Lucida Sans"/>
              </a:rPr>
              <a:t>Comments</a:t>
            </a:r>
            <a:endParaRPr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243-61EC-4F1E-B64C-072B4362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AD3E-E78E-4766-B3EA-69E461D8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semester, we will be implementing various protocols on top of a </a:t>
            </a:r>
            <a:r>
              <a:rPr lang="en-IN" dirty="0" err="1"/>
              <a:t>TinyOS</a:t>
            </a:r>
            <a:r>
              <a:rPr lang="en-IN" dirty="0"/>
              <a:t> network emulator and simulator called "TOSSIM".</a:t>
            </a:r>
          </a:p>
          <a:p>
            <a:r>
              <a:rPr lang="en-US" dirty="0"/>
              <a:t>G</a:t>
            </a:r>
            <a:r>
              <a:rPr lang="en-IN" dirty="0"/>
              <a:t>et comfortable with programming</a:t>
            </a:r>
          </a:p>
          <a:p>
            <a:r>
              <a:rPr lang="en-US" dirty="0"/>
              <a:t>S</a:t>
            </a:r>
            <a:r>
              <a:rPr lang="en-IN" dirty="0"/>
              <a:t>tart using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US" dirty="0"/>
              <a:t>C / Python </a:t>
            </a:r>
            <a:endParaRPr lang="en-IN" dirty="0"/>
          </a:p>
          <a:p>
            <a:r>
              <a:rPr lang="en-US" dirty="0">
                <a:hlinkClick r:id="rId2"/>
              </a:rPr>
              <a:t>D</a:t>
            </a:r>
            <a:r>
              <a:rPr lang="en-IN" dirty="0" err="1">
                <a:hlinkClick r:id="rId2"/>
              </a:rPr>
              <a:t>ocker</a:t>
            </a:r>
            <a:r>
              <a:rPr lang="en-IN" dirty="0">
                <a:hlinkClick r:id="rId2"/>
              </a:rPr>
              <a:t> </a:t>
            </a:r>
            <a:r>
              <a:rPr lang="en-IN" dirty="0"/>
              <a:t>– (Makes development a breeze) – not related to the course</a:t>
            </a:r>
          </a:p>
        </p:txBody>
      </p:sp>
    </p:spTree>
    <p:extLst>
      <p:ext uri="{BB962C8B-B14F-4D97-AF65-F5344CB8AC3E}">
        <p14:creationId xmlns:p14="http://schemas.microsoft.com/office/powerpoint/2010/main" val="104348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Project </a:t>
            </a:r>
            <a:r>
              <a:rPr spc="-145" dirty="0"/>
              <a:t>#0 </a:t>
            </a:r>
            <a:r>
              <a:rPr spc="-165" dirty="0"/>
              <a:t>-</a:t>
            </a:r>
            <a:r>
              <a:rPr spc="-515" dirty="0"/>
              <a:t> </a:t>
            </a:r>
            <a:r>
              <a:rPr spc="-150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449865"/>
            <a:ext cx="2914650" cy="3108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75" dirty="0">
                <a:solidFill>
                  <a:srgbClr val="727272"/>
                </a:solidFill>
                <a:latin typeface="Lucida Sans"/>
                <a:cs typeface="Lucida Sans"/>
              </a:rPr>
              <a:t>Docker</a:t>
            </a: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IN" sz="1400" spc="-65" dirty="0">
                <a:solidFill>
                  <a:srgbClr val="727272"/>
                </a:solidFill>
                <a:latin typeface="Lucida Sans"/>
                <a:cs typeface="Lucida Sans"/>
              </a:rPr>
              <a:t>Lightweight</a:t>
            </a:r>
            <a:endParaRPr lang="en-IN" sz="14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IN" sz="1400" spc="-65" dirty="0">
                <a:solidFill>
                  <a:srgbClr val="727272"/>
                </a:solidFill>
                <a:latin typeface="Lucida Sans"/>
                <a:cs typeface="Lucida Sans"/>
              </a:rPr>
              <a:t>Reproducible</a:t>
            </a: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z="1400" spc="-65" dirty="0">
                <a:solidFill>
                  <a:srgbClr val="727272"/>
                </a:solidFill>
                <a:latin typeface="Lucida Sans"/>
                <a:cs typeface="Lucida Sans"/>
              </a:rPr>
              <a:t>Higher learning curve</a:t>
            </a:r>
            <a:endParaRPr lang="en-US" sz="1800" spc="-75" dirty="0">
              <a:solidFill>
                <a:srgbClr val="727272"/>
              </a:solidFill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5" dirty="0">
                <a:solidFill>
                  <a:srgbClr val="727272"/>
                </a:solidFill>
                <a:latin typeface="Lucida Sans"/>
                <a:cs typeface="Lucida Sans"/>
              </a:rPr>
              <a:t>Vagrant</a:t>
            </a:r>
            <a:endParaRPr sz="18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Lightweight</a:t>
            </a:r>
            <a:endParaRPr sz="14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Reproducible</a:t>
            </a:r>
            <a:endParaRPr sz="1400" dirty="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solidFill>
                  <a:srgbClr val="727272"/>
                </a:solidFill>
                <a:latin typeface="Lucida Sans"/>
                <a:cs typeface="Lucida Sans"/>
              </a:rPr>
              <a:t>Virtualbox</a:t>
            </a:r>
            <a:endParaRPr sz="1800" dirty="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Backend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to </a:t>
            </a:r>
            <a:r>
              <a:rPr sz="1400" spc="-70" dirty="0">
                <a:solidFill>
                  <a:srgbClr val="727272"/>
                </a:solidFill>
                <a:latin typeface="Lucida Sans"/>
                <a:cs typeface="Lucida Sans"/>
              </a:rPr>
              <a:t>handle the</a:t>
            </a:r>
            <a:r>
              <a:rPr sz="1400" spc="-30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5" dirty="0">
                <a:solidFill>
                  <a:srgbClr val="727272"/>
                </a:solidFill>
                <a:latin typeface="Lucida Sans"/>
                <a:cs typeface="Lucida Sans"/>
              </a:rPr>
              <a:t>VM</a:t>
            </a:r>
            <a:endParaRPr sz="1400" dirty="0">
              <a:latin typeface="Lucida Sans"/>
              <a:cs typeface="Lucida Sans"/>
            </a:endParaRPr>
          </a:p>
          <a:p>
            <a:pPr marL="379095" marR="419100" indent="-366395">
              <a:lnSpc>
                <a:spcPts val="2470"/>
              </a:lnSpc>
              <a:spcBef>
                <a:spcPts val="7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727272"/>
                </a:solidFill>
                <a:latin typeface="Lucida Sans"/>
                <a:cs typeface="Lucida Sans"/>
              </a:rPr>
              <a:t>Available </a:t>
            </a:r>
            <a:r>
              <a:rPr sz="1800" spc="-105" dirty="0">
                <a:solidFill>
                  <a:srgbClr val="727272"/>
                </a:solidFill>
                <a:latin typeface="Lucida Sans"/>
                <a:cs typeface="Lucida Sans"/>
              </a:rPr>
              <a:t>on  </a:t>
            </a:r>
            <a:r>
              <a:rPr sz="1800" spc="-70" dirty="0">
                <a:solidFill>
                  <a:srgbClr val="727272"/>
                </a:solidFill>
                <a:latin typeface="Lucida Sans"/>
                <a:cs typeface="Lucida Sans"/>
              </a:rPr>
              <a:t>Mac/Windows/Linux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0904" y="1200150"/>
            <a:ext cx="1398972" cy="1705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1129" y="1123950"/>
            <a:ext cx="1590096" cy="159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7753" y="2628217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1CD72-AD67-45D1-A246-75A73D407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73249" y="3105150"/>
            <a:ext cx="1895408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Project </a:t>
            </a:r>
            <a:r>
              <a:rPr spc="-145" dirty="0"/>
              <a:t>#0 </a:t>
            </a:r>
            <a:r>
              <a:rPr lang="en-IN" spc="-165" dirty="0"/>
              <a:t>-</a:t>
            </a:r>
            <a:r>
              <a:rPr lang="en-IN" spc="-509" dirty="0"/>
              <a:t> </a:t>
            </a:r>
            <a:r>
              <a:rPr lang="en-IN" spc="-105" dirty="0"/>
              <a:t>Native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35448" y="1995654"/>
            <a:ext cx="6470015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20" dirty="0">
                <a:solidFill>
                  <a:srgbClr val="727272"/>
                </a:solidFill>
                <a:latin typeface="Lucida Sans"/>
                <a:cs typeface="Lucida Sans"/>
              </a:rPr>
              <a:t>Only </a:t>
            </a:r>
            <a:r>
              <a:rPr sz="1800" spc="-65" dirty="0">
                <a:solidFill>
                  <a:srgbClr val="727272"/>
                </a:solidFill>
                <a:latin typeface="Lucida Sans"/>
                <a:cs typeface="Lucida Sans"/>
              </a:rPr>
              <a:t>tested </a:t>
            </a:r>
            <a:r>
              <a:rPr sz="1800" spc="-105" dirty="0">
                <a:solidFill>
                  <a:srgbClr val="727272"/>
                </a:solidFill>
                <a:latin typeface="Lucida Sans"/>
                <a:cs typeface="Lucida Sans"/>
              </a:rPr>
              <a:t>on </a:t>
            </a:r>
            <a:r>
              <a:rPr sz="1800" spc="-114" dirty="0">
                <a:solidFill>
                  <a:srgbClr val="727272"/>
                </a:solidFill>
                <a:latin typeface="Lucida Sans"/>
                <a:cs typeface="Lucida Sans"/>
              </a:rPr>
              <a:t>Ubuntu </a:t>
            </a:r>
            <a:r>
              <a:rPr sz="1800" spc="-125" dirty="0">
                <a:solidFill>
                  <a:srgbClr val="727272"/>
                </a:solidFill>
                <a:latin typeface="Lucida Sans"/>
                <a:cs typeface="Lucida Sans"/>
              </a:rPr>
              <a:t>14.04 </a:t>
            </a:r>
            <a:r>
              <a:rPr sz="1800" spc="-90" dirty="0">
                <a:solidFill>
                  <a:srgbClr val="727272"/>
                </a:solidFill>
                <a:latin typeface="Lucida Sans"/>
                <a:cs typeface="Lucida Sans"/>
              </a:rPr>
              <a:t>and</a:t>
            </a:r>
            <a:r>
              <a:rPr sz="1800" spc="-229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800" spc="-125" dirty="0">
                <a:solidFill>
                  <a:srgbClr val="727272"/>
                </a:solidFill>
                <a:latin typeface="Lucida Sans"/>
                <a:cs typeface="Lucida Sans"/>
              </a:rPr>
              <a:t>16.04</a:t>
            </a:r>
            <a:endParaRPr sz="1800" dirty="0">
              <a:latin typeface="Lucida Sans"/>
              <a:cs typeface="Lucida San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0" dirty="0">
                <a:solidFill>
                  <a:srgbClr val="727272"/>
                </a:solidFill>
                <a:latin typeface="Lucida Sans"/>
                <a:cs typeface="Lucida Sans"/>
              </a:rPr>
              <a:t>Install </a:t>
            </a:r>
            <a:r>
              <a:rPr sz="1800" spc="-90" dirty="0">
                <a:solidFill>
                  <a:srgbClr val="727272"/>
                </a:solidFill>
                <a:latin typeface="Lucida Sans"/>
                <a:cs typeface="Lucida Sans"/>
              </a:rPr>
              <a:t>the </a:t>
            </a:r>
            <a:r>
              <a:rPr sz="1800" spc="-75" dirty="0">
                <a:solidFill>
                  <a:srgbClr val="727272"/>
                </a:solidFill>
                <a:latin typeface="Lucida Sans"/>
                <a:cs typeface="Lucida Sans"/>
              </a:rPr>
              <a:t>toolchain </a:t>
            </a:r>
            <a:r>
              <a:rPr sz="1800" spc="-85" dirty="0">
                <a:solidFill>
                  <a:srgbClr val="727272"/>
                </a:solidFill>
                <a:latin typeface="Lucida Sans"/>
                <a:cs typeface="Lucida Sans"/>
              </a:rPr>
              <a:t>for </a:t>
            </a:r>
            <a:r>
              <a:rPr sz="1800" spc="-90" dirty="0">
                <a:solidFill>
                  <a:srgbClr val="727272"/>
                </a:solidFill>
                <a:latin typeface="Lucida Sans"/>
                <a:cs typeface="Lucida Sans"/>
              </a:rPr>
              <a:t>compiling </a:t>
            </a:r>
            <a:r>
              <a:rPr sz="1800" spc="-40" dirty="0">
                <a:solidFill>
                  <a:srgbClr val="727272"/>
                </a:solidFill>
                <a:latin typeface="Lucida Sans"/>
                <a:cs typeface="Lucida Sans"/>
              </a:rPr>
              <a:t>nesc</a:t>
            </a:r>
            <a:r>
              <a:rPr sz="1800" spc="-409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727272"/>
                </a:solidFill>
                <a:latin typeface="Lucida Sans"/>
                <a:cs typeface="Lucida Sans"/>
              </a:rPr>
              <a:t>and </a:t>
            </a:r>
            <a:r>
              <a:rPr sz="1800" spc="-100" dirty="0">
                <a:solidFill>
                  <a:srgbClr val="727272"/>
                </a:solidFill>
                <a:latin typeface="Lucida Sans"/>
                <a:cs typeface="Lucida Sans"/>
              </a:rPr>
              <a:t>supporting </a:t>
            </a:r>
            <a:r>
              <a:rPr sz="1800" spc="-65" dirty="0">
                <a:solidFill>
                  <a:srgbClr val="727272"/>
                </a:solidFill>
                <a:latin typeface="Lucida Sans"/>
                <a:cs typeface="Lucida Sans"/>
              </a:rPr>
              <a:t>tools  </a:t>
            </a:r>
            <a:r>
              <a:rPr sz="1800" spc="-85" dirty="0">
                <a:solidFill>
                  <a:srgbClr val="727272"/>
                </a:solidFill>
                <a:latin typeface="Lucida Sans"/>
                <a:cs typeface="Lucida Sans"/>
              </a:rPr>
              <a:t>for</a:t>
            </a:r>
            <a:r>
              <a:rPr sz="1800" spc="-21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800" spc="-80" dirty="0">
                <a:solidFill>
                  <a:srgbClr val="727272"/>
                </a:solidFill>
                <a:latin typeface="Lucida Sans"/>
                <a:cs typeface="Lucida Sans"/>
              </a:rPr>
              <a:t>simulation.</a:t>
            </a:r>
            <a:endParaRPr sz="1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7029-C9AA-43F3-BEA8-B234F93C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7751"/>
            <a:ext cx="78867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Here is a quick way of getting </a:t>
            </a:r>
            <a:r>
              <a:rPr lang="en-IN" sz="1600" dirty="0" err="1"/>
              <a:t>tinyos</a:t>
            </a:r>
            <a:r>
              <a:rPr lang="en-IN" sz="1600" dirty="0"/>
              <a:t> installed on the lab machines in SE1-100. This has </a:t>
            </a:r>
            <a:r>
              <a:rPr lang="en-IN" sz="1600" dirty="0" err="1"/>
              <a:t>has</a:t>
            </a:r>
            <a:r>
              <a:rPr lang="en-IN" sz="1600" dirty="0"/>
              <a:t> not been tested on machines outside of the lab and will likely not work on other machines.</a:t>
            </a:r>
          </a:p>
          <a:p>
            <a:pPr marL="0" indent="0">
              <a:buNone/>
            </a:pPr>
            <a:r>
              <a:rPr lang="en-IN" sz="1400" dirty="0"/>
              <a:t>Open a terminal and enter the following command to download a bundle of the necessary binaries.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da-DK" dirty="0"/>
              <a:t>wget </a:t>
            </a:r>
            <a:r>
              <a:rPr lang="da-DK" dirty="0">
                <a:hlinkClick r:id="rId2"/>
              </a:rPr>
              <a:t>http://andes.ucmerced.edu/~abeltran2/cse160/fall2016/lab_tinyos.tar.gz</a:t>
            </a:r>
            <a:endParaRPr lang="da-DK" dirty="0"/>
          </a:p>
          <a:p>
            <a:pPr marL="685800" lvl="1" indent="-342900">
              <a:buFont typeface="+mj-lt"/>
              <a:buAutoNum type="arabicPeriod"/>
            </a:pPr>
            <a:r>
              <a:rPr lang="en-IN" dirty="0"/>
              <a:t>tar </a:t>
            </a:r>
            <a:r>
              <a:rPr lang="en-IN" dirty="0" err="1"/>
              <a:t>xvfz</a:t>
            </a:r>
            <a:r>
              <a:rPr lang="en-IN" dirty="0"/>
              <a:t> lab_tinyos.tar.gz</a:t>
            </a:r>
            <a:endParaRPr lang="en-IN" sz="1600" dirty="0"/>
          </a:p>
          <a:p>
            <a:pPr marL="685800" lvl="1" indent="-342900">
              <a:buFont typeface="+mj-lt"/>
              <a:buAutoNum type="arabicPeriod"/>
            </a:pPr>
            <a:r>
              <a:rPr lang="en-IN" dirty="0"/>
              <a:t>cd bundle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dirty="0"/>
              <a:t>./install.sh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dirty="0"/>
              <a:t>export TINYOS_ROOT_DIR=$HOME/bundle/</a:t>
            </a:r>
            <a:r>
              <a:rPr lang="en-IN" dirty="0" err="1"/>
              <a:t>tinyos</a:t>
            </a:r>
            <a:r>
              <a:rPr lang="en-IN" dirty="0"/>
              <a:t>-main/</a:t>
            </a:r>
          </a:p>
          <a:p>
            <a:pPr marL="685800" lvl="1" indent="-342900">
              <a:buFont typeface="+mj-lt"/>
              <a:buAutoNum type="arabicPeriod"/>
            </a:pPr>
            <a:endParaRPr lang="en-US" sz="1300" dirty="0"/>
          </a:p>
          <a:p>
            <a:pPr marL="342900" lvl="1" indent="0">
              <a:buNone/>
            </a:pPr>
            <a:r>
              <a:rPr lang="en-IN" sz="1600" dirty="0">
                <a:highlight>
                  <a:srgbClr val="FF0000"/>
                </a:highlight>
              </a:rPr>
              <a:t>You will need to exit your terminal for the path to be added correctly and start your terminal again.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22D02-343C-4FF1-82EF-95EB11C77863}"/>
              </a:ext>
            </a:extLst>
          </p:cNvPr>
          <p:cNvSpPr txBox="1"/>
          <p:nvPr/>
        </p:nvSpPr>
        <p:spPr>
          <a:xfrm>
            <a:off x="716281" y="514350"/>
            <a:ext cx="332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Native Installation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2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8143-6D0F-4809-B0A1-95BC1BBC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TinyOS</a:t>
            </a:r>
            <a:r>
              <a:rPr lang="en-US" dirty="0"/>
              <a:t> on your 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56D9-89A1-4BF9-B1F3-8A584927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 – catcourses.ucmerced.edu under files&gt;Lab&gt;</a:t>
            </a:r>
            <a:r>
              <a:rPr lang="en-US" dirty="0" err="1"/>
              <a:t>TinyOS</a:t>
            </a:r>
            <a:r>
              <a:rPr lang="en-US" dirty="0"/>
              <a:t> installation – Docker.pdf</a:t>
            </a:r>
          </a:p>
          <a:p>
            <a:r>
              <a:rPr lang="en-US" b="1" dirty="0"/>
              <a:t>Virtual Machines/Native - </a:t>
            </a:r>
            <a:r>
              <a:rPr lang="en-US" dirty="0"/>
              <a:t>catcourses.ucmerced.edu under files&gt;Projects&gt;Project 0 – Getting Started.pdf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735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701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45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5131" y="2392182"/>
            <a:ext cx="325755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1630" algn="l"/>
              </a:tabLst>
            </a:pPr>
            <a:r>
              <a:rPr sz="1400" spc="-95" dirty="0">
                <a:solidFill>
                  <a:srgbClr val="727272"/>
                </a:solidFill>
                <a:latin typeface="Lucida Sans"/>
                <a:cs typeface="Lucida Sans"/>
              </a:rPr>
              <a:t>+	</a:t>
            </a:r>
            <a:r>
              <a:rPr sz="1400" spc="-15" dirty="0">
                <a:solidFill>
                  <a:srgbClr val="727272"/>
                </a:solidFill>
                <a:latin typeface="Lucida Sans"/>
                <a:cs typeface="Lucida Sans"/>
              </a:rPr>
              <a:t>Fast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41630" algn="l"/>
              </a:tabLst>
            </a:pPr>
            <a:r>
              <a:rPr sz="1400" spc="-95" dirty="0">
                <a:solidFill>
                  <a:srgbClr val="727272"/>
                </a:solidFill>
                <a:latin typeface="Lucida Sans"/>
                <a:cs typeface="Lucida Sans"/>
              </a:rPr>
              <a:t>+	</a:t>
            </a:r>
            <a:r>
              <a:rPr sz="1400" spc="-30" dirty="0">
                <a:solidFill>
                  <a:srgbClr val="727272"/>
                </a:solidFill>
                <a:latin typeface="Lucida Sans"/>
                <a:cs typeface="Lucida Sans"/>
              </a:rPr>
              <a:t>Easier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to </a:t>
            </a:r>
            <a:r>
              <a:rPr sz="1400" spc="-85" dirty="0">
                <a:solidFill>
                  <a:srgbClr val="727272"/>
                </a:solidFill>
                <a:latin typeface="Lucida Sans"/>
                <a:cs typeface="Lucida Sans"/>
              </a:rPr>
              <a:t>build in </a:t>
            </a: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an</a:t>
            </a:r>
            <a:r>
              <a:rPr sz="1400" spc="-3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IDE</a:t>
            </a:r>
            <a:endParaRPr sz="1400">
              <a:latin typeface="Lucida Sans"/>
              <a:cs typeface="Lucida Sans"/>
            </a:endParaRPr>
          </a:p>
          <a:p>
            <a:pPr marL="341630" marR="5080" indent="-278130">
              <a:lnSpc>
                <a:spcPct val="116100"/>
              </a:lnSpc>
              <a:tabLst>
                <a:tab pos="341630" algn="l"/>
              </a:tabLst>
            </a:pPr>
            <a:r>
              <a:rPr sz="1400" spc="-75" dirty="0">
                <a:solidFill>
                  <a:srgbClr val="727272"/>
                </a:solidFill>
                <a:latin typeface="Lucida Sans"/>
                <a:cs typeface="Lucida Sans"/>
              </a:rPr>
              <a:t>-	</a:t>
            </a:r>
            <a:r>
              <a:rPr sz="1400" spc="-35" dirty="0">
                <a:solidFill>
                  <a:srgbClr val="727272"/>
                </a:solidFill>
                <a:latin typeface="Lucida Sans"/>
                <a:cs typeface="Lucida Sans"/>
              </a:rPr>
              <a:t>Lab </a:t>
            </a:r>
            <a:r>
              <a:rPr sz="1400" spc="-50" dirty="0">
                <a:solidFill>
                  <a:srgbClr val="727272"/>
                </a:solidFill>
                <a:latin typeface="Lucida Sans"/>
                <a:cs typeface="Lucida Sans"/>
              </a:rPr>
              <a:t>machines </a:t>
            </a:r>
            <a:r>
              <a:rPr sz="1400" spc="-80" dirty="0">
                <a:solidFill>
                  <a:srgbClr val="727272"/>
                </a:solidFill>
                <a:latin typeface="Lucida Sans"/>
                <a:cs typeface="Lucida Sans"/>
              </a:rPr>
              <a:t>do not</a:t>
            </a:r>
            <a:r>
              <a:rPr sz="1400" spc="-24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50" dirty="0">
                <a:solidFill>
                  <a:srgbClr val="727272"/>
                </a:solidFill>
                <a:latin typeface="Lucida Sans"/>
                <a:cs typeface="Lucida Sans"/>
              </a:rPr>
              <a:t>have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persistent </a:t>
            </a: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software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786" y="1773074"/>
            <a:ext cx="3502025" cy="2085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6144">
              <a:lnSpc>
                <a:spcPct val="100000"/>
              </a:lnSpc>
            </a:pPr>
            <a:r>
              <a:rPr sz="2400" u="heavy" spc="-1575" dirty="0">
                <a:solidFill>
                  <a:srgbClr val="727272"/>
                </a:solidFill>
                <a:latin typeface="Lucida Sans"/>
                <a:cs typeface="Lucida Sans"/>
              </a:rPr>
              <a:t>V</a:t>
            </a:r>
            <a:r>
              <a:rPr sz="2400" u="heavy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2400" u="heavy" spc="-114" dirty="0">
                <a:solidFill>
                  <a:srgbClr val="727272"/>
                </a:solidFill>
                <a:latin typeface="Lucida Sans"/>
                <a:cs typeface="Lucida Sans"/>
              </a:rPr>
              <a:t>irtualizatio</a:t>
            </a:r>
            <a:r>
              <a:rPr sz="2400" u="heavy" spc="-150" dirty="0">
                <a:solidFill>
                  <a:srgbClr val="727272"/>
                </a:solidFill>
                <a:latin typeface="Lucida Sans"/>
                <a:cs typeface="Lucida Sans"/>
              </a:rPr>
              <a:t>n</a:t>
            </a:r>
            <a:endParaRPr sz="2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  <a:tabLst>
                <a:tab pos="341630" algn="l"/>
              </a:tabLst>
            </a:pPr>
            <a:r>
              <a:rPr sz="1400" spc="-95" dirty="0">
                <a:solidFill>
                  <a:srgbClr val="727272"/>
                </a:solidFill>
                <a:latin typeface="Lucida Sans"/>
                <a:cs typeface="Lucida Sans"/>
              </a:rPr>
              <a:t>+	</a:t>
            </a:r>
            <a:r>
              <a:rPr sz="1400" spc="-55" dirty="0">
                <a:solidFill>
                  <a:srgbClr val="727272"/>
                </a:solidFill>
                <a:latin typeface="Lucida Sans"/>
                <a:cs typeface="Lucida Sans"/>
              </a:rPr>
              <a:t>Consistent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41630" algn="l"/>
              </a:tabLst>
            </a:pPr>
            <a:r>
              <a:rPr sz="1400" spc="-95" dirty="0">
                <a:solidFill>
                  <a:srgbClr val="727272"/>
                </a:solidFill>
                <a:latin typeface="Lucida Sans"/>
                <a:cs typeface="Lucida Sans"/>
              </a:rPr>
              <a:t>+	</a:t>
            </a: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Persistent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41630" algn="l"/>
              </a:tabLst>
            </a:pPr>
            <a:r>
              <a:rPr sz="1400" spc="-95" dirty="0">
                <a:solidFill>
                  <a:srgbClr val="727272"/>
                </a:solidFill>
                <a:latin typeface="Lucida Sans"/>
                <a:cs typeface="Lucida Sans"/>
              </a:rPr>
              <a:t>+	</a:t>
            </a: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Can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use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IDE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70" dirty="0">
                <a:solidFill>
                  <a:srgbClr val="727272"/>
                </a:solidFill>
                <a:latin typeface="Lucida Sans"/>
                <a:cs typeface="Lucida Sans"/>
              </a:rPr>
              <a:t>using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15" dirty="0">
                <a:solidFill>
                  <a:srgbClr val="727272"/>
                </a:solidFill>
                <a:latin typeface="Lucida Sans"/>
                <a:cs typeface="Lucida Sans"/>
              </a:rPr>
              <a:t>a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shared</a:t>
            </a:r>
            <a:r>
              <a:rPr sz="1400" spc="-11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folder</a:t>
            </a:r>
            <a:endParaRPr sz="1400">
              <a:latin typeface="Lucida Sans"/>
              <a:cs typeface="Lucida Sans"/>
            </a:endParaRPr>
          </a:p>
          <a:p>
            <a:pPr marL="341630" indent="-277495">
              <a:lnSpc>
                <a:spcPct val="100000"/>
              </a:lnSpc>
              <a:spcBef>
                <a:spcPts val="270"/>
              </a:spcBef>
              <a:buChar char="-"/>
              <a:tabLst>
                <a:tab pos="341630" algn="l"/>
                <a:tab pos="342265" algn="l"/>
              </a:tabLst>
            </a:pPr>
            <a:r>
              <a:rPr sz="1400" spc="-15" dirty="0">
                <a:solidFill>
                  <a:srgbClr val="727272"/>
                </a:solidFill>
                <a:latin typeface="Lucida Sans"/>
                <a:cs typeface="Lucida Sans"/>
              </a:rPr>
              <a:t>Bad </a:t>
            </a:r>
            <a:r>
              <a:rPr sz="1400" spc="-80" dirty="0">
                <a:solidFill>
                  <a:srgbClr val="727272"/>
                </a:solidFill>
                <a:latin typeface="Lucida Sans"/>
                <a:cs typeface="Lucida Sans"/>
              </a:rPr>
              <a:t>on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slow/old</a:t>
            </a:r>
            <a:r>
              <a:rPr sz="1400" spc="-24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computers</a:t>
            </a:r>
            <a:endParaRPr sz="1400">
              <a:latin typeface="Lucida Sans"/>
              <a:cs typeface="Lucida Sans"/>
            </a:endParaRPr>
          </a:p>
          <a:p>
            <a:pPr marL="341630" marR="5080" indent="-277495">
              <a:lnSpc>
                <a:spcPct val="116100"/>
              </a:lnSpc>
              <a:buChar char="-"/>
              <a:tabLst>
                <a:tab pos="341630" algn="l"/>
                <a:tab pos="342265" algn="l"/>
              </a:tabLst>
            </a:pPr>
            <a:r>
              <a:rPr sz="1400" spc="-60" dirty="0">
                <a:solidFill>
                  <a:srgbClr val="727272"/>
                </a:solidFill>
                <a:latin typeface="Lucida Sans"/>
                <a:cs typeface="Lucida Sans"/>
              </a:rPr>
              <a:t>Requires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to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50" dirty="0">
                <a:solidFill>
                  <a:srgbClr val="727272"/>
                </a:solidFill>
                <a:latin typeface="Lucida Sans"/>
                <a:cs typeface="Lucida Sans"/>
              </a:rPr>
              <a:t>have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15" dirty="0">
                <a:solidFill>
                  <a:srgbClr val="727272"/>
                </a:solidFill>
                <a:latin typeface="Lucida Sans"/>
                <a:cs typeface="Lucida Sans"/>
              </a:rPr>
              <a:t>a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separate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70" dirty="0">
                <a:solidFill>
                  <a:srgbClr val="727272"/>
                </a:solidFill>
                <a:latin typeface="Lucida Sans"/>
                <a:cs typeface="Lucida Sans"/>
              </a:rPr>
              <a:t>terminal</a:t>
            </a:r>
            <a:r>
              <a:rPr sz="1400" spc="-10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for  </a:t>
            </a:r>
            <a:r>
              <a:rPr sz="1400" spc="-85" dirty="0">
                <a:solidFill>
                  <a:srgbClr val="727272"/>
                </a:solidFill>
                <a:latin typeface="Lucida Sans"/>
                <a:cs typeface="Lucida Sans"/>
              </a:rPr>
              <a:t>building.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622" y="1773074"/>
            <a:ext cx="8915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235" algn="l"/>
              </a:tabLst>
            </a:pPr>
            <a:r>
              <a:rPr sz="2400" u="heavy" spc="-1775" dirty="0">
                <a:solidFill>
                  <a:srgbClr val="727272"/>
                </a:solidFill>
                <a:latin typeface="Lucida Sans"/>
                <a:cs typeface="Lucida Sans"/>
              </a:rPr>
              <a:t>N</a:t>
            </a:r>
            <a:r>
              <a:rPr sz="2400" u="heavy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27272"/>
                </a:solidFill>
                <a:latin typeface="Times New Roman"/>
                <a:cs typeface="Times New Roman"/>
              </a:rPr>
              <a:t>	</a:t>
            </a:r>
            <a:r>
              <a:rPr sz="2400" u="heavy" spc="-85" dirty="0">
                <a:solidFill>
                  <a:srgbClr val="727272"/>
                </a:solidFill>
                <a:latin typeface="Lucida Sans"/>
                <a:cs typeface="Lucida Sans"/>
              </a:rPr>
              <a:t>ativ</a:t>
            </a:r>
            <a:r>
              <a:rPr sz="2400" u="heavy" spc="-60" dirty="0">
                <a:solidFill>
                  <a:srgbClr val="727272"/>
                </a:solidFill>
                <a:latin typeface="Lucida Sans"/>
                <a:cs typeface="Lucida Sans"/>
              </a:rPr>
              <a:t>e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FD0-FF93-4ACE-8010-C3D0B2C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Verdana-Bold" charset="0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7AB-451E-40B7-8A4B-302B653F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29550" cy="32635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Verdana" panose="020B0604030504040204" pitchFamily="34" charset="0"/>
              </a:rPr>
              <a:t>The official </a:t>
            </a:r>
            <a:r>
              <a:rPr lang="en-US" altLang="zh-CN" sz="2000" dirty="0" err="1">
                <a:latin typeface="Verdana" panose="020B0604030504040204" pitchFamily="34" charset="0"/>
              </a:rPr>
              <a:t>TinyOS</a:t>
            </a:r>
            <a:r>
              <a:rPr lang="en-US" altLang="zh-CN" sz="2000" dirty="0">
                <a:latin typeface="Verdana" panose="020B0604030504040204" pitchFamily="34" charset="0"/>
              </a:rPr>
              <a:t> Documentation -</a:t>
            </a:r>
          </a:p>
          <a:p>
            <a:pPr lvl="1"/>
            <a:r>
              <a:rPr lang="en-IN" u="sng" dirty="0">
                <a:hlinkClick r:id="rId2"/>
              </a:rPr>
              <a:t>http://tinyos.stanford.edu/tinyos-wiki/index.php/TinyOS_Documentation_Wiki</a:t>
            </a:r>
            <a:endParaRPr lang="en-IN" u="sng" dirty="0"/>
          </a:p>
          <a:p>
            <a:pPr lvl="1"/>
            <a:endParaRPr lang="en-US" u="sng" dirty="0"/>
          </a:p>
          <a:p>
            <a:pPr marL="342900" lvl="1" indent="0">
              <a:buNone/>
            </a:pPr>
            <a:r>
              <a:rPr lang="en-US" u="sng" dirty="0"/>
              <a:t>F</a:t>
            </a:r>
            <a:r>
              <a:rPr lang="en-IN" u="sng" dirty="0" err="1"/>
              <a:t>ree</a:t>
            </a:r>
            <a:r>
              <a:rPr lang="en-IN" u="sng" dirty="0"/>
              <a:t> Book </a:t>
            </a:r>
          </a:p>
          <a:p>
            <a:pPr lvl="1"/>
            <a:r>
              <a:rPr lang="en-IN" dirty="0">
                <a:hlinkClick r:id="rId3"/>
              </a:rPr>
              <a:t>http://csl.stanford.edu/~pal/pubs/tos-programming-web.pdf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r>
              <a:rPr lang="en-US" altLang="zh-CN" sz="2000" dirty="0" err="1">
                <a:latin typeface="Verdana" panose="020B0604030504040204" pitchFamily="34" charset="0"/>
              </a:rPr>
              <a:t>nesC</a:t>
            </a:r>
            <a:r>
              <a:rPr lang="en-US" altLang="zh-CN" sz="2000" dirty="0">
                <a:latin typeface="Verdana" panose="020B0604030504040204" pitchFamily="34" charset="0"/>
              </a:rPr>
              <a:t>: </a:t>
            </a:r>
            <a:r>
              <a:rPr lang="en-US" altLang="zh-CN" sz="2000" dirty="0">
                <a:latin typeface="Verdana" panose="020B0604030504040204" pitchFamily="34" charset="0"/>
                <a:hlinkClick r:id="rId4"/>
              </a:rPr>
              <a:t>http://nescc.sourceforge.net/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701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75" dirty="0"/>
              <a:t>Wireless</a:t>
            </a:r>
            <a:r>
              <a:rPr spc="-75" dirty="0"/>
              <a:t> </a:t>
            </a:r>
            <a:r>
              <a:rPr b="1" spc="-85" dirty="0"/>
              <a:t>Sensor</a:t>
            </a:r>
            <a:r>
              <a:rPr spc="-430" dirty="0"/>
              <a:t> </a:t>
            </a:r>
            <a:r>
              <a:rPr b="1" spc="-12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4631140" y="2131483"/>
            <a:ext cx="4062841" cy="228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906" y="2131473"/>
            <a:ext cx="4062866" cy="228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6245A-6F84-4450-97A1-0C23E1F6A666}"/>
              </a:ext>
            </a:extLst>
          </p:cNvPr>
          <p:cNvSpPr txBox="1"/>
          <p:nvPr/>
        </p:nvSpPr>
        <p:spPr>
          <a:xfrm>
            <a:off x="628650" y="104775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wireless sensor network (WSN) is a wireless network consisting of spatially distributed autonomous devices using sensors to monitor physical or environmental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228850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DC1D2-FCC7-4C65-8049-70033DDC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534201"/>
            <a:ext cx="2528249" cy="412669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Potential Applications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93782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5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7014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30" dirty="0"/>
              <a:t>TinyOS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8536" y="1963335"/>
            <a:ext cx="3549015" cy="1769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615" marR="5080" indent="-335915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90" dirty="0">
                <a:solidFill>
                  <a:srgbClr val="727272"/>
                </a:solidFill>
                <a:latin typeface="Lucida Sans"/>
                <a:cs typeface="Lucida Sans"/>
              </a:rPr>
              <a:t>Open </a:t>
            </a:r>
            <a:r>
              <a:rPr sz="1400" spc="-35" dirty="0">
                <a:solidFill>
                  <a:srgbClr val="727272"/>
                </a:solidFill>
                <a:latin typeface="Lucida Sans"/>
                <a:cs typeface="Lucida Sans"/>
              </a:rPr>
              <a:t>Source </a:t>
            </a:r>
            <a:r>
              <a:rPr sz="1400" spc="-70" dirty="0">
                <a:solidFill>
                  <a:srgbClr val="727272"/>
                </a:solidFill>
                <a:latin typeface="Lucida Sans"/>
                <a:cs typeface="Lucida Sans"/>
              </a:rPr>
              <a:t>operating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system</a:t>
            </a:r>
            <a:r>
              <a:rPr sz="1400" spc="-26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727272"/>
                </a:solidFill>
                <a:latin typeface="Lucida Sans"/>
                <a:cs typeface="Lucida Sans"/>
              </a:rPr>
              <a:t>designed  for low-power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wireless</a:t>
            </a:r>
            <a:r>
              <a:rPr sz="1400" spc="-180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727272"/>
                </a:solidFill>
                <a:latin typeface="Lucida Sans"/>
                <a:cs typeface="Lucida Sans"/>
              </a:rPr>
              <a:t>devices</a:t>
            </a:r>
            <a:endParaRPr sz="1400" dirty="0">
              <a:latin typeface="Lucida Sans"/>
              <a:cs typeface="Lucida San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0" dirty="0">
                <a:solidFill>
                  <a:srgbClr val="727272"/>
                </a:solidFill>
                <a:latin typeface="Lucida Sans"/>
                <a:cs typeface="Lucida Sans"/>
              </a:rPr>
              <a:t>Used </a:t>
            </a:r>
            <a:r>
              <a:rPr sz="1400" spc="-85" dirty="0">
                <a:solidFill>
                  <a:srgbClr val="727272"/>
                </a:solidFill>
                <a:latin typeface="Lucida Sans"/>
                <a:cs typeface="Lucida Sans"/>
              </a:rPr>
              <a:t>in</a:t>
            </a:r>
            <a:r>
              <a:rPr sz="1400" spc="-21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Academia</a:t>
            </a:r>
            <a:endParaRPr sz="1400" dirty="0">
              <a:latin typeface="Lucida Sans"/>
              <a:cs typeface="Lucida San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5" dirty="0">
                <a:solidFill>
                  <a:srgbClr val="727272"/>
                </a:solidFill>
                <a:latin typeface="Lucida Sans"/>
                <a:cs typeface="Lucida Sans"/>
              </a:rPr>
              <a:t>Components/Interfaces</a:t>
            </a:r>
            <a:endParaRPr sz="1400" dirty="0">
              <a:latin typeface="Lucida Sans"/>
              <a:cs typeface="Lucida San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Event</a:t>
            </a:r>
            <a:r>
              <a:rPr sz="1400" spc="-16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85" dirty="0">
                <a:solidFill>
                  <a:srgbClr val="727272"/>
                </a:solidFill>
                <a:latin typeface="Lucida Sans"/>
                <a:cs typeface="Lucida Sans"/>
              </a:rPr>
              <a:t>Driven</a:t>
            </a:r>
            <a:endParaRPr sz="1400" dirty="0">
              <a:latin typeface="Lucida Sans"/>
              <a:cs typeface="Lucida San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45" dirty="0">
                <a:solidFill>
                  <a:srgbClr val="727272"/>
                </a:solidFill>
                <a:latin typeface="Lucida Sans"/>
                <a:cs typeface="Lucida Sans"/>
              </a:rPr>
              <a:t>Mostly</a:t>
            </a:r>
            <a:r>
              <a:rPr sz="1400" spc="-155" dirty="0">
                <a:solidFill>
                  <a:srgbClr val="727272"/>
                </a:solidFill>
                <a:latin typeface="Lucida Sans"/>
                <a:cs typeface="Lucida Sans"/>
              </a:rPr>
              <a:t> </a:t>
            </a:r>
            <a:r>
              <a:rPr sz="1400" spc="-55" dirty="0">
                <a:solidFill>
                  <a:srgbClr val="727272"/>
                </a:solidFill>
                <a:latin typeface="Lucida Sans"/>
                <a:cs typeface="Lucida Sans"/>
              </a:rPr>
              <a:t>Synchronous</a:t>
            </a:r>
            <a:endParaRPr lang="en-US" sz="1400" spc="-55" dirty="0">
              <a:solidFill>
                <a:srgbClr val="727272"/>
              </a:solidFill>
              <a:latin typeface="Lucida Sans"/>
              <a:cs typeface="Lucida San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z="1400" spc="-55" dirty="0">
                <a:solidFill>
                  <a:srgbClr val="727272"/>
                </a:solidFill>
                <a:latin typeface="Lucida Sans"/>
                <a:cs typeface="Lucida Sans"/>
              </a:rPr>
              <a:t>Open Source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86" y="1928796"/>
            <a:ext cx="3362305" cy="12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228850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DF3945-44DE-4F18-B2E3-4210F436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534201"/>
            <a:ext cx="2528249" cy="4126698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</a:rPr>
              <a:t>Why TinyOS?</a:t>
            </a:r>
            <a:endParaRPr lang="en-IN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08448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7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053F-455B-4D51-99F7-62ADD894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altLang="zh-CN" b="1"/>
              <a:t>Sensor</a:t>
            </a:r>
            <a:r>
              <a:rPr lang="en-US" altLang="zh-CN" b="1">
                <a:solidFill>
                  <a:srgbClr val="FFFFFF"/>
                </a:solidFill>
                <a:latin typeface="Verdana-Bold" charset="0"/>
              </a:rPr>
              <a:t> </a:t>
            </a:r>
            <a:r>
              <a:rPr lang="en-US" altLang="zh-CN" b="1"/>
              <a:t>Hardware</a:t>
            </a:r>
            <a:r>
              <a:rPr lang="en-US" altLang="zh-CN" b="1">
                <a:solidFill>
                  <a:srgbClr val="FFFFFF"/>
                </a:solidFill>
                <a:latin typeface="Verdana-Bold" charset="0"/>
              </a:rPr>
              <a:t> </a:t>
            </a:r>
            <a:r>
              <a:rPr lang="en-US" altLang="zh-CN" b="1"/>
              <a:t>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E455-25BE-49EE-86F9-AE221AD7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altLang="zh-CN" sz="2400">
                <a:latin typeface="Verdana" panose="020B0604030504040204" pitchFamily="34" charset="0"/>
              </a:rPr>
              <a:t>Lower Power</a:t>
            </a:r>
          </a:p>
          <a:p>
            <a:r>
              <a:rPr lang="en-US" altLang="zh-CN" sz="2400">
                <a:latin typeface="Verdana" panose="020B0604030504040204" pitchFamily="34" charset="0"/>
              </a:rPr>
              <a:t>Limited memory</a:t>
            </a:r>
          </a:p>
          <a:p>
            <a:r>
              <a:rPr lang="en-US" altLang="zh-CN" sz="2400">
                <a:latin typeface="Verdana" panose="020B0604030504040204" pitchFamily="34" charset="0"/>
              </a:rPr>
              <a:t>Slow CPU</a:t>
            </a:r>
          </a:p>
          <a:p>
            <a:r>
              <a:rPr lang="en-US" altLang="zh-CN" sz="2400">
                <a:latin typeface="Verdana" panose="020B0604030504040204" pitchFamily="34" charset="0"/>
              </a:rPr>
              <a:t>Size (Small)</a:t>
            </a:r>
          </a:p>
          <a:p>
            <a:r>
              <a:rPr lang="en-US" altLang="zh-CN" sz="2400">
                <a:latin typeface="Verdana" panose="020B0604030504040204" pitchFamily="34" charset="0"/>
              </a:rPr>
              <a:t>Limited hardware parallelisms</a:t>
            </a:r>
          </a:p>
          <a:p>
            <a:r>
              <a:rPr lang="en-US" altLang="zh-CN" sz="2400">
                <a:latin typeface="Verdana" panose="020B0604030504040204" pitchFamily="34" charset="0"/>
              </a:rPr>
              <a:t>Communication using radio</a:t>
            </a:r>
          </a:p>
          <a:p>
            <a:pPr lvl="1"/>
            <a:r>
              <a:rPr lang="en-US" altLang="zh-CN" sz="2400">
                <a:latin typeface="Verdana" panose="020B0604030504040204" pitchFamily="34" charset="0"/>
              </a:rPr>
              <a:t>Low-bandwidth</a:t>
            </a:r>
          </a:p>
          <a:p>
            <a:pPr lvl="1"/>
            <a:r>
              <a:rPr lang="en-US" altLang="zh-CN" sz="2400">
                <a:latin typeface="Verdana" panose="020B0604030504040204" pitchFamily="34" charset="0"/>
              </a:rPr>
              <a:t>Short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04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F030-4EB2-4255-AB75-6BAEB199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b="1"/>
              <a:t>Tiny OS properties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C499-0166-4D11-B3C4-D42A65AF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>
                <a:latin typeface="Verdana" panose="020B0604030504040204" pitchFamily="34" charset="0"/>
              </a:rPr>
              <a:t>Small memory footprint</a:t>
            </a:r>
          </a:p>
          <a:p>
            <a:r>
              <a:rPr lang="en-US" altLang="zh-CN">
                <a:latin typeface="Verdana" panose="020B0604030504040204" pitchFamily="34" charset="0"/>
              </a:rPr>
              <a:t>Efficient in power and computation</a:t>
            </a:r>
          </a:p>
          <a:p>
            <a:r>
              <a:rPr lang="en-US" altLang="zh-CN">
                <a:latin typeface="Verdana" panose="020B0604030504040204" pitchFamily="34" charset="0"/>
              </a:rPr>
              <a:t>Communication is fundamental</a:t>
            </a:r>
          </a:p>
          <a:p>
            <a:r>
              <a:rPr lang="en-US" altLang="zh-CN">
                <a:latin typeface="Verdana" panose="020B0604030504040204" pitchFamily="34" charset="0"/>
              </a:rPr>
              <a:t>Real-time</a:t>
            </a:r>
          </a:p>
          <a:p>
            <a:r>
              <a:rPr lang="en-US" altLang="zh-CN">
                <a:latin typeface="Verdana" panose="020B0604030504040204" pitchFamily="34" charset="0"/>
              </a:rPr>
              <a:t>Support diverse application design</a:t>
            </a:r>
            <a:endParaRPr lang="en-IN" altLang="zh-CN">
              <a:latin typeface="Verdana" panose="020B0604030504040204" pitchFamily="34" charset="0"/>
            </a:endParaRPr>
          </a:p>
          <a:p>
            <a:r>
              <a:rPr lang="en-US" altLang="zh-CN" sz="2000">
                <a:latin typeface="Verdana" panose="020B0604030504040204" pitchFamily="34" charset="0"/>
              </a:rPr>
              <a:t>Concurrency: uses event-driven architecture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Communication</a:t>
            </a:r>
          </a:p>
          <a:p>
            <a:pPr lvl="1"/>
            <a:r>
              <a:rPr lang="en-US" altLang="zh-CN" sz="1500">
                <a:latin typeface="Verdana" panose="020B0604030504040204" pitchFamily="34" charset="0"/>
              </a:rPr>
              <a:t>Uses event/command model</a:t>
            </a:r>
          </a:p>
          <a:p>
            <a:pPr lvl="1"/>
            <a:r>
              <a:rPr lang="en-US" altLang="zh-CN" sz="1500">
                <a:latin typeface="Verdana" panose="020B0604030504040204" pitchFamily="34" charset="0"/>
              </a:rPr>
              <a:t>FIFO and non pre-emptive scheduling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Modularity</a:t>
            </a:r>
          </a:p>
          <a:p>
            <a:pPr lvl="1"/>
            <a:r>
              <a:rPr lang="en-US" altLang="zh-CN" sz="1300">
                <a:latin typeface="Verdana" panose="020B0604030504040204" pitchFamily="34" charset="0"/>
              </a:rPr>
              <a:t>Application composed of </a:t>
            </a:r>
            <a:r>
              <a:rPr lang="en-US" altLang="zh-CN" sz="1300" i="1">
                <a:solidFill>
                  <a:srgbClr val="FF0000"/>
                </a:solidFill>
                <a:latin typeface="Verdana-Italic" charset="0"/>
              </a:rPr>
              <a:t>components</a:t>
            </a:r>
          </a:p>
          <a:p>
            <a:pPr lvl="1"/>
            <a:r>
              <a:rPr lang="en-US" altLang="zh-CN" sz="1300">
                <a:latin typeface="Verdana" panose="020B0604030504040204" pitchFamily="34" charset="0"/>
              </a:rPr>
              <a:t>OS + Application compiles into single executable</a:t>
            </a:r>
          </a:p>
          <a:p>
            <a:pPr marL="342900" lvl="1" indent="0">
              <a:buNone/>
            </a:pPr>
            <a:endParaRPr lang="en-US" altLang="zh-CN" sz="1300">
              <a:latin typeface="Verdana" panose="020B0604030504040204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41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5FD3-772A-4BC7-A125-D125675D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21A9-A7AB-4AED-8FB7-0342CD9B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28750"/>
            <a:ext cx="7886700" cy="3263504"/>
          </a:xfrm>
        </p:spPr>
        <p:txBody>
          <a:bodyPr/>
          <a:lstStyle/>
          <a:p>
            <a:r>
              <a:rPr lang="en-US" altLang="zh-CN" dirty="0" err="1"/>
              <a:t>TinyOS</a:t>
            </a:r>
            <a:r>
              <a:rPr lang="en-US" altLang="zh-CN" dirty="0"/>
              <a:t> (Platform) </a:t>
            </a:r>
          </a:p>
          <a:p>
            <a:r>
              <a:rPr lang="en-US" altLang="zh-CN" dirty="0"/>
              <a:t>Coding language</a:t>
            </a:r>
          </a:p>
          <a:p>
            <a:pPr lvl="1"/>
            <a:r>
              <a:rPr lang="en-US" altLang="zh-CN" dirty="0" err="1"/>
              <a:t>NesC</a:t>
            </a:r>
            <a:r>
              <a:rPr lang="en-US" altLang="zh-CN" dirty="0"/>
              <a:t> (Network Embedded System C)</a:t>
            </a:r>
          </a:p>
          <a:p>
            <a:pPr lvl="2"/>
            <a:r>
              <a:rPr lang="en-US" altLang="zh-CN" dirty="0"/>
              <a:t>Basic unit of </a:t>
            </a:r>
            <a:r>
              <a:rPr lang="en-US" altLang="zh-CN" dirty="0" err="1"/>
              <a:t>nesC</a:t>
            </a:r>
            <a:r>
              <a:rPr lang="en-US" altLang="zh-CN" dirty="0"/>
              <a:t> code is a component</a:t>
            </a:r>
          </a:p>
          <a:p>
            <a:pPr lvl="2"/>
            <a:r>
              <a:rPr lang="en-US" altLang="zh-CN" dirty="0"/>
              <a:t>Components connect via interfaces</a:t>
            </a:r>
          </a:p>
          <a:p>
            <a:pPr lvl="3"/>
            <a:r>
              <a:rPr lang="en-US" altLang="zh-CN" dirty="0"/>
              <a:t>Connections called “wiring”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180B2A-DA7C-4CC9-A058-C56951C27BD3}"/>
              </a:ext>
            </a:extLst>
          </p:cNvPr>
          <p:cNvSpPr/>
          <p:nvPr/>
        </p:nvSpPr>
        <p:spPr>
          <a:xfrm>
            <a:off x="1524000" y="363855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EBDAC-6E0C-45E8-9F7B-0E56B2582CEB}"/>
              </a:ext>
            </a:extLst>
          </p:cNvPr>
          <p:cNvSpPr/>
          <p:nvPr/>
        </p:nvSpPr>
        <p:spPr>
          <a:xfrm>
            <a:off x="5943600" y="363855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E4B22E-54B0-4823-98A9-D1ED02AA7E7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52800" y="413385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7FED4D-D65F-47AF-9E46-AC2DD39226B7}"/>
              </a:ext>
            </a:extLst>
          </p:cNvPr>
          <p:cNvSpPr txBox="1"/>
          <p:nvPr/>
        </p:nvSpPr>
        <p:spPr>
          <a:xfrm>
            <a:off x="4063431" y="3867150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3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A9024-1AA7-4CC2-B55D-DBFD0BEF8C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442573"/>
            <a:ext cx="5391149" cy="22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8A4CA-2F36-414C-9F92-623BDA3B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NesC</a:t>
            </a:r>
          </a:p>
        </p:txBody>
      </p:sp>
    </p:spTree>
    <p:extLst>
      <p:ext uri="{BB962C8B-B14F-4D97-AF65-F5344CB8AC3E}">
        <p14:creationId xmlns:p14="http://schemas.microsoft.com/office/powerpoint/2010/main" val="297520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677</Words>
  <Application>Microsoft Office PowerPoint</Application>
  <PresentationFormat>On-screen Show (16:9)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Lucida Sans</vt:lpstr>
      <vt:lpstr>Times New Roman</vt:lpstr>
      <vt:lpstr>Verdana</vt:lpstr>
      <vt:lpstr>Verdana-Bold</vt:lpstr>
      <vt:lpstr>Verdana-Italic</vt:lpstr>
      <vt:lpstr>Office Theme</vt:lpstr>
      <vt:lpstr>CSE160 – Project 0</vt:lpstr>
      <vt:lpstr>Wireless Sensor Networks</vt:lpstr>
      <vt:lpstr>Potential Applications</vt:lpstr>
      <vt:lpstr>TinyOS</vt:lpstr>
      <vt:lpstr>Why TinyOS?</vt:lpstr>
      <vt:lpstr>Sensor Hardware Constraints</vt:lpstr>
      <vt:lpstr>Tiny OS properties</vt:lpstr>
      <vt:lpstr>Software</vt:lpstr>
      <vt:lpstr>NesC</vt:lpstr>
      <vt:lpstr>TOSSIM</vt:lpstr>
      <vt:lpstr>Project Outlines</vt:lpstr>
      <vt:lpstr>Words of Advice</vt:lpstr>
      <vt:lpstr>Expectations</vt:lpstr>
      <vt:lpstr>Project #0 - Virtualization</vt:lpstr>
      <vt:lpstr>Project #0 - Native</vt:lpstr>
      <vt:lpstr>PowerPoint Presentation</vt:lpstr>
      <vt:lpstr>Installing TinyOS on your PC</vt:lpstr>
      <vt:lpstr>Comparison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CSE160 – Project 0</dc:title>
  <cp:lastModifiedBy>Ashish Yadav</cp:lastModifiedBy>
  <cp:revision>12</cp:revision>
  <dcterms:created xsi:type="dcterms:W3CDTF">2017-08-28T19:02:21Z</dcterms:created>
  <dcterms:modified xsi:type="dcterms:W3CDTF">2017-08-30T01:59:42Z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2017-08-28T00:00:00Z</vt:filetime>
  </property>
</Properties>
</file>