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f862b59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f862b59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f862b59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f862b59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f862b594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f862b594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f862b59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f862b59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11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SeatSetGo!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4025" y="2358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>
                <a:solidFill>
                  <a:schemeClr val="lt1"/>
                </a:solidFill>
              </a:rPr>
              <a:t> By: Jibran Jadoon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purpose of this program is to simulate a concert ticket reservation system. It allows users to view a seating chart, book available seats, and cancel existing reservations through a simple console-based interface. The program uses a 2D array to represent seat availability and provides visual feedback using labeled rows and symbols to indicate which seats are open or booked. Additionally, it includes file input/output to save and load seat data, ensuring long-term data storage across sessions. This system provides a user-friendly way to manage seating for a fictional concert venue.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730125"/>
            <a:ext cx="8520600" cy="24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Defines seating layout with constants: ROWS, SEATS_PER_ROW, and TOTAL_SEATS set the size of the concert venue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Uses a 2D array to represent seats: bool seats[ROWS][SEATS_PER_ROW] stores the booking status of each seat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7" name="Google Shape;67;p15" title="Screenshot 2025-07-23 at 9.31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654"/>
            <a:ext cx="8520600" cy="264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95075" y="1007775"/>
            <a:ext cx="4249200" cy="3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Constructor initializes all seats to false, meaning every seat starts as available when the program runs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loadSeatsFromFile() restores previous bookings by reading saved seat data from a file, allowing long-term data persistence.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saveSeatsToFile() writes the current seat layout to a file, ensuring seat reservations are not lost between program runs.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6" title="Screenshot 2025-07-23 at 9.45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425" y="367525"/>
            <a:ext cx="4799574" cy="420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6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1463" y="3593800"/>
            <a:ext cx="83952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Image one shows seating menu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Image two shows seats being booked by the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Image three showing the updated availability of seats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 title="Screenshot 2025-07-23 at 10.05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1175"/>
            <a:ext cx="3040374" cy="21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title="Screenshot 2025-07-23 at 10.05.3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863" y="837100"/>
            <a:ext cx="3040376" cy="245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Screenshot 2025-07-23 at 10.05.5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2113" y="832938"/>
            <a:ext cx="2689963" cy="246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