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3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78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800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81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00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195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417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5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40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51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9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14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99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265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70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1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6E42-03EB-439A-894C-4F2F446146AC}" type="datetimeFigureOut">
              <a:rPr lang="es-MX" smtClean="0"/>
              <a:t>04/08/2019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13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AA3A39-BF6F-441E-8366-16CAB020E3E8}"/>
              </a:ext>
            </a:extLst>
          </p:cNvPr>
          <p:cNvSpPr txBox="1"/>
          <p:nvPr/>
        </p:nvSpPr>
        <p:spPr>
          <a:xfrm>
            <a:off x="180304" y="278973"/>
            <a:ext cx="10740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CURSO JAVA ARCHITECT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545B5C-87C8-4B44-BCC3-A6EED3318CC4}"/>
              </a:ext>
            </a:extLst>
          </p:cNvPr>
          <p:cNvSpPr txBox="1"/>
          <p:nvPr/>
        </p:nvSpPr>
        <p:spPr>
          <a:xfrm>
            <a:off x="180304" y="1538956"/>
            <a:ext cx="107409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ING. ISRAEL COURTOIS</a:t>
            </a:r>
          </a:p>
          <a:p>
            <a:pPr algn="ctr"/>
            <a:endParaRPr lang="es-MX" sz="4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s-MX" sz="4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Especialista en proyectos de </a:t>
            </a:r>
            <a:r>
              <a:rPr lang="es-MX" sz="4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Datawarehouse</a:t>
            </a:r>
            <a:r>
              <a:rPr lang="es-MX" sz="4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Business </a:t>
            </a:r>
            <a:r>
              <a:rPr lang="es-MX" sz="4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Intelligence</a:t>
            </a:r>
            <a:r>
              <a:rPr lang="es-MX" sz="4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y Desarrollo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26626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ED50A7-048E-46C1-9720-1ABD8654DBB3}"/>
              </a:ext>
            </a:extLst>
          </p:cNvPr>
          <p:cNvSpPr txBox="1"/>
          <p:nvPr/>
        </p:nvSpPr>
        <p:spPr>
          <a:xfrm>
            <a:off x="180304" y="278973"/>
            <a:ext cx="1074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2E3CDE-DEA8-4B7C-B372-D8B86D86DEC0}"/>
              </a:ext>
            </a:extLst>
          </p:cNvPr>
          <p:cNvSpPr txBox="1"/>
          <p:nvPr/>
        </p:nvSpPr>
        <p:spPr>
          <a:xfrm>
            <a:off x="180304" y="753345"/>
            <a:ext cx="10547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 es una herramienta principalmente utilizada en el desarrollo de software Java. Aparece ante la necesidad de modelar el concepto de "proyecto" y artefacto en forma estándar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independendientemente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 del IDE de desarrollo.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 utiliza como herramienta de SCM (Software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Configuration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 Management) para controlar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El versionado de nuestros proyectos,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Las dependencias con proyectos nuestros y librerías de terceros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La automatización de tareas relativas al ambiente de desarrollo y construcción del artefacto (compilación, generación de código, empaquetado,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etc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)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 cumple con las siguientes funciones principales que vamos a explicar en las siguientes secciones: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Reificación de Proyecto / Artefacto en forma standard, declarativa y extensible.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Manejo de Dependencias.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Manejo del Ciclo de Vida del Artefacto, incluyendo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releases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Documentación y Comunicación</a:t>
            </a:r>
          </a:p>
        </p:txBody>
      </p:sp>
    </p:spTree>
    <p:extLst>
      <p:ext uri="{BB962C8B-B14F-4D97-AF65-F5344CB8AC3E}">
        <p14:creationId xmlns:p14="http://schemas.microsoft.com/office/powerpoint/2010/main" val="108837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ED50A7-048E-46C1-9720-1ABD8654DBB3}"/>
              </a:ext>
            </a:extLst>
          </p:cNvPr>
          <p:cNvSpPr txBox="1"/>
          <p:nvPr/>
        </p:nvSpPr>
        <p:spPr>
          <a:xfrm>
            <a:off x="180304" y="278973"/>
            <a:ext cx="1074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2E3CDE-DEA8-4B7C-B372-D8B86D86DEC0}"/>
              </a:ext>
            </a:extLst>
          </p:cNvPr>
          <p:cNvSpPr txBox="1"/>
          <p:nvPr/>
        </p:nvSpPr>
        <p:spPr>
          <a:xfrm>
            <a:off x="180304" y="753345"/>
            <a:ext cx="105477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 cumple con tres propósitos.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1.- Gestión de dependencias: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Librerías distribuidas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Versiones distintas de las librerías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Conflictos entre librerías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Como?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Repositorios únicos por cada usuario ($HOME/.m2/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repository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)</a:t>
            </a: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Separa las versiones</a:t>
            </a: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Asigna cada librería al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classpath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 correspondiente</a:t>
            </a: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Si la librería no existe, Maven la descarga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Restricciones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Repositorio central para las librerías</a:t>
            </a: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Solo versiones sin licencia restrictiva (www.mvnrepository.com)</a:t>
            </a: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Posibilidad de añadir repositorios de terceros (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Jboss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eclipse, Oracle)</a:t>
            </a:r>
          </a:p>
        </p:txBody>
      </p:sp>
    </p:spTree>
    <p:extLst>
      <p:ext uri="{BB962C8B-B14F-4D97-AF65-F5344CB8AC3E}">
        <p14:creationId xmlns:p14="http://schemas.microsoft.com/office/powerpoint/2010/main" val="263365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ED50A7-048E-46C1-9720-1ABD8654DBB3}"/>
              </a:ext>
            </a:extLst>
          </p:cNvPr>
          <p:cNvSpPr txBox="1"/>
          <p:nvPr/>
        </p:nvSpPr>
        <p:spPr>
          <a:xfrm>
            <a:off x="180304" y="278973"/>
            <a:ext cx="1074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2E3CDE-DEA8-4B7C-B372-D8B86D86DEC0}"/>
              </a:ext>
            </a:extLst>
          </p:cNvPr>
          <p:cNvSpPr txBox="1"/>
          <p:nvPr/>
        </p:nvSpPr>
        <p:spPr>
          <a:xfrm>
            <a:off x="180304" y="753345"/>
            <a:ext cx="105477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 cumple con tres propósitos.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2.- Gestión de proyectos: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Descargar código desde SCM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Compilar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Probar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Documentar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Reporting</a:t>
            </a:r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Desplegar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8C349D8C-75DE-478C-88E6-1ECBF3FFA9F4}"/>
              </a:ext>
            </a:extLst>
          </p:cNvPr>
          <p:cNvSpPr/>
          <p:nvPr/>
        </p:nvSpPr>
        <p:spPr>
          <a:xfrm>
            <a:off x="3361385" y="1822624"/>
            <a:ext cx="180305" cy="185200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58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ED50A7-048E-46C1-9720-1ABD8654DBB3}"/>
              </a:ext>
            </a:extLst>
          </p:cNvPr>
          <p:cNvSpPr txBox="1"/>
          <p:nvPr/>
        </p:nvSpPr>
        <p:spPr>
          <a:xfrm>
            <a:off x="180304" y="278973"/>
            <a:ext cx="1074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2E3CDE-DEA8-4B7C-B372-D8B86D86DEC0}"/>
              </a:ext>
            </a:extLst>
          </p:cNvPr>
          <p:cNvSpPr txBox="1"/>
          <p:nvPr/>
        </p:nvSpPr>
        <p:spPr>
          <a:xfrm>
            <a:off x="180305" y="753345"/>
            <a:ext cx="4392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 cumple con tres propósitos.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3.- Estructura homogénea de proyectos: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Proyectos distintos, estructuras distintas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Directorios distintos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Nomenclaturas distintas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SSOO Distintos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ACB4FB7-A803-4F3C-A1B1-91533CD37EE3}"/>
              </a:ext>
            </a:extLst>
          </p:cNvPr>
          <p:cNvCxnSpPr>
            <a:cxnSpLocks/>
          </p:cNvCxnSpPr>
          <p:nvPr/>
        </p:nvCxnSpPr>
        <p:spPr>
          <a:xfrm>
            <a:off x="5009882" y="1451810"/>
            <a:ext cx="0" cy="413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60C23058-9F3D-463B-A7DD-C10B947D1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96" y="1144662"/>
            <a:ext cx="308572" cy="3085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CBAF919-0AF0-462B-9670-D1A59C191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3" y="1451810"/>
            <a:ext cx="402748" cy="402748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C8C6DCA7-7CAE-420C-AE56-DC402E95AC49}"/>
              </a:ext>
            </a:extLst>
          </p:cNvPr>
          <p:cNvGrpSpPr/>
          <p:nvPr/>
        </p:nvGrpSpPr>
        <p:grpSpPr>
          <a:xfrm>
            <a:off x="5601401" y="1854557"/>
            <a:ext cx="283191" cy="244698"/>
            <a:chOff x="5677950" y="1659107"/>
            <a:chExt cx="581182" cy="1032578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159A62E6-8BFF-4948-B08E-DA9FD4A383C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5677950" y="1659107"/>
              <a:ext cx="2" cy="103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B7FB300-62AE-44B8-A0E4-E6A27B2CAC84}"/>
                </a:ext>
              </a:extLst>
            </p:cNvPr>
            <p:cNvCxnSpPr>
              <a:cxnSpLocks/>
            </p:cNvCxnSpPr>
            <p:nvPr/>
          </p:nvCxnSpPr>
          <p:spPr>
            <a:xfrm>
              <a:off x="5677950" y="2691685"/>
              <a:ext cx="581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5DD082C-DA5B-4224-B838-1974BFA8701E}"/>
              </a:ext>
            </a:extLst>
          </p:cNvPr>
          <p:cNvCxnSpPr/>
          <p:nvPr/>
        </p:nvCxnSpPr>
        <p:spPr>
          <a:xfrm>
            <a:off x="5039937" y="1700011"/>
            <a:ext cx="278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DF2A3364-40BA-4E32-82FB-9CFB21B34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23" y="1854557"/>
            <a:ext cx="402748" cy="402748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C573290D-0892-43F6-A54C-3E9A91A95053}"/>
              </a:ext>
            </a:extLst>
          </p:cNvPr>
          <p:cNvGrpSpPr/>
          <p:nvPr/>
        </p:nvGrpSpPr>
        <p:grpSpPr>
          <a:xfrm>
            <a:off x="6186544" y="2273686"/>
            <a:ext cx="283191" cy="244698"/>
            <a:chOff x="5677950" y="1659107"/>
            <a:chExt cx="581182" cy="1032578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DC3CE2CA-8CAE-4FED-BD4B-95B370E54683}"/>
                </a:ext>
              </a:extLst>
            </p:cNvPr>
            <p:cNvCxnSpPr>
              <a:cxnSpLocks/>
            </p:cNvCxnSpPr>
            <p:nvPr/>
          </p:nvCxnSpPr>
          <p:spPr>
            <a:xfrm>
              <a:off x="5677950" y="1659107"/>
              <a:ext cx="2" cy="103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4A6EAF6A-E267-4104-83DD-708611AA8C3C}"/>
                </a:ext>
              </a:extLst>
            </p:cNvPr>
            <p:cNvCxnSpPr>
              <a:cxnSpLocks/>
            </p:cNvCxnSpPr>
            <p:nvPr/>
          </p:nvCxnSpPr>
          <p:spPr>
            <a:xfrm>
              <a:off x="5677950" y="2691685"/>
              <a:ext cx="581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E2F49ACF-C9CA-4526-B7DD-0271C81E0C03}"/>
              </a:ext>
            </a:extLst>
          </p:cNvPr>
          <p:cNvGrpSpPr/>
          <p:nvPr/>
        </p:nvGrpSpPr>
        <p:grpSpPr>
          <a:xfrm>
            <a:off x="6186543" y="2518381"/>
            <a:ext cx="283189" cy="543271"/>
            <a:chOff x="5677950" y="1659107"/>
            <a:chExt cx="581182" cy="1032578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1E4339-5D23-40F5-928E-CF601002B0F2}"/>
                </a:ext>
              </a:extLst>
            </p:cNvPr>
            <p:cNvCxnSpPr>
              <a:cxnSpLocks/>
            </p:cNvCxnSpPr>
            <p:nvPr/>
          </p:nvCxnSpPr>
          <p:spPr>
            <a:xfrm>
              <a:off x="5677950" y="1659107"/>
              <a:ext cx="2" cy="103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7DCAE1DF-B0DE-4DE6-A1F8-FAF8046E2670}"/>
                </a:ext>
              </a:extLst>
            </p:cNvPr>
            <p:cNvCxnSpPr>
              <a:cxnSpLocks/>
            </p:cNvCxnSpPr>
            <p:nvPr/>
          </p:nvCxnSpPr>
          <p:spPr>
            <a:xfrm>
              <a:off x="5677950" y="2691685"/>
              <a:ext cx="581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Imagen 35">
            <a:extLst>
              <a:ext uri="{FF2B5EF4-FFF2-40B4-BE49-F238E27FC236}">
                <a16:creationId xmlns:a16="http://schemas.microsoft.com/office/drawing/2014/main" id="{5F7D7595-1781-4619-9078-D2479FD8D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02" y="2254933"/>
            <a:ext cx="402748" cy="40274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0CF38BE1-0AFD-4093-BA79-88CCBF6D6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02" y="2790014"/>
            <a:ext cx="402748" cy="402748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FF30C5DB-ACCA-4BE1-AC71-9EF96BBB8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23" y="3192762"/>
            <a:ext cx="402748" cy="402748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3BD46124-E46C-4F53-B575-18A1E989C552}"/>
              </a:ext>
            </a:extLst>
          </p:cNvPr>
          <p:cNvGrpSpPr/>
          <p:nvPr/>
        </p:nvGrpSpPr>
        <p:grpSpPr>
          <a:xfrm>
            <a:off x="6186544" y="3611891"/>
            <a:ext cx="283191" cy="244698"/>
            <a:chOff x="5677950" y="1659107"/>
            <a:chExt cx="581182" cy="1032578"/>
          </a:xfrm>
        </p:grpSpPr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AE30EE9A-A3EB-451D-8CC9-F5A9A39B4DE0}"/>
                </a:ext>
              </a:extLst>
            </p:cNvPr>
            <p:cNvCxnSpPr>
              <a:cxnSpLocks/>
            </p:cNvCxnSpPr>
            <p:nvPr/>
          </p:nvCxnSpPr>
          <p:spPr>
            <a:xfrm>
              <a:off x="5677950" y="1659107"/>
              <a:ext cx="2" cy="103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42CA6337-CAC5-4F31-A1D7-0855F2E11CCE}"/>
                </a:ext>
              </a:extLst>
            </p:cNvPr>
            <p:cNvCxnSpPr>
              <a:cxnSpLocks/>
            </p:cNvCxnSpPr>
            <p:nvPr/>
          </p:nvCxnSpPr>
          <p:spPr>
            <a:xfrm>
              <a:off x="5677950" y="2691685"/>
              <a:ext cx="581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5EA79AA-6C27-4CEB-9B19-025CF97344DC}"/>
              </a:ext>
            </a:extLst>
          </p:cNvPr>
          <p:cNvGrpSpPr/>
          <p:nvPr/>
        </p:nvGrpSpPr>
        <p:grpSpPr>
          <a:xfrm>
            <a:off x="6186543" y="3856586"/>
            <a:ext cx="283189" cy="543271"/>
            <a:chOff x="5677950" y="1659107"/>
            <a:chExt cx="581182" cy="1032578"/>
          </a:xfrm>
        </p:grpSpPr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94AF3A1-4607-49E4-AFBC-E34A522A07B5}"/>
                </a:ext>
              </a:extLst>
            </p:cNvPr>
            <p:cNvCxnSpPr>
              <a:cxnSpLocks/>
            </p:cNvCxnSpPr>
            <p:nvPr/>
          </p:nvCxnSpPr>
          <p:spPr>
            <a:xfrm>
              <a:off x="5677950" y="1659107"/>
              <a:ext cx="2" cy="103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11F2C1B5-C858-48D0-83EC-3EA62796E411}"/>
                </a:ext>
              </a:extLst>
            </p:cNvPr>
            <p:cNvCxnSpPr>
              <a:cxnSpLocks/>
            </p:cNvCxnSpPr>
            <p:nvPr/>
          </p:nvCxnSpPr>
          <p:spPr>
            <a:xfrm>
              <a:off x="5677950" y="2691685"/>
              <a:ext cx="581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Imagen 44">
            <a:extLst>
              <a:ext uri="{FF2B5EF4-FFF2-40B4-BE49-F238E27FC236}">
                <a16:creationId xmlns:a16="http://schemas.microsoft.com/office/drawing/2014/main" id="{A9B46E43-9631-4633-B2FD-552FCF6B5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02" y="3593138"/>
            <a:ext cx="402748" cy="402748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EDCA818D-11F2-4C2A-A10C-374F1FF82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02" y="4128219"/>
            <a:ext cx="402748" cy="402748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11F7F874-7110-4107-8213-186C0685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50" y="4530967"/>
            <a:ext cx="402748" cy="402748"/>
          </a:xfrm>
          <a:prstGeom prst="rect">
            <a:avLst/>
          </a:prstGeom>
        </p:spPr>
      </p:pic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1C1CF79-3D1F-4A46-BBE2-AB4A46646444}"/>
              </a:ext>
            </a:extLst>
          </p:cNvPr>
          <p:cNvCxnSpPr/>
          <p:nvPr/>
        </p:nvCxnSpPr>
        <p:spPr>
          <a:xfrm>
            <a:off x="5064204" y="4779168"/>
            <a:ext cx="278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5C83ADD-9AC8-4F73-A985-91A2D3701DFA}"/>
              </a:ext>
            </a:extLst>
          </p:cNvPr>
          <p:cNvCxnSpPr/>
          <p:nvPr/>
        </p:nvCxnSpPr>
        <p:spPr>
          <a:xfrm>
            <a:off x="5064204" y="5498239"/>
            <a:ext cx="278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n 51">
            <a:extLst>
              <a:ext uri="{FF2B5EF4-FFF2-40B4-BE49-F238E27FC236}">
                <a16:creationId xmlns:a16="http://schemas.microsoft.com/office/drawing/2014/main" id="{2A798177-2C43-4DC0-A663-C806918A7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99" y="5313578"/>
            <a:ext cx="320297" cy="369322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80FA12FC-B70C-421B-A6C8-28F129921333}"/>
              </a:ext>
            </a:extLst>
          </p:cNvPr>
          <p:cNvSpPr txBox="1"/>
          <p:nvPr/>
        </p:nvSpPr>
        <p:spPr>
          <a:xfrm>
            <a:off x="5384624" y="1601139"/>
            <a:ext cx="637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SRC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D483F61-A9B4-41C0-9CCC-324CCD44C0C7}"/>
              </a:ext>
            </a:extLst>
          </p:cNvPr>
          <p:cNvSpPr txBox="1"/>
          <p:nvPr/>
        </p:nvSpPr>
        <p:spPr>
          <a:xfrm>
            <a:off x="5988759" y="1985137"/>
            <a:ext cx="637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main</a:t>
            </a:r>
            <a:endParaRPr lang="es-MX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E3F2A74-B772-4D0A-A601-4C3EFC72D742}"/>
              </a:ext>
            </a:extLst>
          </p:cNvPr>
          <p:cNvSpPr txBox="1"/>
          <p:nvPr/>
        </p:nvSpPr>
        <p:spPr>
          <a:xfrm>
            <a:off x="6490602" y="2385513"/>
            <a:ext cx="637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java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F738AA4-75D0-4E5E-A486-67603CEF7580}"/>
              </a:ext>
            </a:extLst>
          </p:cNvPr>
          <p:cNvSpPr txBox="1"/>
          <p:nvPr/>
        </p:nvSpPr>
        <p:spPr>
          <a:xfrm>
            <a:off x="6469731" y="2942467"/>
            <a:ext cx="987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resources</a:t>
            </a:r>
            <a:endParaRPr lang="es-MX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17CB3A6-3A8B-489E-9C5D-5B6FC6E06FDB}"/>
              </a:ext>
            </a:extLst>
          </p:cNvPr>
          <p:cNvSpPr txBox="1"/>
          <p:nvPr/>
        </p:nvSpPr>
        <p:spPr>
          <a:xfrm>
            <a:off x="7667263" y="2373235"/>
            <a:ext cx="2865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Código </a:t>
            </a:r>
            <a:r>
              <a:rPr lang="es-MX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compilable</a:t>
            </a:r>
            <a:endParaRPr lang="es-MX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18CD2B5-2BCE-4EFC-9550-15C827482B40}"/>
              </a:ext>
            </a:extLst>
          </p:cNvPr>
          <p:cNvSpPr txBox="1"/>
          <p:nvPr/>
        </p:nvSpPr>
        <p:spPr>
          <a:xfrm>
            <a:off x="7667263" y="2924887"/>
            <a:ext cx="2865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Archivos de configuración </a:t>
            </a:r>
            <a:r>
              <a:rPr lang="es-MX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xml</a:t>
            </a:r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es-MX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json</a:t>
            </a:r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es-MX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propierties</a:t>
            </a:r>
            <a:endParaRPr lang="es-MX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1F463070-F33B-4D24-9F8A-EA38B944AE6A}"/>
              </a:ext>
            </a:extLst>
          </p:cNvPr>
          <p:cNvSpPr txBox="1"/>
          <p:nvPr/>
        </p:nvSpPr>
        <p:spPr>
          <a:xfrm>
            <a:off x="6496489" y="3717942"/>
            <a:ext cx="637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java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A7178E7-10F1-4B72-AE7F-657B955D18DB}"/>
              </a:ext>
            </a:extLst>
          </p:cNvPr>
          <p:cNvSpPr txBox="1"/>
          <p:nvPr/>
        </p:nvSpPr>
        <p:spPr>
          <a:xfrm>
            <a:off x="6475618" y="4274896"/>
            <a:ext cx="987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resources</a:t>
            </a:r>
            <a:endParaRPr lang="es-MX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6F451C8-FEED-4A9E-97E1-96EA6EF3AB05}"/>
              </a:ext>
            </a:extLst>
          </p:cNvPr>
          <p:cNvSpPr txBox="1"/>
          <p:nvPr/>
        </p:nvSpPr>
        <p:spPr>
          <a:xfrm>
            <a:off x="5986223" y="3321969"/>
            <a:ext cx="637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00D4F3F-6D8D-4CAC-B011-B8AB9606FF3B}"/>
              </a:ext>
            </a:extLst>
          </p:cNvPr>
          <p:cNvSpPr txBox="1"/>
          <p:nvPr/>
        </p:nvSpPr>
        <p:spPr>
          <a:xfrm>
            <a:off x="7667263" y="3717942"/>
            <a:ext cx="2865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Código de test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4C48B47-4D16-4AE8-B443-496133D10690}"/>
              </a:ext>
            </a:extLst>
          </p:cNvPr>
          <p:cNvSpPr txBox="1"/>
          <p:nvPr/>
        </p:nvSpPr>
        <p:spPr>
          <a:xfrm>
            <a:off x="7646392" y="4269048"/>
            <a:ext cx="2865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Archivos de configuración </a:t>
            </a:r>
            <a:r>
              <a:rPr lang="es-MX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xml</a:t>
            </a:r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es-MX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json</a:t>
            </a:r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es-MX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propierties</a:t>
            </a:r>
            <a:endParaRPr lang="es-MX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F1F2C6C-3E65-4AE2-BA6E-B8C36D37C8B8}"/>
              </a:ext>
            </a:extLst>
          </p:cNvPr>
          <p:cNvSpPr txBox="1"/>
          <p:nvPr/>
        </p:nvSpPr>
        <p:spPr>
          <a:xfrm>
            <a:off x="5384624" y="4660825"/>
            <a:ext cx="637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target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32CA1C0C-9B16-4EE7-821B-32A002F5B8C4}"/>
              </a:ext>
            </a:extLst>
          </p:cNvPr>
          <p:cNvSpPr txBox="1"/>
          <p:nvPr/>
        </p:nvSpPr>
        <p:spPr>
          <a:xfrm>
            <a:off x="7667263" y="4648363"/>
            <a:ext cx="2865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Compila, empaqueta, </a:t>
            </a:r>
            <a:r>
              <a:rPr lang="es-MX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etc</a:t>
            </a:r>
            <a:endParaRPr lang="es-MX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B6938EE-02CC-48A1-9D26-53382CB1D06F}"/>
              </a:ext>
            </a:extLst>
          </p:cNvPr>
          <p:cNvSpPr txBox="1"/>
          <p:nvPr/>
        </p:nvSpPr>
        <p:spPr>
          <a:xfrm>
            <a:off x="5421155" y="5367434"/>
            <a:ext cx="967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036694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325</Words>
  <Application>Microsoft Office PowerPoint</Application>
  <PresentationFormat>Panorámica</PresentationFormat>
  <Paragraphs>74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Roboto Condensed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 Courtois</dc:creator>
  <cp:lastModifiedBy>Israel Courtois</cp:lastModifiedBy>
  <cp:revision>14</cp:revision>
  <dcterms:created xsi:type="dcterms:W3CDTF">2019-08-05T04:01:27Z</dcterms:created>
  <dcterms:modified xsi:type="dcterms:W3CDTF">2019-08-05T06:06:59Z</dcterms:modified>
</cp:coreProperties>
</file>