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76c68b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76c68b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76c68bc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76c68bc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76c68bc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76c68bc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Parser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Sovren s</a:t>
            </a:r>
            <a:r>
              <a:rPr lang="en-GB"/>
              <a:t>ave £££ ($$$)</a:t>
            </a:r>
            <a:r>
              <a:rPr lang="en-GB"/>
              <a:t>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Increased efficiency by saving time and effort when reviewing CVs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Better scalability through handling large volumes of CVs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Adapt to specific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Collection: Obtain a diverse dataset of resumes.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Training: Train NER models using machine learning techniques.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Evaluation and Fine-tuning: Improve accuracy through evaluation and adjustments.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Integration and Deployment: Integrate trained models into the CV parsing tool.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Implement CV parser into HR Recruit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Outcomes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Successful: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Unsuccessful: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Improvements: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