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9D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81CE-A3E9-0FD8-BF22-9947F63D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BD1F-967C-6E1E-C376-57C826F6B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9B799-A434-CDE9-3AE5-F9D944C5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DDE4-7E44-69D6-FA0A-55B53727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191A-B2C4-F964-EA7C-84096F24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8C79-43B4-8ABC-BACD-5B5E82B1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63EC8-56D3-4223-32E2-579AD34DC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5BD8-557A-54ED-DFB9-B32D3BBF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0CE0-2EB6-C930-B590-1028A958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2A5F-26D4-3448-718A-8CA561C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916B2-236D-6ED1-EC8F-2D04462A9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54E10-85AA-2AC9-007C-B9E05416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4677-9278-0FD4-5927-DFFDECB1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1CC0-6E6E-4269-3B7E-1B191B71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87C4-F9D5-1C90-7ECA-F6CD81AD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9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1F0C-9A68-2E4C-1102-15F6A03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31D1-7A79-EE12-76E2-FC5EB486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9653-32E8-2CF9-CACD-C4DD4FC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AA6D-E990-D4DE-016E-8C32D8D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4127-BA29-2F95-667A-62B537F6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99F9-FF83-94F9-C86F-F68954F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E3A2-0788-49E4-699D-5944592B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9153-F54D-9420-445F-8C06E084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1975-C41B-3569-B615-F172B722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57AC-1835-D6EB-0251-9CE613BF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BBDA-3F48-BDF0-1D72-55C678C5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709A-2474-BE7B-AC42-9ECE4BA82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3C3AB-6456-1373-8310-B220F09A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76CB-0A79-CDB1-DA49-DDF93896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D415-EECF-4158-E4C6-D9831011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3D80C-C8AC-2707-1D7E-2829E148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5524-7126-C399-0F82-185CE91B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D7F4-2EC9-0984-9D8E-C53EA81B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1832-7661-5855-62D4-85047EF2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43865-741A-9479-7219-11815D18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059CC-F005-064A-EFE5-176ED82CA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F0454-4C5A-8BDB-1B19-DE7260B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106FC-02E1-934D-31A5-BD490408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31068-C232-E2FE-6907-34DFD01D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B3EF-691E-76AF-422A-1547FA18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18AB8-C7FA-5F48-B104-8ABD33C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7C7B0-C479-6B5D-3F9E-6A2D574B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322F7-C393-7CBC-DDE7-D7B8B5DF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40DD6-9299-65BD-BC71-803DA3B8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5419E-A2DE-2DDB-C246-7242CA5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1A6E9-311B-0CA8-EDBF-38963354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2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884-F3F0-3CC7-460E-2EA136AA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4C79-6E9C-BB2B-06A5-7659B734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5518-C2EE-D567-1617-E4DE95EA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2D7F-FA24-BA83-0391-0D0FC73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BF6F2-4FD4-0FC7-C9A9-FFF9982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8C1C-FD97-1391-81EE-74056264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2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7892-DD79-A208-3690-08F4E0D6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540D7-4BC6-1004-6D36-0AF91B92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5310A-DBDE-9738-C2FE-E141CA08B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89E9E-1AC7-5FFF-A248-43CBB2F2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F860-BD98-DEEE-B1D8-FA60207C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D58C-9617-9C5A-BEA9-6B1D01FE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9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52049-34B9-B45B-3A72-EF1EDE86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2B43-D825-8338-DB1E-ACEA4D9E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2321-DD79-AC99-9EA4-DB1223BF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5812-7370-4C38-AE09-A63B1954F7CB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99E0-271E-D8FB-C913-32114988C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91F0-7ADC-1F25-9315-1CD37AE2E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0103-DF01-40B5-9C7B-EB3BBE023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24846D-BD63-595A-8766-EE02738963E7}"/>
              </a:ext>
            </a:extLst>
          </p:cNvPr>
          <p:cNvSpPr txBox="1"/>
          <p:nvPr/>
        </p:nvSpPr>
        <p:spPr>
          <a:xfrm>
            <a:off x="6383594" y="2020529"/>
            <a:ext cx="3674806" cy="2585323"/>
          </a:xfrm>
          <a:prstGeom prst="rect">
            <a:avLst/>
          </a:prstGeom>
          <a:solidFill>
            <a:srgbClr val="F9D9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Gill Sans Ultra Bold" panose="020B0A02020104020203" pitchFamily="34" charset="0"/>
                <a:cs typeface="Calibri" panose="020F0502020204030204" pitchFamily="34" charset="0"/>
              </a:rPr>
              <a:t>Her</a:t>
            </a:r>
          </a:p>
          <a:p>
            <a:pPr algn="ctr"/>
            <a:r>
              <a:rPr lang="en-GB" sz="5400" dirty="0">
                <a:solidFill>
                  <a:srgbClr val="FF3399"/>
                </a:solidFill>
                <a:latin typeface="Gill Sans Ultra Bold" panose="020B0A02020104020203" pitchFamily="34" charset="0"/>
                <a:cs typeface="Calibri" panose="020F0502020204030204" pitchFamily="34" charset="0"/>
              </a:rPr>
              <a:t>Pretty</a:t>
            </a:r>
          </a:p>
          <a:p>
            <a:pPr algn="ctr"/>
            <a:r>
              <a:rPr lang="en-GB" sz="5400" dirty="0">
                <a:latin typeface="Gill Sans Ultra Bold" panose="020B0A02020104020203" pitchFamily="34" charset="0"/>
                <a:cs typeface="Calibri" panose="020F0502020204030204" pitchFamily="34" charset="0"/>
              </a:rPr>
              <a:t>Codes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55B7B2C-964A-4A12-C2F5-EB87E78395F6}"/>
              </a:ext>
            </a:extLst>
          </p:cNvPr>
          <p:cNvSpPr/>
          <p:nvPr/>
        </p:nvSpPr>
        <p:spPr>
          <a:xfrm>
            <a:off x="6383594" y="1548581"/>
            <a:ext cx="3674806" cy="3377380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1466CD-32AA-350D-1B9B-71839830F522}"/>
              </a:ext>
            </a:extLst>
          </p:cNvPr>
          <p:cNvSpPr/>
          <p:nvPr/>
        </p:nvSpPr>
        <p:spPr>
          <a:xfrm rot="13202286">
            <a:off x="7048706" y="1179447"/>
            <a:ext cx="2391283" cy="4175697"/>
          </a:xfrm>
          <a:prstGeom prst="flowChartConnector">
            <a:avLst/>
          </a:prstGeom>
          <a:noFill/>
          <a:ln>
            <a:solidFill>
              <a:srgbClr val="FF339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6C942E5-E2D9-2936-F97A-C2A62EC26497}"/>
              </a:ext>
            </a:extLst>
          </p:cNvPr>
          <p:cNvSpPr/>
          <p:nvPr/>
        </p:nvSpPr>
        <p:spPr>
          <a:xfrm rot="3037692">
            <a:off x="5971042" y="2539418"/>
            <a:ext cx="4370903" cy="1720644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9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Jibrn-Paul</dc:creator>
  <cp:lastModifiedBy>Esther Jibrn-Paul</cp:lastModifiedBy>
  <cp:revision>1</cp:revision>
  <dcterms:created xsi:type="dcterms:W3CDTF">2024-05-13T20:55:04Z</dcterms:created>
  <dcterms:modified xsi:type="dcterms:W3CDTF">2024-05-13T20:55:55Z</dcterms:modified>
</cp:coreProperties>
</file>