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3" r:id="rId4"/>
    <p:sldId id="262" r:id="rId5"/>
    <p:sldId id="268" r:id="rId6"/>
    <p:sldId id="270" r:id="rId7"/>
    <p:sldId id="259" r:id="rId8"/>
    <p:sldId id="261" r:id="rId9"/>
    <p:sldId id="265" r:id="rId10"/>
    <p:sldId id="266" r:id="rId11"/>
    <p:sldId id="264" r:id="rId12"/>
    <p:sldId id="257" r:id="rId13"/>
    <p:sldId id="258" r:id="rId14"/>
    <p:sldId id="269" r:id="rId15"/>
    <p:sldId id="267" r:id="rId1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8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FC82-683F-4A30-9D41-F91D66C01B0C}" type="datetimeFigureOut">
              <a:rPr lang="es-ES" smtClean="0"/>
              <a:t>14/04/2016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C314-7540-42FF-9DFE-9D94FF6DDB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883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FC82-683F-4A30-9D41-F91D66C01B0C}" type="datetimeFigureOut">
              <a:rPr lang="es-ES" smtClean="0"/>
              <a:t>14/04/2016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C314-7540-42FF-9DFE-9D94FF6DDB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8962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FC82-683F-4A30-9D41-F91D66C01B0C}" type="datetimeFigureOut">
              <a:rPr lang="es-ES" smtClean="0"/>
              <a:t>14/04/2016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C314-7540-42FF-9DFE-9D94FF6DDB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4669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FC82-683F-4A30-9D41-F91D66C01B0C}" type="datetimeFigureOut">
              <a:rPr lang="es-ES" smtClean="0"/>
              <a:t>14/04/2016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C314-7540-42FF-9DFE-9D94FF6DDB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9400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FC82-683F-4A30-9D41-F91D66C01B0C}" type="datetimeFigureOut">
              <a:rPr lang="es-ES" smtClean="0"/>
              <a:t>14/04/2016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C314-7540-42FF-9DFE-9D94FF6DDB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1841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FC82-683F-4A30-9D41-F91D66C01B0C}" type="datetimeFigureOut">
              <a:rPr lang="es-ES" smtClean="0"/>
              <a:t>14/04/2016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C314-7540-42FF-9DFE-9D94FF6DDB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5131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FC82-683F-4A30-9D41-F91D66C01B0C}" type="datetimeFigureOut">
              <a:rPr lang="es-ES" smtClean="0"/>
              <a:t>14/04/2016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C314-7540-42FF-9DFE-9D94FF6DDB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0575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FC82-683F-4A30-9D41-F91D66C01B0C}" type="datetimeFigureOut">
              <a:rPr lang="es-ES" smtClean="0"/>
              <a:t>14/04/2016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C314-7540-42FF-9DFE-9D94FF6DDB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5562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FC82-683F-4A30-9D41-F91D66C01B0C}" type="datetimeFigureOut">
              <a:rPr lang="es-ES" smtClean="0"/>
              <a:t>14/04/2016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C314-7540-42FF-9DFE-9D94FF6DDB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9382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FC82-683F-4A30-9D41-F91D66C01B0C}" type="datetimeFigureOut">
              <a:rPr lang="es-ES" smtClean="0"/>
              <a:t>14/04/2016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C314-7540-42FF-9DFE-9D94FF6DDB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772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FC82-683F-4A30-9D41-F91D66C01B0C}" type="datetimeFigureOut">
              <a:rPr lang="es-ES" smtClean="0"/>
              <a:t>14/04/2016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C314-7540-42FF-9DFE-9D94FF6DDB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4414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CFC82-683F-4A30-9D41-F91D66C01B0C}" type="datetimeFigureOut">
              <a:rPr lang="es-ES" smtClean="0"/>
              <a:t>14/04/2016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4C314-7540-42FF-9DFE-9D94FF6DDB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550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png"/><Relationship Id="rId4" Type="http://schemas.openxmlformats.org/officeDocument/2006/relationships/image" Target="../media/image13.jpg"/><Relationship Id="rId9" Type="http://schemas.openxmlformats.org/officeDocument/2006/relationships/image" Target="../media/image18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5736" y="2564904"/>
            <a:ext cx="6620272" cy="1470025"/>
          </a:xfrm>
        </p:spPr>
        <p:txBody>
          <a:bodyPr>
            <a:noAutofit/>
          </a:bodyPr>
          <a:lstStyle/>
          <a:p>
            <a:r>
              <a:rPr lang="es-AR" sz="4000" dirty="0" smtClean="0"/>
              <a:t>Control sistemático</a:t>
            </a:r>
            <a:br>
              <a:rPr lang="es-AR" sz="4000" dirty="0" smtClean="0"/>
            </a:br>
            <a:r>
              <a:rPr lang="es-AR" sz="4000" dirty="0" smtClean="0"/>
              <a:t> de bobinas</a:t>
            </a:r>
            <a:br>
              <a:rPr lang="es-AR" sz="4000" dirty="0" smtClean="0"/>
            </a:br>
            <a:r>
              <a:rPr lang="es-AR" sz="4000" dirty="0" smtClean="0"/>
              <a:t> de papel</a:t>
            </a:r>
            <a:endParaRPr lang="es-E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9752" y="5805264"/>
            <a:ext cx="6400800" cy="550912"/>
          </a:xfrm>
        </p:spPr>
        <p:txBody>
          <a:bodyPr>
            <a:normAutofit lnSpcReduction="10000"/>
          </a:bodyPr>
          <a:lstStyle/>
          <a:p>
            <a:r>
              <a:rPr lang="es-AR" dirty="0" smtClean="0"/>
              <a:t>José Ignacio Castelli 94401</a:t>
            </a:r>
            <a:endParaRPr lang="es-E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" y="332656"/>
            <a:ext cx="2038635" cy="616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17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229600" cy="1143000"/>
          </a:xfrm>
        </p:spPr>
        <p:txBody>
          <a:bodyPr/>
          <a:lstStyle/>
          <a:p>
            <a:r>
              <a:rPr lang="es-AR" dirty="0" smtClean="0"/>
              <a:t>Soluciones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2564904"/>
            <a:ext cx="7962799" cy="1440160"/>
          </a:xfrm>
        </p:spPr>
        <p:txBody>
          <a:bodyPr/>
          <a:lstStyle/>
          <a:p>
            <a:r>
              <a:rPr lang="es-AR" dirty="0"/>
              <a:t>Ir preparado a cada reunión</a:t>
            </a:r>
          </a:p>
          <a:p>
            <a:endParaRPr lang="es-AR" dirty="0" smtClean="0"/>
          </a:p>
          <a:p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999" y="0"/>
            <a:ext cx="724001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766" y="3933056"/>
            <a:ext cx="2876952" cy="220058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31840" y="1628800"/>
            <a:ext cx="248234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700" u="sng" dirty="0"/>
              <a:t>Tiempo limitado</a:t>
            </a:r>
          </a:p>
        </p:txBody>
      </p:sp>
    </p:spTree>
    <p:extLst>
      <p:ext uri="{BB962C8B-B14F-4D97-AF65-F5344CB8AC3E}">
        <p14:creationId xmlns:p14="http://schemas.microsoft.com/office/powerpoint/2010/main" val="264986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229600" cy="1143000"/>
          </a:xfrm>
        </p:spPr>
        <p:txBody>
          <a:bodyPr/>
          <a:lstStyle/>
          <a:p>
            <a:r>
              <a:rPr lang="es-AR" dirty="0" smtClean="0"/>
              <a:t>Soluciones 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85" y="3068960"/>
            <a:ext cx="7962799" cy="2088232"/>
          </a:xfrm>
        </p:spPr>
        <p:txBody>
          <a:bodyPr/>
          <a:lstStyle/>
          <a:p>
            <a:r>
              <a:rPr lang="es-AR" dirty="0" smtClean="0"/>
              <a:t>Consulta de experto</a:t>
            </a:r>
          </a:p>
          <a:p>
            <a:pPr marL="0" indent="0">
              <a:buNone/>
            </a:pPr>
            <a:endParaRPr lang="es-AR" dirty="0" smtClean="0"/>
          </a:p>
          <a:p>
            <a:r>
              <a:rPr lang="es-AR" dirty="0" smtClean="0"/>
              <a:t>Amoldar a las diferentes situaciones</a:t>
            </a:r>
          </a:p>
          <a:p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999" y="0"/>
            <a:ext cx="724001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11560" y="1497558"/>
            <a:ext cx="72008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2700" u="sng" dirty="0"/>
              <a:t>Conector RS232 (Balanza</a:t>
            </a:r>
            <a:r>
              <a:rPr lang="es-AR" sz="2700" u="sng" dirty="0" smtClean="0"/>
              <a:t>) e </a:t>
            </a:r>
            <a:r>
              <a:rPr lang="es-AR" sz="2700" u="sng" dirty="0"/>
              <a:t>i</a:t>
            </a:r>
            <a:r>
              <a:rPr lang="es-AR" sz="2700" u="sng" dirty="0" smtClean="0"/>
              <a:t>nteracción </a:t>
            </a:r>
            <a:r>
              <a:rPr lang="es-AR" sz="2700" u="sng" dirty="0"/>
              <a:t>obreros</a:t>
            </a:r>
          </a:p>
        </p:txBody>
      </p:sp>
    </p:spTree>
    <p:extLst>
      <p:ext uri="{BB962C8B-B14F-4D97-AF65-F5344CB8AC3E}">
        <p14:creationId xmlns:p14="http://schemas.microsoft.com/office/powerpoint/2010/main" val="401291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229600" cy="1143000"/>
          </a:xfrm>
        </p:spPr>
        <p:txBody>
          <a:bodyPr/>
          <a:lstStyle/>
          <a:p>
            <a:r>
              <a:rPr lang="es-AR" dirty="0" smtClean="0"/>
              <a:t>Experiencia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2071389"/>
            <a:ext cx="7962799" cy="3517851"/>
          </a:xfrm>
        </p:spPr>
        <p:txBody>
          <a:bodyPr/>
          <a:lstStyle/>
          <a:p>
            <a:r>
              <a:rPr lang="es-AR" dirty="0" smtClean="0"/>
              <a:t>Mejoras en la empresa</a:t>
            </a:r>
            <a:endParaRPr lang="es-AR" dirty="0"/>
          </a:p>
          <a:p>
            <a:r>
              <a:rPr lang="es-AR" dirty="0" smtClean="0"/>
              <a:t>Disminución errores empleados</a:t>
            </a:r>
            <a:endParaRPr lang="es-AR" dirty="0"/>
          </a:p>
          <a:p>
            <a:r>
              <a:rPr lang="es-AR" dirty="0" smtClean="0"/>
              <a:t>Trato con personal</a:t>
            </a:r>
          </a:p>
          <a:p>
            <a:r>
              <a:rPr lang="es-AR" dirty="0" smtClean="0"/>
              <a:t>Capacitación</a:t>
            </a:r>
          </a:p>
          <a:p>
            <a:r>
              <a:rPr lang="es-AR" dirty="0" smtClean="0"/>
              <a:t>Resistencia al cambio</a:t>
            </a:r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999" y="0"/>
            <a:ext cx="724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77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229600" cy="1143000"/>
          </a:xfrm>
        </p:spPr>
        <p:txBody>
          <a:bodyPr/>
          <a:lstStyle/>
          <a:p>
            <a:r>
              <a:rPr lang="es-AR" dirty="0" smtClean="0"/>
              <a:t>Conclusiones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6423" y="2143397"/>
            <a:ext cx="4146375" cy="997571"/>
          </a:xfrm>
        </p:spPr>
        <p:txBody>
          <a:bodyPr/>
          <a:lstStyle/>
          <a:p>
            <a:r>
              <a:rPr lang="es-AR" dirty="0" smtClean="0"/>
              <a:t>Metodología </a:t>
            </a:r>
            <a:r>
              <a:rPr lang="es-AR" dirty="0" err="1" smtClean="0"/>
              <a:t>Scrum</a:t>
            </a:r>
            <a:endParaRPr lang="es-AR" dirty="0" smtClean="0"/>
          </a:p>
          <a:p>
            <a:endParaRPr lang="es-AR" dirty="0" smtClean="0"/>
          </a:p>
          <a:p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999" y="0"/>
            <a:ext cx="724001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983979"/>
            <a:ext cx="2952328" cy="29523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88024" y="3429000"/>
            <a:ext cx="30573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AR" dirty="0" smtClean="0"/>
              <a:t>Diseño incremental</a:t>
            </a:r>
            <a:br>
              <a:rPr lang="es-AR" dirty="0" smtClean="0"/>
            </a:br>
            <a:endParaRPr lang="es-AR" dirty="0" smtClean="0"/>
          </a:p>
          <a:p>
            <a:pPr marL="285750" indent="-285750">
              <a:buFontTx/>
              <a:buChar char="-"/>
            </a:pPr>
            <a:r>
              <a:rPr lang="es-AR" dirty="0" smtClean="0"/>
              <a:t>Único </a:t>
            </a:r>
            <a:r>
              <a:rPr lang="es-AR" dirty="0" err="1"/>
              <a:t>S</a:t>
            </a:r>
            <a:r>
              <a:rPr lang="es-AR" dirty="0" err="1" smtClean="0"/>
              <a:t>crum</a:t>
            </a:r>
            <a:r>
              <a:rPr lang="es-AR" dirty="0" smtClean="0"/>
              <a:t> Master</a:t>
            </a:r>
          </a:p>
          <a:p>
            <a:pPr marL="285750" indent="-285750">
              <a:buFontTx/>
              <a:buChar char="-"/>
            </a:pPr>
            <a:endParaRPr lang="es-AR" dirty="0"/>
          </a:p>
          <a:p>
            <a:pPr marL="285750" indent="-285750">
              <a:buFontTx/>
              <a:buChar char="-"/>
            </a:pPr>
            <a:r>
              <a:rPr lang="es-AR" dirty="0" smtClean="0"/>
              <a:t>Horas planeadas 400, horas</a:t>
            </a:r>
          </a:p>
          <a:p>
            <a:r>
              <a:rPr lang="es-AR" dirty="0" smtClean="0"/>
              <a:t>Reales 409</a:t>
            </a:r>
          </a:p>
          <a:p>
            <a:pPr marL="285750" indent="-285750">
              <a:buFontTx/>
              <a:buChar char="-"/>
            </a:pPr>
            <a:endParaRPr lang="es-AR" dirty="0"/>
          </a:p>
          <a:p>
            <a:pPr marL="285750" indent="-285750">
              <a:buFontTx/>
              <a:buChar char="-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2027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229600" cy="1143000"/>
          </a:xfrm>
        </p:spPr>
        <p:txBody>
          <a:bodyPr/>
          <a:lstStyle/>
          <a:p>
            <a:r>
              <a:rPr lang="es-AR" dirty="0" smtClean="0"/>
              <a:t>Conclusiones</a:t>
            </a:r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999" y="0"/>
            <a:ext cx="724001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9512" y="1988840"/>
            <a:ext cx="51845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AR" sz="3200" dirty="0"/>
              <a:t>Tecnologías utilizadas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39" y="2771403"/>
            <a:ext cx="1315194" cy="13151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3113137"/>
            <a:ext cx="2232248" cy="8199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76" y="4581128"/>
            <a:ext cx="1248520" cy="12485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716" y="4627786"/>
            <a:ext cx="1155204" cy="11552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4800319"/>
            <a:ext cx="1475606" cy="81013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586" y="2824607"/>
            <a:ext cx="2241477" cy="13969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177" y="4496445"/>
            <a:ext cx="1417886" cy="141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45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229600" cy="1143000"/>
          </a:xfrm>
        </p:spPr>
        <p:txBody>
          <a:bodyPr/>
          <a:lstStyle/>
          <a:p>
            <a:r>
              <a:rPr lang="es-AR" dirty="0" smtClean="0"/>
              <a:t>Preguntas</a:t>
            </a:r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999" y="0"/>
            <a:ext cx="724001" cy="685800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348880"/>
            <a:ext cx="3838575" cy="2838450"/>
          </a:xfrm>
        </p:spPr>
      </p:pic>
    </p:spTree>
    <p:extLst>
      <p:ext uri="{BB962C8B-B14F-4D97-AF65-F5344CB8AC3E}">
        <p14:creationId xmlns:p14="http://schemas.microsoft.com/office/powerpoint/2010/main" val="86232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229600" cy="1143000"/>
          </a:xfrm>
        </p:spPr>
        <p:txBody>
          <a:bodyPr/>
          <a:lstStyle/>
          <a:p>
            <a:r>
              <a:rPr lang="es-AR" dirty="0" smtClean="0"/>
              <a:t>Índice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190" y="1556792"/>
            <a:ext cx="7962799" cy="4525963"/>
          </a:xfrm>
        </p:spPr>
        <p:txBody>
          <a:bodyPr>
            <a:normAutofit/>
          </a:bodyPr>
          <a:lstStyle/>
          <a:p>
            <a:endParaRPr lang="es-AR" dirty="0" smtClean="0"/>
          </a:p>
          <a:p>
            <a:r>
              <a:rPr lang="es-AR" dirty="0" smtClean="0"/>
              <a:t>Introducción</a:t>
            </a:r>
          </a:p>
          <a:p>
            <a:r>
              <a:rPr lang="es-AR" dirty="0" smtClean="0"/>
              <a:t>Dificultades</a:t>
            </a:r>
          </a:p>
          <a:p>
            <a:r>
              <a:rPr lang="es-AR" dirty="0" smtClean="0"/>
              <a:t>Soluciones</a:t>
            </a:r>
          </a:p>
          <a:p>
            <a:r>
              <a:rPr lang="es-AR" dirty="0" smtClean="0"/>
              <a:t>Experiencia</a:t>
            </a:r>
          </a:p>
          <a:p>
            <a:r>
              <a:rPr lang="es-AR" dirty="0" smtClean="0"/>
              <a:t>Conclusiones</a:t>
            </a:r>
          </a:p>
          <a:p>
            <a:r>
              <a:rPr lang="es-AR" dirty="0" smtClean="0"/>
              <a:t>Video</a:t>
            </a:r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999" y="0"/>
            <a:ext cx="724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01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229600" cy="1143000"/>
          </a:xfrm>
        </p:spPr>
        <p:txBody>
          <a:bodyPr/>
          <a:lstStyle/>
          <a:p>
            <a:r>
              <a:rPr lang="es-AR" dirty="0" smtClean="0"/>
              <a:t>Introducción</a:t>
            </a:r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999" y="0"/>
            <a:ext cx="724001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842" y="1844824"/>
            <a:ext cx="1597078" cy="17134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55" y="4666890"/>
            <a:ext cx="1602068" cy="17187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848" y="2965602"/>
            <a:ext cx="1762504" cy="1890908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V="1">
            <a:off x="4355976" y="4894415"/>
            <a:ext cx="1152128" cy="6310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4355976" y="3217321"/>
            <a:ext cx="1224136" cy="4320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859100" y="5209953"/>
            <a:ext cx="0" cy="8156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859100" y="5209953"/>
            <a:ext cx="0" cy="8156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444197" y="6097642"/>
            <a:ext cx="83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Cliente</a:t>
            </a:r>
            <a:endParaRPr lang="es-ES" dirty="0"/>
          </a:p>
        </p:txBody>
      </p:sp>
      <p:sp>
        <p:nvSpPr>
          <p:cNvPr id="31" name="TextBox 30"/>
          <p:cNvSpPr txBox="1"/>
          <p:nvPr/>
        </p:nvSpPr>
        <p:spPr>
          <a:xfrm>
            <a:off x="2242855" y="6300028"/>
            <a:ext cx="2480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Compactadora (Caseros)</a:t>
            </a:r>
            <a:endParaRPr lang="es-ES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1403648" y="2921909"/>
            <a:ext cx="6733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48740" y="2708920"/>
            <a:ext cx="83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Cliente</a:t>
            </a:r>
            <a:endParaRPr lang="es-ES" dirty="0"/>
          </a:p>
        </p:txBody>
      </p:sp>
      <p:sp>
        <p:nvSpPr>
          <p:cNvPr id="43" name="TextBox 42"/>
          <p:cNvSpPr txBox="1"/>
          <p:nvPr/>
        </p:nvSpPr>
        <p:spPr>
          <a:xfrm>
            <a:off x="5796136" y="4729490"/>
            <a:ext cx="2174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F. Bobinas (</a:t>
            </a:r>
            <a:r>
              <a:rPr lang="es-AR" dirty="0" err="1" smtClean="0"/>
              <a:t>Baradero</a:t>
            </a:r>
            <a:r>
              <a:rPr lang="es-AR" dirty="0" smtClean="0"/>
              <a:t>)</a:t>
            </a:r>
            <a:endParaRPr lang="es-ES" dirty="0"/>
          </a:p>
        </p:txBody>
      </p:sp>
      <p:sp>
        <p:nvSpPr>
          <p:cNvPr id="44" name="TextBox 43"/>
          <p:cNvSpPr txBox="1"/>
          <p:nvPr/>
        </p:nvSpPr>
        <p:spPr>
          <a:xfrm>
            <a:off x="2123728" y="3659447"/>
            <a:ext cx="215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F. Producto (Caseros)</a:t>
            </a:r>
            <a:endParaRPr lang="es-ES" dirty="0"/>
          </a:p>
        </p:txBody>
      </p:sp>
      <p:sp>
        <p:nvSpPr>
          <p:cNvPr id="45" name="TextBox 44"/>
          <p:cNvSpPr txBox="1"/>
          <p:nvPr/>
        </p:nvSpPr>
        <p:spPr>
          <a:xfrm>
            <a:off x="107504" y="1249596"/>
            <a:ext cx="3381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 err="1" smtClean="0"/>
              <a:t>CelulosaBaradero</a:t>
            </a:r>
            <a:r>
              <a:rPr lang="es-AR" sz="2800" dirty="0" smtClean="0"/>
              <a:t> </a:t>
            </a:r>
            <a:r>
              <a:rPr lang="es-AR" sz="2800" dirty="0" smtClean="0"/>
              <a:t>S.A.</a:t>
            </a:r>
            <a:endParaRPr lang="es-ES" sz="2800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1403648" y="594928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05423" y="5764614"/>
            <a:ext cx="586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M.P.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803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53752"/>
            <a:ext cx="8229600" cy="1143000"/>
          </a:xfrm>
        </p:spPr>
        <p:txBody>
          <a:bodyPr/>
          <a:lstStyle/>
          <a:p>
            <a:r>
              <a:rPr lang="es-AR" dirty="0" smtClean="0"/>
              <a:t>Introducción</a:t>
            </a:r>
            <a:endParaRPr lang="es-E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142148"/>
            <a:ext cx="4469214" cy="423918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999" y="0"/>
            <a:ext cx="724001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1341" y="1772816"/>
            <a:ext cx="926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u="sng" dirty="0" smtClean="0"/>
              <a:t>Proceso</a:t>
            </a:r>
            <a:endParaRPr lang="es-ES" u="sng" dirty="0"/>
          </a:p>
        </p:txBody>
      </p:sp>
    </p:spTree>
    <p:extLst>
      <p:ext uri="{BB962C8B-B14F-4D97-AF65-F5344CB8AC3E}">
        <p14:creationId xmlns:p14="http://schemas.microsoft.com/office/powerpoint/2010/main" val="154701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229600" cy="1143000"/>
          </a:xfrm>
        </p:spPr>
        <p:txBody>
          <a:bodyPr/>
          <a:lstStyle/>
          <a:p>
            <a:r>
              <a:rPr lang="es-AR" dirty="0" smtClean="0"/>
              <a:t>Introducción</a:t>
            </a:r>
            <a:endParaRPr lang="es-E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789040"/>
            <a:ext cx="1368152" cy="1297732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999" y="0"/>
            <a:ext cx="724001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780" y="2216592"/>
            <a:ext cx="1152128" cy="1236064"/>
          </a:xfrm>
          <a:prstGeom prst="rect">
            <a:avLst/>
          </a:prstGeom>
        </p:spPr>
      </p:pic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148" y="3834717"/>
            <a:ext cx="1368152" cy="12977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204864"/>
            <a:ext cx="1152128" cy="1236064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1882420" y="2996952"/>
            <a:ext cx="4573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71600" y="2858452"/>
            <a:ext cx="694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Cliente</a:t>
            </a:r>
            <a:endParaRPr lang="es-E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6181388" y="6104329"/>
            <a:ext cx="694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 Cliente</a:t>
            </a:r>
            <a:endParaRPr lang="es-ES" sz="12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528822" y="5373216"/>
            <a:ext cx="0" cy="5425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528822" y="5373216"/>
            <a:ext cx="0" cy="5425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355976" y="2996952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52920" y="3440928"/>
            <a:ext cx="1499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dirty="0" smtClean="0"/>
              <a:t>F. Producto (Caseros)</a:t>
            </a:r>
            <a:endParaRPr lang="es-E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5728447" y="3438696"/>
            <a:ext cx="15078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dirty="0" smtClean="0"/>
              <a:t>F. Bobinas (</a:t>
            </a:r>
            <a:r>
              <a:rPr lang="es-AR" sz="1200" dirty="0" err="1" smtClean="0"/>
              <a:t>Baradero</a:t>
            </a:r>
            <a:r>
              <a:rPr lang="es-AR" sz="1200" dirty="0" smtClean="0"/>
              <a:t>)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324706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229600" cy="1143000"/>
          </a:xfrm>
        </p:spPr>
        <p:txBody>
          <a:bodyPr/>
          <a:lstStyle/>
          <a:p>
            <a:r>
              <a:rPr lang="es-AR" dirty="0" smtClean="0"/>
              <a:t>Introducción</a:t>
            </a:r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999" y="0"/>
            <a:ext cx="724001" cy="6858000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7" y="1495325"/>
            <a:ext cx="4331559" cy="4525963"/>
          </a:xfr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484784"/>
            <a:ext cx="3960440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65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4624"/>
            <a:ext cx="8229600" cy="1143000"/>
          </a:xfrm>
        </p:spPr>
        <p:txBody>
          <a:bodyPr>
            <a:normAutofit/>
          </a:bodyPr>
          <a:lstStyle/>
          <a:p>
            <a:r>
              <a:rPr lang="es-AR" dirty="0" smtClean="0"/>
              <a:t>Dificultades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276872"/>
            <a:ext cx="7880447" cy="3384376"/>
          </a:xfrm>
        </p:spPr>
        <p:txBody>
          <a:bodyPr>
            <a:normAutofit lnSpcReduction="10000"/>
          </a:bodyPr>
          <a:lstStyle/>
          <a:p>
            <a:r>
              <a:rPr lang="es-AR" dirty="0" smtClean="0"/>
              <a:t>Entender al cliente</a:t>
            </a:r>
          </a:p>
          <a:p>
            <a:r>
              <a:rPr lang="es-AR" dirty="0" smtClean="0"/>
              <a:t>Toma de datos</a:t>
            </a:r>
          </a:p>
          <a:p>
            <a:r>
              <a:rPr lang="es-AR" dirty="0" smtClean="0"/>
              <a:t>Ambientales</a:t>
            </a:r>
          </a:p>
          <a:p>
            <a:r>
              <a:rPr lang="es-AR" dirty="0" smtClean="0"/>
              <a:t>Tiempo limitado</a:t>
            </a:r>
          </a:p>
          <a:p>
            <a:r>
              <a:rPr lang="es-AR" dirty="0" smtClean="0"/>
              <a:t>Conector RS232 (Balanza)</a:t>
            </a:r>
          </a:p>
          <a:p>
            <a:r>
              <a:rPr lang="es-AR" dirty="0" smtClean="0"/>
              <a:t>Interacción obreros</a:t>
            </a:r>
          </a:p>
          <a:p>
            <a:endParaRPr lang="es-E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999" y="0"/>
            <a:ext cx="724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87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229600" cy="1143000"/>
          </a:xfrm>
        </p:spPr>
        <p:txBody>
          <a:bodyPr/>
          <a:lstStyle/>
          <a:p>
            <a:r>
              <a:rPr lang="es-AR" dirty="0" smtClean="0"/>
              <a:t>Soluciones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2204864"/>
            <a:ext cx="7962799" cy="864096"/>
          </a:xfrm>
        </p:spPr>
        <p:txBody>
          <a:bodyPr>
            <a:normAutofit fontScale="85000" lnSpcReduction="20000"/>
          </a:bodyPr>
          <a:lstStyle/>
          <a:p>
            <a:endParaRPr lang="es-AR" dirty="0" smtClean="0"/>
          </a:p>
          <a:p>
            <a:r>
              <a:rPr lang="es-AR" dirty="0" smtClean="0"/>
              <a:t>Hacer muchas preguntas =&gt; diagramas</a:t>
            </a:r>
          </a:p>
          <a:p>
            <a:endParaRPr lang="es-AR" dirty="0" smtClean="0"/>
          </a:p>
          <a:p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999" y="0"/>
            <a:ext cx="724001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399" y="3212976"/>
            <a:ext cx="4824536" cy="31598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39752" y="1556792"/>
            <a:ext cx="374441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s-AR" sz="2700" u="sng" dirty="0">
                <a:solidFill>
                  <a:prstClr val="black"/>
                </a:solidFill>
              </a:rPr>
              <a:t>Entender al cliente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4701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229600" cy="1143000"/>
          </a:xfrm>
        </p:spPr>
        <p:txBody>
          <a:bodyPr/>
          <a:lstStyle/>
          <a:p>
            <a:r>
              <a:rPr lang="es-AR" dirty="0" smtClean="0"/>
              <a:t>Soluciones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2924944"/>
            <a:ext cx="7962799" cy="1008112"/>
          </a:xfrm>
        </p:spPr>
        <p:txBody>
          <a:bodyPr>
            <a:normAutofit fontScale="92500" lnSpcReduction="10000"/>
          </a:bodyPr>
          <a:lstStyle/>
          <a:p>
            <a:r>
              <a:rPr lang="es-AR" dirty="0" smtClean="0"/>
              <a:t>Propuesta código de barra =&gt; código QR</a:t>
            </a:r>
          </a:p>
          <a:p>
            <a:r>
              <a:rPr lang="es-AR" dirty="0"/>
              <a:t>Analizar el contexto</a:t>
            </a:r>
          </a:p>
          <a:p>
            <a:endParaRPr lang="es-AR" dirty="0" smtClean="0"/>
          </a:p>
          <a:p>
            <a:endParaRPr lang="es-AR" dirty="0" smtClean="0"/>
          </a:p>
          <a:p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999" y="0"/>
            <a:ext cx="724001" cy="6858000"/>
          </a:xfrm>
          <a:prstGeom prst="rect">
            <a:avLst/>
          </a:prstGeom>
        </p:spPr>
      </p:pic>
      <p:pic>
        <p:nvPicPr>
          <p:cNvPr id="5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406927"/>
            <a:ext cx="7848872" cy="161436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43608" y="1497558"/>
            <a:ext cx="684076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2700" u="sng" dirty="0"/>
              <a:t>Toma de </a:t>
            </a:r>
            <a:r>
              <a:rPr lang="es-AR" sz="2700" u="sng" dirty="0" smtClean="0"/>
              <a:t>datos y Ambientales</a:t>
            </a:r>
            <a:endParaRPr lang="es-AR" sz="2700" u="sng" dirty="0"/>
          </a:p>
        </p:txBody>
      </p:sp>
    </p:spTree>
    <p:extLst>
      <p:ext uri="{BB962C8B-B14F-4D97-AF65-F5344CB8AC3E}">
        <p14:creationId xmlns:p14="http://schemas.microsoft.com/office/powerpoint/2010/main" val="107586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147</Words>
  <Application>Microsoft Office PowerPoint</Application>
  <PresentationFormat>On-screen Show (4:3)</PresentationFormat>
  <Paragraphs>66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Control sistemático  de bobinas  de papel</vt:lpstr>
      <vt:lpstr>Índice</vt:lpstr>
      <vt:lpstr>Introducción</vt:lpstr>
      <vt:lpstr>Introducción</vt:lpstr>
      <vt:lpstr>Introducción</vt:lpstr>
      <vt:lpstr>Introducción</vt:lpstr>
      <vt:lpstr>Dificultades</vt:lpstr>
      <vt:lpstr>Soluciones</vt:lpstr>
      <vt:lpstr>Soluciones</vt:lpstr>
      <vt:lpstr>Soluciones</vt:lpstr>
      <vt:lpstr>Soluciones </vt:lpstr>
      <vt:lpstr>Experiencia</vt:lpstr>
      <vt:lpstr>Conclusiones</vt:lpstr>
      <vt:lpstr>Conclusiones</vt:lpstr>
      <vt:lpstr>Preguntas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41</cp:revision>
  <dcterms:created xsi:type="dcterms:W3CDTF">2015-12-29T15:41:15Z</dcterms:created>
  <dcterms:modified xsi:type="dcterms:W3CDTF">2016-04-14T18:05:35Z</dcterms:modified>
</cp:coreProperties>
</file>