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8" r:id="rId6"/>
    <p:sldId id="259" r:id="rId7"/>
    <p:sldId id="261" r:id="rId8"/>
    <p:sldId id="265" r:id="rId9"/>
    <p:sldId id="266" r:id="rId10"/>
    <p:sldId id="264" r:id="rId11"/>
    <p:sldId id="257" r:id="rId12"/>
    <p:sldId id="258" r:id="rId13"/>
    <p:sldId id="269" r:id="rId14"/>
    <p:sldId id="267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9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1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5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5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FC82-683F-4A30-9D41-F91D66C01B0C}" type="datetimeFigureOut">
              <a:rPr lang="es-ES" smtClean="0"/>
              <a:t>03/04/2016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564904"/>
            <a:ext cx="6620272" cy="1470025"/>
          </a:xfrm>
        </p:spPr>
        <p:txBody>
          <a:bodyPr>
            <a:noAutofit/>
          </a:bodyPr>
          <a:lstStyle/>
          <a:p>
            <a:r>
              <a:rPr lang="es-AR" sz="4000" dirty="0" smtClean="0"/>
              <a:t>Control sistemático</a:t>
            </a:r>
            <a:br>
              <a:rPr lang="es-AR" sz="4000" dirty="0" smtClean="0"/>
            </a:br>
            <a:r>
              <a:rPr lang="es-AR" sz="4000" dirty="0" smtClean="0"/>
              <a:t> de bobinas</a:t>
            </a:r>
            <a:br>
              <a:rPr lang="es-AR" sz="4000" dirty="0" smtClean="0"/>
            </a:br>
            <a:r>
              <a:rPr lang="es-AR" sz="4000" dirty="0" smtClean="0"/>
              <a:t> de papel</a:t>
            </a:r>
            <a:endParaRPr lang="es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José Ignacio Castelli 94401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" y="332656"/>
            <a:ext cx="2038635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5" y="3068960"/>
            <a:ext cx="7962799" cy="2088232"/>
          </a:xfrm>
        </p:spPr>
        <p:txBody>
          <a:bodyPr/>
          <a:lstStyle/>
          <a:p>
            <a:r>
              <a:rPr lang="es-AR" dirty="0" smtClean="0"/>
              <a:t>Consulta de experto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Amoldar a las diferentes situaciones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1497558"/>
            <a:ext cx="7200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700" u="sng" dirty="0"/>
              <a:t>Conector RS232 (Balanza</a:t>
            </a:r>
            <a:r>
              <a:rPr lang="es-AR" sz="2700" u="sng" dirty="0" smtClean="0"/>
              <a:t>) e </a:t>
            </a:r>
            <a:r>
              <a:rPr lang="es-AR" sz="2700" u="sng" dirty="0"/>
              <a:t>i</a:t>
            </a:r>
            <a:r>
              <a:rPr lang="es-AR" sz="2700" u="sng" dirty="0" smtClean="0"/>
              <a:t>nteracción </a:t>
            </a:r>
            <a:r>
              <a:rPr lang="es-AR" sz="2700" u="sng" dirty="0"/>
              <a:t>obreros</a:t>
            </a:r>
          </a:p>
        </p:txBody>
      </p:sp>
    </p:spTree>
    <p:extLst>
      <p:ext uri="{BB962C8B-B14F-4D97-AF65-F5344CB8AC3E}">
        <p14:creationId xmlns:p14="http://schemas.microsoft.com/office/powerpoint/2010/main" val="4012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Experiencia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071389"/>
            <a:ext cx="7962799" cy="3517851"/>
          </a:xfrm>
        </p:spPr>
        <p:txBody>
          <a:bodyPr/>
          <a:lstStyle/>
          <a:p>
            <a:r>
              <a:rPr lang="es-AR" dirty="0" smtClean="0"/>
              <a:t>Mejoras en la empresa</a:t>
            </a:r>
            <a:endParaRPr lang="es-AR" dirty="0"/>
          </a:p>
          <a:p>
            <a:r>
              <a:rPr lang="es-AR" dirty="0" smtClean="0"/>
              <a:t>Disminución errores empleados</a:t>
            </a:r>
            <a:endParaRPr lang="es-AR" dirty="0"/>
          </a:p>
          <a:p>
            <a:r>
              <a:rPr lang="es-AR" dirty="0" smtClean="0"/>
              <a:t>Trato con personal</a:t>
            </a:r>
          </a:p>
          <a:p>
            <a:r>
              <a:rPr lang="es-AR" dirty="0" smtClean="0"/>
              <a:t>Capacitación</a:t>
            </a:r>
          </a:p>
          <a:p>
            <a:r>
              <a:rPr lang="es-AR" dirty="0" smtClean="0"/>
              <a:t>Resistencia al cambio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23" y="2143397"/>
            <a:ext cx="4146375" cy="997571"/>
          </a:xfrm>
        </p:spPr>
        <p:txBody>
          <a:bodyPr/>
          <a:lstStyle/>
          <a:p>
            <a:r>
              <a:rPr lang="es-AR" dirty="0" smtClean="0"/>
              <a:t>Metodología </a:t>
            </a:r>
            <a:r>
              <a:rPr lang="es-AR" dirty="0" err="1" smtClean="0"/>
              <a:t>Scrum</a:t>
            </a:r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83979"/>
            <a:ext cx="2952328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3429000"/>
            <a:ext cx="3057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dirty="0" smtClean="0"/>
              <a:t>Diseño incremental</a:t>
            </a:r>
            <a:br>
              <a:rPr lang="es-AR" dirty="0" smtClean="0"/>
            </a:b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smtClean="0"/>
              <a:t>Único </a:t>
            </a:r>
            <a:r>
              <a:rPr lang="es-AR" dirty="0" err="1"/>
              <a:t>S</a:t>
            </a:r>
            <a:r>
              <a:rPr lang="es-AR" dirty="0" err="1" smtClean="0"/>
              <a:t>crum</a:t>
            </a:r>
            <a:r>
              <a:rPr lang="es-AR" dirty="0" smtClean="0"/>
              <a:t> </a:t>
            </a:r>
            <a:r>
              <a:rPr lang="es-AR" dirty="0" smtClean="0"/>
              <a:t>Master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Horas planeadas 400, horas</a:t>
            </a:r>
          </a:p>
          <a:p>
            <a:r>
              <a:rPr lang="es-AR" dirty="0" smtClean="0"/>
              <a:t>Reales 409</a:t>
            </a:r>
            <a:endParaRPr lang="es-AR" dirty="0" smtClean="0"/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2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19888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/>
              <a:t>Tecnologías utilizadas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9" y="2771403"/>
            <a:ext cx="1315194" cy="131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3137"/>
            <a:ext cx="2232248" cy="819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6" y="4581128"/>
            <a:ext cx="1248520" cy="1248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16" y="4627786"/>
            <a:ext cx="1155204" cy="1155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800319"/>
            <a:ext cx="1475606" cy="810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86" y="2824607"/>
            <a:ext cx="2241477" cy="1396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77" y="4496445"/>
            <a:ext cx="1417886" cy="14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Preguntas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3838575" cy="2838450"/>
          </a:xfrm>
        </p:spPr>
      </p:pic>
    </p:spTree>
    <p:extLst>
      <p:ext uri="{BB962C8B-B14F-4D97-AF65-F5344CB8AC3E}">
        <p14:creationId xmlns:p14="http://schemas.microsoft.com/office/powerpoint/2010/main" val="8623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90" y="1556792"/>
            <a:ext cx="7962799" cy="452596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Dificultades</a:t>
            </a:r>
          </a:p>
          <a:p>
            <a:r>
              <a:rPr lang="es-AR" dirty="0" smtClean="0"/>
              <a:t>Soluciones</a:t>
            </a:r>
          </a:p>
          <a:p>
            <a:r>
              <a:rPr lang="es-AR" dirty="0" smtClean="0"/>
              <a:t>Experiencia</a:t>
            </a:r>
          </a:p>
          <a:p>
            <a:r>
              <a:rPr lang="es-AR" dirty="0" smtClean="0"/>
              <a:t>Conclusiones</a:t>
            </a:r>
          </a:p>
          <a:p>
            <a:r>
              <a:rPr lang="es-AR" dirty="0" smtClean="0"/>
              <a:t>Video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42" y="1844824"/>
            <a:ext cx="1597078" cy="1713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55" y="4666890"/>
            <a:ext cx="1602068" cy="1718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48" y="2965602"/>
            <a:ext cx="1762504" cy="189090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355976" y="4894415"/>
            <a:ext cx="1152128" cy="631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55976" y="3217321"/>
            <a:ext cx="1224136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197" y="609764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855" y="6300028"/>
            <a:ext cx="24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Compactadora (Caseros)</a:t>
            </a:r>
            <a:endParaRPr lang="es-E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03648" y="2921909"/>
            <a:ext cx="673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740" y="2708920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43" name="TextBox 42"/>
          <p:cNvSpPr txBox="1"/>
          <p:nvPr/>
        </p:nvSpPr>
        <p:spPr>
          <a:xfrm>
            <a:off x="5796136" y="4729490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Bobinas (</a:t>
            </a:r>
            <a:r>
              <a:rPr lang="es-AR" dirty="0" err="1" smtClean="0"/>
              <a:t>Baradero</a:t>
            </a:r>
            <a:r>
              <a:rPr lang="es-AR" dirty="0" smtClean="0"/>
              <a:t>)</a:t>
            </a:r>
            <a:endParaRPr lang="es-ES" dirty="0"/>
          </a:p>
        </p:txBody>
      </p:sp>
      <p:sp>
        <p:nvSpPr>
          <p:cNvPr id="44" name="TextBox 43"/>
          <p:cNvSpPr txBox="1"/>
          <p:nvPr/>
        </p:nvSpPr>
        <p:spPr>
          <a:xfrm>
            <a:off x="2123728" y="3659447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Producto (Caseros)</a:t>
            </a:r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107504" y="1249596"/>
            <a:ext cx="215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err="1" smtClean="0"/>
              <a:t>Baradero</a:t>
            </a:r>
            <a:r>
              <a:rPr lang="es-AR" sz="2800" dirty="0" smtClean="0"/>
              <a:t> S.A.</a:t>
            </a:r>
            <a:endParaRPr lang="es-E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403648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423" y="5764614"/>
            <a:ext cx="58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M.P.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0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42148"/>
            <a:ext cx="4469214" cy="42391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41" y="1772816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Proceso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1368152" cy="12977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216592"/>
            <a:ext cx="1152128" cy="123606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3834717"/>
            <a:ext cx="1368152" cy="1297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1152128" cy="12360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82420" y="2996952"/>
            <a:ext cx="457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858452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</a:t>
            </a:r>
            <a:endParaRPr lang="es-E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388" y="6104329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Cliente</a:t>
            </a:r>
            <a:endParaRPr lang="es-E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55976" y="29969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2920" y="3440928"/>
            <a:ext cx="1499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Producto (Caseros)</a:t>
            </a:r>
            <a:endParaRPr lang="es-E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8447" y="3438696"/>
            <a:ext cx="150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Bobinas (</a:t>
            </a:r>
            <a:r>
              <a:rPr lang="es-AR" sz="1200" dirty="0" err="1" smtClean="0"/>
              <a:t>Baradero</a:t>
            </a:r>
            <a:r>
              <a:rPr lang="es-AR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4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Dificultades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7880447" cy="338437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Entender al cliente</a:t>
            </a:r>
          </a:p>
          <a:p>
            <a:r>
              <a:rPr lang="es-AR" dirty="0" smtClean="0"/>
              <a:t>Toma de datos</a:t>
            </a:r>
          </a:p>
          <a:p>
            <a:r>
              <a:rPr lang="es-AR" dirty="0" smtClean="0"/>
              <a:t>Ambientales</a:t>
            </a:r>
          </a:p>
          <a:p>
            <a:r>
              <a:rPr lang="es-AR" dirty="0" smtClean="0"/>
              <a:t>Tiempo limitado</a:t>
            </a:r>
          </a:p>
          <a:p>
            <a:r>
              <a:rPr lang="es-AR" dirty="0" smtClean="0"/>
              <a:t>Conector RS232 (Balanza)</a:t>
            </a:r>
          </a:p>
          <a:p>
            <a:r>
              <a:rPr lang="es-AR" dirty="0" smtClean="0"/>
              <a:t>Interacción obreros</a:t>
            </a:r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204864"/>
            <a:ext cx="7962799" cy="864096"/>
          </a:xfrm>
        </p:spPr>
        <p:txBody>
          <a:bodyPr>
            <a:normAutofit fontScale="850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Hacer muchas preguntas =&gt; diagramas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99" y="3212976"/>
            <a:ext cx="4824536" cy="3159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1556792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sz="2700" u="sng" dirty="0">
                <a:solidFill>
                  <a:prstClr val="black"/>
                </a:solidFill>
              </a:rPr>
              <a:t>Entender al cliente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24944"/>
            <a:ext cx="7962799" cy="1008112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Propuesta código de barra =&gt; código QR</a:t>
            </a:r>
          </a:p>
          <a:p>
            <a:r>
              <a:rPr lang="es-AR" dirty="0"/>
              <a:t>Analizar el contexto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06927"/>
            <a:ext cx="7848872" cy="1614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1497558"/>
            <a:ext cx="68407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700" u="sng" dirty="0"/>
              <a:t>Toma de </a:t>
            </a:r>
            <a:r>
              <a:rPr lang="es-AR" sz="2700" u="sng" dirty="0" smtClean="0"/>
              <a:t>datos y Ambientales</a:t>
            </a:r>
            <a:endParaRPr lang="es-AR" sz="2700" u="sng" dirty="0"/>
          </a:p>
        </p:txBody>
      </p:sp>
    </p:spTree>
    <p:extLst>
      <p:ext uri="{BB962C8B-B14F-4D97-AF65-F5344CB8AC3E}">
        <p14:creationId xmlns:p14="http://schemas.microsoft.com/office/powerpoint/2010/main" val="1075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564904"/>
            <a:ext cx="7962799" cy="1440160"/>
          </a:xfrm>
        </p:spPr>
        <p:txBody>
          <a:bodyPr/>
          <a:lstStyle/>
          <a:p>
            <a:r>
              <a:rPr lang="es-AR" dirty="0"/>
              <a:t>Ir preparado a cada reunión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66" y="3933056"/>
            <a:ext cx="2876952" cy="2200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840" y="1628800"/>
            <a:ext cx="24823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u="sng" dirty="0"/>
              <a:t>Tiempo limitado</a:t>
            </a:r>
          </a:p>
        </p:txBody>
      </p:sp>
    </p:spTree>
    <p:extLst>
      <p:ext uri="{BB962C8B-B14F-4D97-AF65-F5344CB8AC3E}">
        <p14:creationId xmlns:p14="http://schemas.microsoft.com/office/powerpoint/2010/main" val="26498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146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Control sistemático  de bobinas  de papel</vt:lpstr>
      <vt:lpstr>Índice</vt:lpstr>
      <vt:lpstr>Introducción</vt:lpstr>
      <vt:lpstr>Introducción</vt:lpstr>
      <vt:lpstr>Introducción</vt:lpstr>
      <vt:lpstr>Dificultades</vt:lpstr>
      <vt:lpstr>Soluciones</vt:lpstr>
      <vt:lpstr>Soluciones</vt:lpstr>
      <vt:lpstr>Soluciones</vt:lpstr>
      <vt:lpstr>Soluciones </vt:lpstr>
      <vt:lpstr>Experiencia</vt:lpstr>
      <vt:lpstr>Conclusiones</vt:lpstr>
      <vt:lpstr>Conclusiones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39</cp:revision>
  <dcterms:created xsi:type="dcterms:W3CDTF">2015-12-29T15:41:15Z</dcterms:created>
  <dcterms:modified xsi:type="dcterms:W3CDTF">2016-04-03T17:02:30Z</dcterms:modified>
</cp:coreProperties>
</file>