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58" r:id="rId5"/>
    <p:sldId id="262" r:id="rId6"/>
    <p:sldId id="260" r:id="rId7"/>
    <p:sldId id="261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352" autoAdjust="0"/>
  </p:normalViewPr>
  <p:slideViewPr>
    <p:cSldViewPr>
      <p:cViewPr varScale="1">
        <p:scale>
          <a:sx n="74" d="100"/>
          <a:sy n="74" d="100"/>
        </p:scale>
        <p:origin x="-144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E0AC78-D01C-46E0-9E7F-B1C1877C18DE}" type="datetimeFigureOut">
              <a:rPr lang="zh-CN" altLang="en-US" smtClean="0"/>
              <a:t>2018-10-31 Wednesday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D6EFF8-05AC-482D-BB5B-175CB88C1D5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写一个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页面，带有</a:t>
            </a:r>
            <a:r>
              <a:rPr lang="en-US" altLang="zh-CN" dirty="0" err="1" smtClean="0"/>
              <a:t>css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等。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演示使用</a:t>
            </a:r>
            <a:r>
              <a:rPr lang="en-US" altLang="zh-CN" dirty="0" smtClean="0"/>
              <a:t>Emmet</a:t>
            </a:r>
            <a:r>
              <a:rPr lang="zh-CN" altLang="en-US" dirty="0" smtClean="0"/>
              <a:t>快速输入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css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演示开发人员工具的使用</a:t>
            </a:r>
            <a:endParaRPr lang="en-US" altLang="zh-CN" dirty="0" smtClean="0"/>
          </a:p>
          <a:p>
            <a:r>
              <a:rPr lang="zh-CN" altLang="en-US" dirty="0" smtClean="0"/>
              <a:t>最后思考，如何与服务端交互？（引申出需要结合其它技术实现、如</a:t>
            </a:r>
            <a:r>
              <a:rPr lang="en-US" altLang="zh-CN" dirty="0" smtClean="0"/>
              <a:t>ASP.NET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、</a:t>
            </a:r>
            <a:r>
              <a:rPr lang="en-US" altLang="zh-CN" baseline="0" dirty="0" smtClean="0"/>
              <a:t>JSP</a:t>
            </a:r>
            <a:r>
              <a:rPr lang="zh-CN" altLang="en-US" baseline="0" dirty="0" smtClean="0"/>
              <a:t>、 </a:t>
            </a:r>
            <a:r>
              <a:rPr lang="en-US" altLang="zh-CN" baseline="0" dirty="0" smtClean="0"/>
              <a:t>PHP</a:t>
            </a:r>
            <a:r>
              <a:rPr lang="zh-CN" altLang="en-US" baseline="0" dirty="0" smtClean="0"/>
              <a:t>等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6EFF8-05AC-482D-BB5B-175CB88C1D5B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CodeBehind</a:t>
            </a:r>
            <a:r>
              <a:rPr lang="zh-CN" altLang="en-US" dirty="0" smtClean="0"/>
              <a:t>：页面也会被编译成一个类，这个类继承于</a:t>
            </a:r>
            <a:r>
              <a:rPr lang="en-US" altLang="zh-CN" dirty="0" err="1" smtClean="0"/>
              <a:t>aspx.cs</a:t>
            </a:r>
            <a:r>
              <a:rPr lang="zh-CN" altLang="en-US" dirty="0" smtClean="0"/>
              <a:t>中定义的类</a:t>
            </a:r>
            <a:endParaRPr lang="en-US" altLang="zh-CN" dirty="0" smtClean="0"/>
          </a:p>
          <a:p>
            <a:r>
              <a:rPr lang="en-US" altLang="zh-CN" dirty="0" err="1" smtClean="0"/>
              <a:t>IsPostBack</a:t>
            </a:r>
            <a:r>
              <a:rPr lang="zh-CN" altLang="en-US" dirty="0" smtClean="0"/>
              <a:t>与</a:t>
            </a:r>
            <a:r>
              <a:rPr lang="en-US" altLang="zh-CN" dirty="0" err="1" smtClean="0"/>
              <a:t>ViewState</a:t>
            </a:r>
            <a:r>
              <a:rPr lang="zh-CN" altLang="en-US" dirty="0" smtClean="0"/>
              <a:t>有关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6EFF8-05AC-482D-BB5B-175CB88C1D5B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6EFF8-05AC-482D-BB5B-175CB88C1D5B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为何引入一般处理程序</a:t>
            </a:r>
            <a:r>
              <a:rPr lang="en-US" altLang="zh-CN" dirty="0" smtClean="0"/>
              <a:t>(</a:t>
            </a:r>
            <a:r>
              <a:rPr lang="zh-CN" altLang="en-US" dirty="0" smtClean="0"/>
              <a:t>普通的</a:t>
            </a:r>
            <a:r>
              <a:rPr lang="en-US" altLang="zh-CN" dirty="0" err="1" smtClean="0"/>
              <a:t>aspx</a:t>
            </a:r>
            <a:r>
              <a:rPr lang="zh-CN" altLang="en-US" dirty="0" smtClean="0"/>
              <a:t>页响应时会带有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代码，有时候需要纯的如</a:t>
            </a:r>
            <a:r>
              <a:rPr lang="en-US" altLang="zh-CN" dirty="0" err="1" smtClean="0"/>
              <a:t>json</a:t>
            </a:r>
            <a:r>
              <a:rPr lang="zh-CN" altLang="en-US" dirty="0" smtClean="0"/>
              <a:t>、</a:t>
            </a:r>
            <a:r>
              <a:rPr lang="en-US" altLang="zh-CN" dirty="0" smtClean="0"/>
              <a:t>xml</a:t>
            </a:r>
            <a:r>
              <a:rPr lang="zh-CN" altLang="en-US" dirty="0" smtClean="0"/>
              <a:t>等数据时用一般处理程序实现更方便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6EFF8-05AC-482D-BB5B-175CB88C1D5B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2018-10-31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2018-10-31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2018-10-31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2018-10-31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2018-10-31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2018-10-31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2018-10-31 Wednesday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2018-10-31 Wednesday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2018-10-31 Wednesday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2018-10-31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2018-10-31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2018-10-31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ASP.NET WEB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HTML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CSS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JavaScript</a:t>
            </a:r>
          </a:p>
          <a:p>
            <a:r>
              <a:rPr lang="en-US" altLang="zh-CN" dirty="0" smtClean="0"/>
              <a:t>C</a:t>
            </a:r>
            <a:r>
              <a:rPr lang="en-US" altLang="zh-CN" dirty="0" smtClean="0"/>
              <a:t>#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ADO.NET</a:t>
            </a: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一个简单的页面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WebForm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第一个</a:t>
            </a:r>
            <a:r>
              <a:rPr lang="en-US" altLang="zh-CN" dirty="0" err="1" smtClean="0"/>
              <a:t>WebForm</a:t>
            </a:r>
            <a:r>
              <a:rPr lang="zh-CN" altLang="en-US" dirty="0" smtClean="0"/>
              <a:t>应用程序</a:t>
            </a:r>
            <a:endParaRPr lang="en-US" altLang="zh-CN" dirty="0" smtClean="0"/>
          </a:p>
          <a:p>
            <a:r>
              <a:rPr lang="en-US" altLang="zh-CN" dirty="0" err="1" smtClean="0"/>
              <a:t>aspx</a:t>
            </a:r>
            <a:r>
              <a:rPr lang="zh-CN" altLang="en-US" dirty="0" smtClean="0"/>
              <a:t>与</a:t>
            </a:r>
            <a:r>
              <a:rPr lang="en-US" altLang="zh-CN" dirty="0" err="1" smtClean="0"/>
              <a:t>aspx.cs</a:t>
            </a:r>
            <a:r>
              <a:rPr lang="zh-CN" altLang="en-US" dirty="0" smtClean="0"/>
              <a:t>的关系</a:t>
            </a:r>
            <a:endParaRPr lang="en-US" altLang="zh-CN" dirty="0" smtClean="0"/>
          </a:p>
          <a:p>
            <a:r>
              <a:rPr lang="en-US" altLang="zh-CN" dirty="0" err="1" smtClean="0"/>
              <a:t>IsPostBack</a:t>
            </a:r>
            <a:r>
              <a:rPr lang="en-US" altLang="zh-CN" dirty="0" smtClean="0"/>
              <a:t>(</a:t>
            </a:r>
            <a:r>
              <a:rPr lang="zh-CN" altLang="en-US" dirty="0" smtClean="0"/>
              <a:t>回传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语法</a:t>
            </a:r>
            <a:r>
              <a:rPr lang="en-US" altLang="zh-CN" dirty="0" smtClean="0"/>
              <a:t>&lt;%%&gt; </a:t>
            </a:r>
            <a:r>
              <a:rPr lang="zh-CN" altLang="en-US" dirty="0" smtClean="0"/>
              <a:t>、 </a:t>
            </a:r>
            <a:r>
              <a:rPr lang="en-US" altLang="zh-CN" dirty="0" smtClean="0"/>
              <a:t>&lt;%=%&gt;</a:t>
            </a:r>
            <a:r>
              <a:rPr lang="zh-CN" altLang="en-US" dirty="0" smtClean="0"/>
              <a:t>、</a:t>
            </a:r>
            <a:r>
              <a:rPr lang="en-US" altLang="zh-CN" dirty="0" smtClean="0"/>
              <a:t>&lt;%@ %&gt; </a:t>
            </a:r>
            <a:r>
              <a:rPr lang="zh-CN" altLang="en-US" dirty="0" smtClean="0"/>
              <a:t>、 </a:t>
            </a:r>
            <a:r>
              <a:rPr lang="en-US" altLang="zh-CN" dirty="0" smtClean="0"/>
              <a:t>&lt;%# %&gt;</a:t>
            </a:r>
            <a:r>
              <a:rPr lang="zh-CN" altLang="en-US" dirty="0" smtClean="0"/>
              <a:t>、</a:t>
            </a:r>
            <a:r>
              <a:rPr lang="en-US" altLang="zh-CN" dirty="0" smtClean="0"/>
              <a:t>&lt;%: %&gt;</a:t>
            </a:r>
          </a:p>
          <a:p>
            <a:r>
              <a:rPr lang="zh-CN" altLang="en-US" dirty="0" smtClean="0"/>
              <a:t>表</a:t>
            </a:r>
            <a:r>
              <a:rPr lang="zh-CN" altLang="en-US" dirty="0" smtClean="0"/>
              <a:t>单的</a:t>
            </a:r>
            <a:r>
              <a:rPr lang="en-US" altLang="zh-CN" dirty="0" smtClean="0"/>
              <a:t>GET</a:t>
            </a:r>
            <a:r>
              <a:rPr lang="zh-CN" altLang="en-US" dirty="0" smtClean="0"/>
              <a:t>与</a:t>
            </a:r>
            <a:r>
              <a:rPr lang="en-US" altLang="zh-CN" dirty="0" smtClean="0"/>
              <a:t>POST</a:t>
            </a:r>
            <a:r>
              <a:rPr lang="zh-CN" altLang="en-US" dirty="0" smtClean="0"/>
              <a:t>方式及后台接收表单提交的参数值得方式</a:t>
            </a:r>
            <a:endParaRPr lang="en-US" altLang="zh-CN" dirty="0" smtClean="0"/>
          </a:p>
          <a:p>
            <a:r>
              <a:rPr lang="en-US" altLang="zh-CN" dirty="0" err="1" smtClean="0"/>
              <a:t>runat</a:t>
            </a:r>
            <a:r>
              <a:rPr lang="en-US" altLang="zh-CN" dirty="0" smtClean="0"/>
              <a:t>=“Server”</a:t>
            </a:r>
            <a:r>
              <a:rPr lang="zh-CN" altLang="en-US" dirty="0" smtClean="0"/>
              <a:t>中的</a:t>
            </a:r>
            <a:r>
              <a:rPr lang="en-US" altLang="zh-CN" dirty="0" err="1" smtClean="0"/>
              <a:t>asp:Button</a:t>
            </a:r>
            <a:r>
              <a:rPr lang="zh-CN" altLang="en-US" dirty="0" smtClean="0"/>
              <a:t>的点击事件，如何使用没有</a:t>
            </a:r>
            <a:r>
              <a:rPr lang="en-US" altLang="zh-CN" dirty="0" err="1" smtClean="0"/>
              <a:t>runat</a:t>
            </a:r>
            <a:r>
              <a:rPr lang="en-US" altLang="zh-CN" dirty="0" smtClean="0"/>
              <a:t>=“server”</a:t>
            </a:r>
            <a:r>
              <a:rPr lang="zh-CN" altLang="en-US" dirty="0" smtClean="0"/>
              <a:t>的表单中的提交按钮实现？</a:t>
            </a: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带</a:t>
            </a:r>
            <a:r>
              <a:rPr lang="en-US" altLang="zh-CN" dirty="0" err="1" smtClean="0"/>
              <a:t>runat</a:t>
            </a:r>
            <a:r>
              <a:rPr lang="en-US" altLang="zh-CN" dirty="0" smtClean="0"/>
              <a:t>=“server”</a:t>
            </a:r>
            <a:r>
              <a:rPr lang="zh-CN" altLang="en-US" dirty="0" smtClean="0"/>
              <a:t>的控件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服务的控件</a:t>
            </a:r>
            <a:endParaRPr lang="en-US" altLang="zh-CN" dirty="0" smtClean="0"/>
          </a:p>
          <a:p>
            <a:r>
              <a:rPr lang="en-US" altLang="zh-CN" dirty="0" err="1" smtClean="0"/>
              <a:t>runat</a:t>
            </a:r>
            <a:r>
              <a:rPr lang="en-US" altLang="zh-CN" dirty="0" smtClean="0"/>
              <a:t>=“server</a:t>
            </a:r>
            <a:r>
              <a:rPr lang="en-US" altLang="zh-CN" dirty="0" smtClean="0"/>
              <a:t>”</a:t>
            </a:r>
            <a:r>
              <a:rPr lang="zh-CN" altLang="en-US" dirty="0" smtClean="0"/>
              <a:t>的普通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控件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一般处理程序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html + </a:t>
            </a:r>
            <a:r>
              <a:rPr lang="en-US" altLang="zh-CN" dirty="0" err="1" smtClean="0"/>
              <a:t>ajax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227</Words>
  <Application>Microsoft Office PowerPoint</Application>
  <PresentationFormat>全屏显示(4:3)</PresentationFormat>
  <Paragraphs>28</Paragraphs>
  <Slides>7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ASP.NET WEB</vt:lpstr>
      <vt:lpstr>基础</vt:lpstr>
      <vt:lpstr>一个简单的页面</vt:lpstr>
      <vt:lpstr>WebForm</vt:lpstr>
      <vt:lpstr>带runat=“server”的控件</vt:lpstr>
      <vt:lpstr>一般处理程序</vt:lpstr>
      <vt:lpstr>幻灯片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WEB</dc:title>
  <dc:creator>zhong</dc:creator>
  <cp:lastModifiedBy>zhong</cp:lastModifiedBy>
  <cp:revision>28</cp:revision>
  <dcterms:created xsi:type="dcterms:W3CDTF">2018-10-31T13:13:53Z</dcterms:created>
  <dcterms:modified xsi:type="dcterms:W3CDTF">2018-10-31T14:01:47Z</dcterms:modified>
</cp:coreProperties>
</file>