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4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861084-81FD-4BBA-8992-D3E59DFE9BAB}" type="datetimeFigureOut">
              <a:rPr lang="zh-CN" altLang="en-US" smtClean="0"/>
              <a:t>2018-7-11 Wednesday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404A4B-C6D9-4BD9-BC46-D31412FE985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http://echarts.baidu.com/feature.html</a:t>
            </a:r>
            <a:endParaRPr lang="zh-CN" altLang="en-US" dirty="0"/>
          </a:p>
        </p:txBody>
      </p:sp>
      <p:sp>
        <p:nvSpPr>
          <p:cNvPr id="4" name="灯片编号占位符 3"/>
          <p:cNvSpPr>
            <a:spLocks noGrp="1"/>
          </p:cNvSpPr>
          <p:nvPr>
            <p:ph type="sldNum" sz="quarter" idx="10"/>
          </p:nvPr>
        </p:nvSpPr>
        <p:spPr/>
        <p:txBody>
          <a:bodyPr/>
          <a:lstStyle/>
          <a:p>
            <a:fld id="{2A404A4B-C6D9-4BD9-BC46-D31412FE985F}" type="slidenum">
              <a:rPr lang="zh-CN" altLang="en-US" smtClean="0"/>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2018-7-11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2018-7-11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2018-7-11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2018-7-11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2018-7-11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2018-7-11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2018-7-11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2018-7-11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2018-7-11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2018-7-11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2018-7-11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2018-7-11 Wednesday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ecomfe/zrend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echarts.baidu.com/option.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echarts.baidu.com/tutorial.html" TargetMode="External"/><Relationship Id="rId2" Type="http://schemas.openxmlformats.org/officeDocument/2006/relationships/hyperlink" Target="http://echarts.baidu.com/download.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Echarts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简介</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err="1" smtClean="0"/>
              <a:t>ECharts</a:t>
            </a:r>
            <a:r>
              <a:rPr lang="zh-CN" altLang="en-US" dirty="0" smtClean="0"/>
              <a:t>，一个使用 </a:t>
            </a:r>
            <a:r>
              <a:rPr lang="en-US" altLang="zh-CN" dirty="0" smtClean="0"/>
              <a:t>JavaScript </a:t>
            </a:r>
            <a:r>
              <a:rPr lang="zh-CN" altLang="en-US" dirty="0" smtClean="0"/>
              <a:t>实现的开源可视化库，可以流畅的运行在 </a:t>
            </a:r>
            <a:r>
              <a:rPr lang="en-US" altLang="zh-CN" dirty="0" smtClean="0"/>
              <a:t>PC </a:t>
            </a:r>
            <a:r>
              <a:rPr lang="zh-CN" altLang="en-US" dirty="0" smtClean="0"/>
              <a:t>和移动设备上，兼容当前绝大部分浏览器（</a:t>
            </a:r>
            <a:r>
              <a:rPr lang="en-US" altLang="zh-CN" dirty="0" smtClean="0"/>
              <a:t>IE8/9/10/11</a:t>
            </a:r>
            <a:r>
              <a:rPr lang="zh-CN" altLang="en-US" dirty="0" smtClean="0"/>
              <a:t>，</a:t>
            </a:r>
            <a:r>
              <a:rPr lang="en-US" altLang="zh-CN" dirty="0" smtClean="0"/>
              <a:t>Chrome</a:t>
            </a:r>
            <a:r>
              <a:rPr lang="zh-CN" altLang="en-US" dirty="0" smtClean="0"/>
              <a:t>，</a:t>
            </a:r>
            <a:r>
              <a:rPr lang="en-US" altLang="zh-CN" dirty="0" smtClean="0"/>
              <a:t>Firefox</a:t>
            </a:r>
            <a:r>
              <a:rPr lang="zh-CN" altLang="en-US" dirty="0" smtClean="0"/>
              <a:t>，</a:t>
            </a:r>
            <a:r>
              <a:rPr lang="en-US" altLang="zh-CN" dirty="0" smtClean="0"/>
              <a:t>Safari</a:t>
            </a:r>
            <a:r>
              <a:rPr lang="zh-CN" altLang="en-US" dirty="0" smtClean="0"/>
              <a:t>等），底层依赖轻量级的矢量图形库 </a:t>
            </a:r>
            <a:r>
              <a:rPr lang="en-US" altLang="zh-CN" dirty="0" err="1" smtClean="0">
                <a:hlinkClick r:id="rId3"/>
              </a:rPr>
              <a:t>ZRender</a:t>
            </a:r>
            <a:r>
              <a:rPr lang="zh-CN" altLang="en-US" dirty="0" smtClean="0"/>
              <a:t>，提供直观，交互丰富，可高度个性化定制的数据可视化图表</a:t>
            </a:r>
            <a:r>
              <a:rPr lang="zh-CN" altLang="en-US" dirty="0" smtClean="0"/>
              <a:t>。</a:t>
            </a:r>
            <a:endParaRPr lang="en-US" altLang="zh-CN" dirty="0" smtClean="0"/>
          </a:p>
          <a:p>
            <a:r>
              <a:rPr lang="zh-CN" altLang="en-US" dirty="0" smtClean="0"/>
              <a:t>到</a:t>
            </a:r>
            <a:r>
              <a:rPr lang="zh-CN" altLang="en-US" dirty="0" smtClean="0"/>
              <a:t>目前为止，最新版本是</a:t>
            </a:r>
            <a:r>
              <a:rPr lang="en-US" altLang="zh-CN" dirty="0" smtClean="0"/>
              <a:t>4.0</a:t>
            </a:r>
          </a:p>
          <a:p>
            <a:r>
              <a:rPr lang="en-US" altLang="zh-CN" dirty="0" err="1" smtClean="0"/>
              <a:t>ECharts</a:t>
            </a:r>
            <a:r>
              <a:rPr lang="en-US" altLang="zh-CN" dirty="0" smtClean="0"/>
              <a:t> </a:t>
            </a:r>
            <a:r>
              <a:rPr lang="zh-CN" altLang="en-US" dirty="0" smtClean="0"/>
              <a:t>提供了常规的</a:t>
            </a:r>
            <a:r>
              <a:rPr lang="zh-CN" altLang="en-US" dirty="0" smtClean="0">
                <a:hlinkClick r:id="rId4"/>
              </a:rPr>
              <a:t>折线图</a:t>
            </a:r>
            <a:r>
              <a:rPr lang="zh-CN" altLang="en-US" dirty="0" smtClean="0"/>
              <a:t>、</a:t>
            </a:r>
            <a:r>
              <a:rPr lang="zh-CN" altLang="en-US" dirty="0" smtClean="0">
                <a:hlinkClick r:id="rId4"/>
              </a:rPr>
              <a:t>柱状图</a:t>
            </a:r>
            <a:r>
              <a:rPr lang="zh-CN" altLang="en-US" dirty="0" smtClean="0"/>
              <a:t>、</a:t>
            </a:r>
            <a:r>
              <a:rPr lang="zh-CN" altLang="en-US" dirty="0" smtClean="0">
                <a:hlinkClick r:id="rId4"/>
              </a:rPr>
              <a:t>散点图</a:t>
            </a:r>
            <a:r>
              <a:rPr lang="zh-CN" altLang="en-US" dirty="0" smtClean="0"/>
              <a:t>、</a:t>
            </a:r>
            <a:r>
              <a:rPr lang="zh-CN" altLang="en-US" dirty="0" smtClean="0">
                <a:hlinkClick r:id="rId4"/>
              </a:rPr>
              <a:t>饼图</a:t>
            </a:r>
            <a:r>
              <a:rPr lang="zh-CN" altLang="en-US" dirty="0" smtClean="0"/>
              <a:t>、</a:t>
            </a:r>
            <a:r>
              <a:rPr lang="en-US" altLang="zh-CN" dirty="0" smtClean="0">
                <a:hlinkClick r:id="rId4"/>
              </a:rPr>
              <a:t>K</a:t>
            </a:r>
            <a:r>
              <a:rPr lang="zh-CN" altLang="en-US" dirty="0" smtClean="0">
                <a:hlinkClick r:id="rId4"/>
              </a:rPr>
              <a:t>线图</a:t>
            </a:r>
            <a:r>
              <a:rPr lang="zh-CN" altLang="en-US" dirty="0" smtClean="0"/>
              <a:t>，用于统计的</a:t>
            </a:r>
            <a:r>
              <a:rPr lang="zh-CN" altLang="en-US" dirty="0" smtClean="0">
                <a:hlinkClick r:id="rId4"/>
              </a:rPr>
              <a:t>盒形图</a:t>
            </a:r>
            <a:r>
              <a:rPr lang="zh-CN" altLang="en-US" dirty="0" smtClean="0"/>
              <a:t>，用于地理数据可视化的</a:t>
            </a:r>
            <a:r>
              <a:rPr lang="zh-CN" altLang="en-US" dirty="0" smtClean="0">
                <a:hlinkClick r:id="rId4"/>
              </a:rPr>
              <a:t>地图</a:t>
            </a:r>
            <a:r>
              <a:rPr lang="zh-CN" altLang="en-US" dirty="0" smtClean="0"/>
              <a:t>、</a:t>
            </a:r>
            <a:r>
              <a:rPr lang="zh-CN" altLang="en-US" dirty="0" smtClean="0">
                <a:hlinkClick r:id="rId4"/>
              </a:rPr>
              <a:t>热力图</a:t>
            </a:r>
            <a:r>
              <a:rPr lang="zh-CN" altLang="en-US" dirty="0" smtClean="0"/>
              <a:t>、</a:t>
            </a:r>
            <a:r>
              <a:rPr lang="zh-CN" altLang="en-US" dirty="0" smtClean="0">
                <a:hlinkClick r:id="rId4"/>
              </a:rPr>
              <a:t>线图</a:t>
            </a:r>
            <a:r>
              <a:rPr lang="zh-CN" altLang="en-US" dirty="0" smtClean="0"/>
              <a:t>，用于关系数据可视化的</a:t>
            </a:r>
            <a:r>
              <a:rPr lang="zh-CN" altLang="en-US" dirty="0" smtClean="0">
                <a:hlinkClick r:id="rId4"/>
              </a:rPr>
              <a:t>关系图</a:t>
            </a:r>
            <a:r>
              <a:rPr lang="zh-CN" altLang="en-US" dirty="0" smtClean="0"/>
              <a:t>、</a:t>
            </a:r>
            <a:r>
              <a:rPr lang="en-US" altLang="zh-CN" dirty="0" err="1" smtClean="0">
                <a:hlinkClick r:id="rId4"/>
              </a:rPr>
              <a:t>treemap</a:t>
            </a:r>
            <a:r>
              <a:rPr lang="zh-CN" altLang="en-US" dirty="0" smtClean="0"/>
              <a:t>、</a:t>
            </a:r>
            <a:r>
              <a:rPr lang="zh-CN" altLang="en-US" dirty="0" smtClean="0">
                <a:hlinkClick r:id="rId4"/>
              </a:rPr>
              <a:t>旭日图</a:t>
            </a:r>
            <a:r>
              <a:rPr lang="zh-CN" altLang="en-US" dirty="0" smtClean="0"/>
              <a:t>，多维数据可视化的</a:t>
            </a:r>
            <a:r>
              <a:rPr lang="zh-CN" altLang="en-US" dirty="0" smtClean="0">
                <a:hlinkClick r:id="rId4"/>
              </a:rPr>
              <a:t>平行坐标</a:t>
            </a:r>
            <a:r>
              <a:rPr lang="zh-CN" altLang="en-US" dirty="0" smtClean="0"/>
              <a:t>，还有用于 </a:t>
            </a:r>
            <a:r>
              <a:rPr lang="en-US" altLang="zh-CN" dirty="0" smtClean="0"/>
              <a:t>BI </a:t>
            </a:r>
            <a:r>
              <a:rPr lang="zh-CN" altLang="en-US" dirty="0" smtClean="0"/>
              <a:t>的</a:t>
            </a:r>
            <a:r>
              <a:rPr lang="zh-CN" altLang="en-US" dirty="0" smtClean="0">
                <a:hlinkClick r:id="rId4"/>
              </a:rPr>
              <a:t>漏斗图</a:t>
            </a:r>
            <a:r>
              <a:rPr lang="zh-CN" altLang="en-US" dirty="0" smtClean="0"/>
              <a:t>，</a:t>
            </a:r>
            <a:r>
              <a:rPr lang="zh-CN" altLang="en-US" dirty="0" smtClean="0">
                <a:hlinkClick r:id="rId4"/>
              </a:rPr>
              <a:t>仪表盘</a:t>
            </a:r>
            <a:r>
              <a:rPr lang="zh-CN" altLang="en-US" dirty="0" smtClean="0"/>
              <a:t>，并且支持图与图之间的混搭。</a:t>
            </a:r>
          </a:p>
          <a:p>
            <a:r>
              <a:rPr lang="zh-CN" altLang="en-US" dirty="0" smtClean="0"/>
              <a:t>除了已经内置的包含了丰富功能的图表，</a:t>
            </a:r>
            <a:r>
              <a:rPr lang="en-US" altLang="zh-CN" dirty="0" err="1" smtClean="0"/>
              <a:t>ECharts</a:t>
            </a:r>
            <a:r>
              <a:rPr lang="en-US" altLang="zh-CN" dirty="0" smtClean="0"/>
              <a:t> </a:t>
            </a:r>
            <a:r>
              <a:rPr lang="zh-CN" altLang="en-US" dirty="0" smtClean="0"/>
              <a:t>还提供了</a:t>
            </a:r>
            <a:r>
              <a:rPr lang="zh-CN" altLang="en-US" dirty="0" smtClean="0">
                <a:hlinkClick r:id="rId4"/>
              </a:rPr>
              <a:t>自定义系列</a:t>
            </a:r>
            <a:r>
              <a:rPr lang="zh-CN" altLang="en-US" dirty="0" smtClean="0"/>
              <a:t>，只需要传入一个</a:t>
            </a:r>
            <a:r>
              <a:rPr lang="en-US" altLang="zh-CN" i="1" dirty="0" err="1" smtClean="0"/>
              <a:t>renderItem</a:t>
            </a:r>
            <a:r>
              <a:rPr lang="zh-CN" altLang="en-US" dirty="0" smtClean="0"/>
              <a:t>函数，就可以从数据映射到任何你想要的图形，更棒的是这些都还能和已有的交互组件结合使用而不需要操心其它事情。</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endParaRPr lang="zh-CN" altLang="en-US" dirty="0"/>
          </a:p>
        </p:txBody>
      </p:sp>
      <p:sp>
        <p:nvSpPr>
          <p:cNvPr id="3" name="内容占位符 2"/>
          <p:cNvSpPr>
            <a:spLocks noGrp="1"/>
          </p:cNvSpPr>
          <p:nvPr>
            <p:ph idx="1"/>
          </p:nvPr>
        </p:nvSpPr>
        <p:spPr/>
        <p:txBody>
          <a:bodyPr/>
          <a:lstStyle/>
          <a:p>
            <a:r>
              <a:rPr lang="zh-CN" altLang="en-US" dirty="0" smtClean="0"/>
              <a:t>访问 </a:t>
            </a:r>
            <a:r>
              <a:rPr lang="en-US" altLang="zh-CN" dirty="0" smtClean="0">
                <a:hlinkClick r:id="rId2"/>
              </a:rPr>
              <a:t>http://</a:t>
            </a:r>
            <a:r>
              <a:rPr lang="en-US" altLang="zh-CN" dirty="0" smtClean="0">
                <a:hlinkClick r:id="rId2"/>
              </a:rPr>
              <a:t>echarts.baidu.com/download.html</a:t>
            </a:r>
            <a:endParaRPr lang="en-US" altLang="zh-CN" dirty="0" smtClean="0"/>
          </a:p>
          <a:p>
            <a:pPr>
              <a:buNone/>
            </a:pPr>
            <a:r>
              <a:rPr lang="en-US" altLang="zh-CN" dirty="0" smtClean="0"/>
              <a:t> </a:t>
            </a:r>
            <a:r>
              <a:rPr lang="zh-CN" altLang="en-US" dirty="0" smtClean="0"/>
              <a:t>下载</a:t>
            </a:r>
            <a:r>
              <a:rPr lang="en-US" altLang="zh-CN" dirty="0" err="1" smtClean="0"/>
              <a:t>echarts</a:t>
            </a:r>
            <a:r>
              <a:rPr lang="zh-CN" altLang="en-US" dirty="0" smtClean="0"/>
              <a:t>（下载一个</a:t>
            </a:r>
            <a:r>
              <a:rPr lang="en-US" altLang="zh-CN" dirty="0" smtClean="0"/>
              <a:t>JavaScript</a:t>
            </a:r>
            <a:r>
              <a:rPr lang="zh-CN" altLang="en-US" dirty="0" smtClean="0"/>
              <a:t>库）</a:t>
            </a:r>
            <a:endParaRPr lang="en-US" altLang="zh-CN" dirty="0" smtClean="0"/>
          </a:p>
          <a:p>
            <a:pPr>
              <a:buNone/>
            </a:pPr>
            <a:r>
              <a:rPr lang="zh-CN" altLang="en-US" dirty="0" smtClean="0"/>
              <a:t>访问 </a:t>
            </a:r>
            <a:endParaRPr lang="en-US" altLang="zh-CN" dirty="0" smtClean="0"/>
          </a:p>
          <a:p>
            <a:pPr>
              <a:buNone/>
            </a:pPr>
            <a:r>
              <a:rPr lang="en-US" altLang="zh-CN" dirty="0" smtClean="0">
                <a:hlinkClick r:id="rId3"/>
              </a:rPr>
              <a:t>http://</a:t>
            </a:r>
            <a:r>
              <a:rPr lang="en-US" altLang="zh-CN" dirty="0" smtClean="0">
                <a:hlinkClick r:id="rId3"/>
              </a:rPr>
              <a:t>echarts.baidu.com/tutorial.html#5%20%E5%88%86%E9%92%9F%E4%B8%8A%E6%89%8B%20ECharts</a:t>
            </a:r>
            <a:r>
              <a:rPr lang="en-US" altLang="zh-CN" dirty="0" smtClean="0"/>
              <a:t> </a:t>
            </a:r>
          </a:p>
          <a:p>
            <a:pPr>
              <a:buNone/>
            </a:pPr>
            <a:r>
              <a:rPr lang="zh-CN" altLang="en-US" dirty="0" smtClean="0"/>
              <a:t>开始第一个图表</a:t>
            </a:r>
            <a:endParaRPr lang="en-US" altLang="zh-CN" dirty="0" smtClean="0"/>
          </a:p>
          <a:p>
            <a:pPr>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折线图</a:t>
            </a:r>
            <a:endParaRPr lang="zh-CN" altLang="en-US" dirty="0"/>
          </a:p>
        </p:txBody>
      </p:sp>
      <p:sp>
        <p:nvSpPr>
          <p:cNvPr id="3" name="内容占位符 2"/>
          <p:cNvSpPr>
            <a:spLocks noGrp="1"/>
          </p:cNvSpPr>
          <p:nvPr>
            <p:ph idx="1"/>
          </p:nvPr>
        </p:nvSpPr>
        <p:spPr/>
        <p:txBody>
          <a:bodyPr/>
          <a:lstStyle/>
          <a:p>
            <a:r>
              <a:rPr lang="en-US" altLang="zh-CN" dirty="0" smtClean="0"/>
              <a:t>demo2.html</a:t>
            </a:r>
          </a:p>
          <a:p>
            <a:r>
              <a:rPr lang="zh-CN" altLang="en-US" dirty="0" smtClean="0"/>
              <a:t>配置解释：</a:t>
            </a:r>
            <a:endParaRPr lang="en-US" altLang="zh-CN" dirty="0" smtClean="0"/>
          </a:p>
          <a:p>
            <a:r>
              <a:rPr lang="en-US" altLang="zh-CN" dirty="0" smtClean="0"/>
              <a:t> </a:t>
            </a:r>
            <a:r>
              <a:rPr lang="en-US" altLang="zh-CN" dirty="0" smtClean="0"/>
              <a:t>a) </a:t>
            </a:r>
            <a:r>
              <a:rPr lang="en-US" altLang="zh-CN" dirty="0" err="1" smtClean="0"/>
              <a:t>xAxis</a:t>
            </a:r>
            <a:r>
              <a:rPr lang="zh-CN" altLang="en-US" dirty="0" smtClean="0"/>
              <a:t> 、 </a:t>
            </a:r>
            <a:r>
              <a:rPr lang="en-US" altLang="zh-CN" dirty="0" err="1" smtClean="0"/>
              <a:t>yAxis</a:t>
            </a:r>
            <a:r>
              <a:rPr lang="zh-CN" altLang="en-US" dirty="0" smtClean="0"/>
              <a:t>中的</a:t>
            </a:r>
            <a:r>
              <a:rPr lang="en-US" altLang="zh-CN" dirty="0" smtClean="0"/>
              <a:t>name</a:t>
            </a:r>
            <a:r>
              <a:rPr lang="zh-CN" altLang="en-US" dirty="0" smtClean="0"/>
              <a:t>表示</a:t>
            </a:r>
            <a:r>
              <a:rPr lang="en-US" altLang="zh-CN" dirty="0" smtClean="0"/>
              <a:t>x</a:t>
            </a:r>
            <a:r>
              <a:rPr lang="zh-CN" altLang="en-US" dirty="0" smtClean="0"/>
              <a:t>轴、</a:t>
            </a:r>
            <a:r>
              <a:rPr lang="en-US" altLang="zh-CN" dirty="0" smtClean="0"/>
              <a:t>y</a:t>
            </a:r>
            <a:r>
              <a:rPr lang="zh-CN" altLang="en-US" dirty="0" smtClean="0"/>
              <a:t>轴的名称</a:t>
            </a:r>
            <a:endParaRPr lang="en-US" altLang="zh-CN" dirty="0" smtClean="0"/>
          </a:p>
          <a:p>
            <a:r>
              <a:rPr lang="en-US" altLang="zh-CN" dirty="0" smtClean="0"/>
              <a:t>legend</a:t>
            </a:r>
            <a:r>
              <a:rPr lang="zh-CN" altLang="en-US" dirty="0" smtClean="0"/>
              <a:t>图例， 注意：</a:t>
            </a:r>
            <a:r>
              <a:rPr lang="en-US" altLang="zh-CN" dirty="0" err="1" smtClean="0"/>
              <a:t>legend.data</a:t>
            </a:r>
            <a:r>
              <a:rPr lang="zh-CN" altLang="en-US" dirty="0" smtClean="0"/>
              <a:t>中的项与</a:t>
            </a:r>
            <a:r>
              <a:rPr lang="en-US" altLang="zh-CN" dirty="0" smtClean="0"/>
              <a:t>series</a:t>
            </a:r>
            <a:r>
              <a:rPr lang="zh-CN" altLang="en-US" dirty="0" smtClean="0"/>
              <a:t>中</a:t>
            </a:r>
            <a:r>
              <a:rPr lang="en-US" altLang="zh-CN" dirty="0" smtClean="0"/>
              <a:t>object</a:t>
            </a:r>
            <a:r>
              <a:rPr lang="zh-CN" altLang="en-US" dirty="0" smtClean="0"/>
              <a:t>的</a:t>
            </a:r>
            <a:r>
              <a:rPr lang="en-US" altLang="zh-CN" dirty="0" smtClean="0"/>
              <a:t>name</a:t>
            </a:r>
            <a:r>
              <a:rPr lang="zh-CN" altLang="en-US" dirty="0" smtClean="0"/>
              <a:t>对应</a:t>
            </a:r>
            <a:endParaRPr lang="en-US" altLang="zh-CN" dirty="0" smtClean="0"/>
          </a:p>
          <a:p>
            <a:r>
              <a:rPr lang="en-US" altLang="zh-CN" dirty="0" smtClean="0"/>
              <a:t>toolbox</a:t>
            </a:r>
            <a:r>
              <a:rPr lang="zh-CN" altLang="en-US" dirty="0" smtClean="0"/>
              <a:t>配置工具箱</a:t>
            </a:r>
            <a:endParaRPr lang="en-US" altLang="zh-CN" dirty="0" smtClean="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114</Words>
  <Application>Microsoft Office PowerPoint</Application>
  <PresentationFormat>全屏显示(4:3)</PresentationFormat>
  <Paragraphs>20</Paragraphs>
  <Slides>4</Slides>
  <Notes>1</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Echarts</vt:lpstr>
      <vt:lpstr>简介</vt:lpstr>
      <vt:lpstr>使用</vt:lpstr>
      <vt:lpstr>折线图</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Echarts</dc:title>
  <dc:creator>zhong</dc:creator>
  <cp:lastModifiedBy>zhong</cp:lastModifiedBy>
  <cp:revision>15</cp:revision>
  <dcterms:created xsi:type="dcterms:W3CDTF">2018-07-11T15:06:31Z</dcterms:created>
  <dcterms:modified xsi:type="dcterms:W3CDTF">2018-07-11T15:47:00Z</dcterms:modified>
</cp:coreProperties>
</file>