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72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6" autoAdjust="0"/>
  </p:normalViewPr>
  <p:slideViewPr>
    <p:cSldViewPr>
      <p:cViewPr varScale="1">
        <p:scale>
          <a:sx n="69" d="100"/>
          <a:sy n="69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617EB-605C-42A4-B4AB-5F72E344323C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FCC14-AFBB-467A-9D11-3275C65717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</a:t>
            </a:r>
            <a:r>
              <a:rPr lang="en-US" altLang="zh-CN" dirty="0" err="1" smtClean="0"/>
              <a:t>app.xaml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Startup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关于调试时，显示调试工具栏，为了不遮挡界面，可以通过设置取消显示。方法是：工具→选项，调试选项卡，取消勾选“启用</a:t>
            </a:r>
            <a:r>
              <a:rPr lang="en-US" altLang="zh-CN" dirty="0" smtClean="0"/>
              <a:t>XAML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调试工具”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表示最后一个元素填充剩余的空白部分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="Top"&gt;top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="Left"&gt;left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="Right"&gt;right button&lt;/Button&gt;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DockPanel.Dock="Bottom"&gt;bottom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&lt;Button&gt;space&lt;/Button&gt;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="Top"&gt;top button&lt;/Button&gt;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DockPanel.Dock="Bottom"&gt;bottom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="Left"&gt;left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="Right"&gt;right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&lt;Button&gt;space&lt;/Button&gt;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区别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ShowGridLines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可以显示网格线，从而方便观察与分析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面板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消除锯齿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UserLayoutRounding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SharedSizeGroup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组名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2018-5-9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StackPanel</a:t>
            </a:r>
            <a:r>
              <a:rPr lang="en-US" altLang="zh-CN" dirty="0" smtClean="0"/>
              <a:t> </a:t>
            </a:r>
            <a:r>
              <a:rPr lang="zh-CN" altLang="en-US" dirty="0" smtClean="0"/>
              <a:t>水平或垂直堆叠元素</a:t>
            </a:r>
            <a:endParaRPr lang="en-US" altLang="zh-CN" dirty="0" smtClean="0"/>
          </a:p>
          <a:p>
            <a:r>
              <a:rPr lang="en-US" altLang="zh-CN" dirty="0" err="1" smtClean="0"/>
              <a:t>WrapPanel</a:t>
            </a:r>
            <a:r>
              <a:rPr lang="zh-CN" altLang="en-US" dirty="0" smtClean="0"/>
              <a:t>水平堆叠元素，当水平铺满时再换到下一行堆叠</a:t>
            </a:r>
            <a:endParaRPr lang="en-US" altLang="zh-CN" dirty="0" smtClean="0"/>
          </a:p>
          <a:p>
            <a:r>
              <a:rPr lang="en-US" altLang="zh-CN" dirty="0" err="1" smtClean="0"/>
              <a:t>DockPanel</a:t>
            </a:r>
            <a:r>
              <a:rPr lang="zh-CN" altLang="en-US" dirty="0" smtClean="0"/>
              <a:t>根据容器的边界调整元素</a:t>
            </a:r>
            <a:endParaRPr lang="en-US" altLang="zh-CN" dirty="0" smtClean="0"/>
          </a:p>
          <a:p>
            <a:r>
              <a:rPr lang="en-US" altLang="zh-CN" dirty="0" smtClean="0"/>
              <a:t>Grid</a:t>
            </a:r>
            <a:r>
              <a:rPr lang="zh-CN" altLang="en-US" dirty="0" smtClean="0"/>
              <a:t>表格布局，最常用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StockPanel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默认是垂直堆叠元素，修改属性</a:t>
            </a:r>
            <a:r>
              <a:rPr lang="en-US" altLang="zh-CN" dirty="0" smtClean="0"/>
              <a:t>Orientation=“Horizontal”</a:t>
            </a:r>
            <a:r>
              <a:rPr lang="zh-CN" altLang="en-US" dirty="0" smtClean="0"/>
              <a:t>为水平堆叠元素。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WrapPanel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运行程序，拖动窗口边框缩放窗口看效果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子元素通过设置</a:t>
            </a:r>
            <a:r>
              <a:rPr lang="en-US" altLang="zh-CN" dirty="0" err="1" smtClean="0"/>
              <a:t>DockPanel.Dock</a:t>
            </a:r>
            <a:r>
              <a:rPr lang="zh-CN" altLang="en-US" dirty="0" smtClean="0"/>
              <a:t>来定位，有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注册依赖项属性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首先创建</a:t>
            </a:r>
            <a:r>
              <a:rPr lang="en-US" altLang="zh-CN" dirty="0" err="1" smtClean="0"/>
              <a:t>FrameworkPropertyMetadata</a:t>
            </a:r>
            <a:r>
              <a:rPr lang="zh-CN" altLang="en-US" dirty="0" smtClean="0"/>
              <a:t>对象，接下来通过</a:t>
            </a:r>
            <a:r>
              <a:rPr lang="en-US" altLang="zh-CN" dirty="0" err="1" smtClean="0"/>
              <a:t>DependencyProperty.Register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静态方法注册属性，在这一步中需要提供以下几个要素：</a:t>
            </a:r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属性名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属性使用的类型</a:t>
            </a:r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拥有该属性的类型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一个具有附加属性设置的</a:t>
            </a:r>
            <a:r>
              <a:rPr lang="en-US" altLang="zh-CN" dirty="0" err="1" smtClean="0"/>
              <a:t>FrameworkPropertyMetadata</a:t>
            </a:r>
            <a:r>
              <a:rPr lang="zh-CN" altLang="en-US" dirty="0" smtClean="0"/>
              <a:t>对象，该要素是可选的</a:t>
            </a:r>
            <a:endParaRPr lang="en-US" altLang="zh-CN" dirty="0" smtClean="0"/>
          </a:p>
          <a:p>
            <a:r>
              <a:rPr lang="en-US" altLang="zh-CN" dirty="0" smtClean="0"/>
              <a:t>(5) </a:t>
            </a:r>
            <a:r>
              <a:rPr lang="zh-CN" altLang="en-US" smtClean="0"/>
              <a:t>一个用于验证属性的回调函数，该要素是可选的。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PresentationFramework.dll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WPF</a:t>
            </a:r>
            <a:r>
              <a:rPr lang="zh-CN" altLang="en-US" dirty="0" smtClean="0"/>
              <a:t>顶层的类型，包括那些表示窗口、面板以及其他类型控件的类型。</a:t>
            </a:r>
            <a:endParaRPr lang="en-US" altLang="zh-CN" dirty="0" smtClean="0"/>
          </a:p>
          <a:p>
            <a:r>
              <a:rPr lang="en-US" altLang="zh-CN" dirty="0" smtClean="0"/>
              <a:t>PresentationCore.dll</a:t>
            </a:r>
            <a:r>
              <a:rPr lang="zh-CN" altLang="en-US" dirty="0" smtClean="0"/>
              <a:t>包含了基础类型，如</a:t>
            </a:r>
            <a:r>
              <a:rPr lang="en-US" altLang="zh-CN" dirty="0" err="1" smtClean="0"/>
              <a:t>UIElement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Visual</a:t>
            </a:r>
            <a:r>
              <a:rPr lang="zh-CN" altLang="en-US" dirty="0" smtClean="0"/>
              <a:t>类，所有的形状类和控件类都继承自这两个类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使用反编译工具了解其编译原理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属性值必须使用</a:t>
            </a:r>
            <a:r>
              <a:rPr lang="en-US" altLang="zh-CN" dirty="0" smtClean="0"/>
              <a:t>””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必须关闭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或自关闭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属性必须带属性值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设计视图与</a:t>
            </a:r>
            <a:r>
              <a:rPr lang="en-US" altLang="zh-CN" dirty="0" smtClean="0"/>
              <a:t>XAML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拖控件的设计方式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只使用</a:t>
            </a:r>
            <a:r>
              <a:rPr lang="en-US" altLang="zh-CN" dirty="0" err="1" smtClean="0"/>
              <a:t>xaml</a:t>
            </a:r>
            <a:r>
              <a:rPr lang="zh-CN" altLang="en-US" dirty="0" smtClean="0"/>
              <a:t>文件和包含后台代码的写法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顶级元素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WPF</a:t>
            </a:r>
            <a:r>
              <a:rPr lang="zh-CN" altLang="en-US" dirty="0" smtClean="0"/>
              <a:t>应用程序只使用以下几个元素作为顶级元素：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Page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Property=“property value”</a:t>
            </a:r>
          </a:p>
          <a:p>
            <a:pPr>
              <a:buNone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Element.Property</a:t>
            </a:r>
            <a:r>
              <a:rPr lang="en-US" altLang="zh-CN" dirty="0" smtClean="0"/>
              <a:t>&gt;property value&lt;/</a:t>
            </a:r>
            <a:r>
              <a:rPr lang="en-US" altLang="zh-CN" dirty="0" err="1" smtClean="0"/>
              <a:t>Element.Property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文本框的多行设置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密码框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 smtClean="0"/>
              <a:t>CheckBox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判断是否选中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RadioButton</a:t>
            </a:r>
            <a:r>
              <a:rPr lang="zh-CN" altLang="en-US" dirty="0" smtClean="0"/>
              <a:t>的分组</a:t>
            </a:r>
            <a:r>
              <a:rPr lang="en-US" altLang="zh-CN" dirty="0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GroupName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关于转义与空白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转义写法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&amp;amp;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8610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xml:space</a:t>
            </a:r>
            <a:r>
              <a:rPr lang="en-US" altLang="zh-CN" dirty="0" smtClean="0"/>
              <a:t>="preserve"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584</Words>
  <Application>Microsoft Office PowerPoint</Application>
  <PresentationFormat>全屏显示(4:3)</PresentationFormat>
  <Paragraphs>98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WPF</vt:lpstr>
      <vt:lpstr>第一个WPF应用程序</vt:lpstr>
      <vt:lpstr>XAML</vt:lpstr>
      <vt:lpstr>幻灯片 4</vt:lpstr>
      <vt:lpstr>顶级元素</vt:lpstr>
      <vt:lpstr>幻灯片 6</vt:lpstr>
      <vt:lpstr>幻灯片 7</vt:lpstr>
      <vt:lpstr>幻灯片 8</vt:lpstr>
      <vt:lpstr>关于转义与空白</vt:lpstr>
      <vt:lpstr>布局</vt:lpstr>
      <vt:lpstr>StockPanel</vt:lpstr>
      <vt:lpstr>WrapPanel</vt:lpstr>
      <vt:lpstr>DocPanel</vt:lpstr>
      <vt:lpstr>Grid</vt:lpstr>
      <vt:lpstr>高级控件</vt:lpstr>
      <vt:lpstr>注册依赖项属性</vt:lpstr>
      <vt:lpstr>核心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zhong</dc:creator>
  <cp:lastModifiedBy>zhong</cp:lastModifiedBy>
  <cp:revision>51</cp:revision>
  <dcterms:created xsi:type="dcterms:W3CDTF">2018-03-28T14:36:54Z</dcterms:created>
  <dcterms:modified xsi:type="dcterms:W3CDTF">2018-05-09T14:47:15Z</dcterms:modified>
</cp:coreProperties>
</file>