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4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74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b="1" dirty="0" err="1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PortPolyo</a:t>
            </a:r>
            <a:r>
              <a:rPr lang="en-US" altLang="ko-KR" sz="4000" b="1" dirty="0">
                <a:solidFill>
                  <a:prstClr val="whit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PRESENTATION</a:t>
            </a: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006561-BEBF-47E9-9E02-DF9A7652B4DA}"/>
              </a:ext>
            </a:extLst>
          </p:cNvPr>
          <p:cNvSpPr txBox="1"/>
          <p:nvPr/>
        </p:nvSpPr>
        <p:spPr>
          <a:xfrm>
            <a:off x="4393035" y="2782669"/>
            <a:ext cx="381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Castle Guarder</a:t>
            </a:r>
            <a:endParaRPr lang="ko-KR" altLang="en-US" sz="3600" b="1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CA739-9C65-4572-9FD2-EA68B59AF58D}"/>
              </a:ext>
            </a:extLst>
          </p:cNvPr>
          <p:cNvSpPr txBox="1"/>
          <p:nvPr/>
        </p:nvSpPr>
        <p:spPr>
          <a:xfrm>
            <a:off x="8935350" y="5678392"/>
            <a:ext cx="24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게임클라이언트부문</a:t>
            </a:r>
            <a:r>
              <a:rPr lang="ko-KR" altLang="en-US" sz="14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지찬곤</a:t>
            </a:r>
          </a:p>
        </p:txBody>
      </p:sp>
    </p:spTree>
    <p:extLst>
      <p:ext uri="{BB962C8B-B14F-4D97-AF65-F5344CB8AC3E}">
        <p14:creationId xmlns:p14="http://schemas.microsoft.com/office/powerpoint/2010/main" val="14694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6" name="그림 5" descr="생일, 장난감, 장식이(가) 표시된 사진&#10;&#10;자동 생성된 설명">
            <a:extLst>
              <a:ext uri="{FF2B5EF4-FFF2-40B4-BE49-F238E27FC236}">
                <a16:creationId xmlns:a16="http://schemas.microsoft.com/office/drawing/2014/main" id="{345CECE7-34F7-4903-BF7E-D86F09DF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99" y="857769"/>
            <a:ext cx="8363401" cy="47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2865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2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구현한 내용</a:t>
            </a:r>
            <a:endParaRPr lang="en-US" altLang="ko-KR" sz="3200" b="1" dirty="0">
              <a:solidFill>
                <a:prstClr val="white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5258EB-8CB6-4969-A3B5-7DDA8AC41E51}"/>
              </a:ext>
            </a:extLst>
          </p:cNvPr>
          <p:cNvSpPr txBox="1"/>
          <p:nvPr/>
        </p:nvSpPr>
        <p:spPr>
          <a:xfrm>
            <a:off x="1761748" y="1761045"/>
            <a:ext cx="43342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 기반 배치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멀티맵을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이용한 퀘스트 데이터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오브젝트풀링을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이용한 몬스터 소환</a:t>
            </a:r>
            <a:r>
              <a:rPr lang="en-US" altLang="ko-KR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       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이펙트 처리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스크롤뷰를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이용한 </a:t>
            </a:r>
            <a:r>
              <a:rPr lang="ko-KR" altLang="en-US" sz="16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미니맵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네비게이션을 이용한 자동사냥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2E238A-2B26-45A2-8CC6-43D31236A0CB}"/>
              </a:ext>
            </a:extLst>
          </p:cNvPr>
          <p:cNvSpPr txBox="1"/>
          <p:nvPr/>
        </p:nvSpPr>
        <p:spPr>
          <a:xfrm>
            <a:off x="6312276" y="1735877"/>
            <a:ext cx="4334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    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포스트 프로세싱을 사용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    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카메라 연출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     </a:t>
            </a:r>
            <a:r>
              <a:rPr lang="en-US" altLang="ko-KR" sz="16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TrailRenderer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이용한 잔상효과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 startAt="9"/>
            </a:pPr>
            <a:r>
              <a:rPr lang="en-US" altLang="ko-KR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6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Polybrush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이용한 멀티 </a:t>
            </a:r>
            <a:r>
              <a:rPr lang="ko-KR" altLang="en-US" sz="16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텍스쳐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 startAt="9"/>
            </a:pP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 startAt="9"/>
            </a:pP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인벤토리</a:t>
            </a:r>
            <a:r>
              <a:rPr lang="en-US" altLang="ko-KR" sz="16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던전 </a:t>
            </a:r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endParaRPr lang="en-US" altLang="ko-KR" sz="16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86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2865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solidFill>
                <a:srgbClr val="FFC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rgbClr val="FFC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End -</a:t>
            </a:r>
            <a:endParaRPr lang="en-US" altLang="ko-KR" sz="4000" b="1" dirty="0">
              <a:solidFill>
                <a:prstClr val="white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48759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야놀자 야체 B</vt:lpstr>
      <vt:lpstr>함초롬바탕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 찬곤</cp:lastModifiedBy>
  <cp:revision>20</cp:revision>
  <dcterms:created xsi:type="dcterms:W3CDTF">2020-06-22T03:32:06Z</dcterms:created>
  <dcterms:modified xsi:type="dcterms:W3CDTF">2021-09-27T16:11:21Z</dcterms:modified>
</cp:coreProperties>
</file>