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56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7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5E2D-AD8D-CF50-8BE8-5EC806009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5BAA9-4000-792A-776B-A5D70FF57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EDEA-40D0-F991-5016-3A9A45BB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01B4-BCAE-4B12-8E36-A42C6BD6F6E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B190D-0ECE-4F81-BC46-966FDDED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F7F0C-6305-F60A-F496-6FA928A0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2BDB-F386-4119-856F-58789580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6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DF59-C616-800D-8118-16D2EAA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F3ACD-7C48-FA38-4E18-6DD025A47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F97D-90BF-740F-7C32-A364B87B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01B4-BCAE-4B12-8E36-A42C6BD6F6E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82BE-413E-0E8F-5C0A-9135436A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E1150-8655-2380-540C-D79B0439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2BDB-F386-4119-856F-58789580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8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ECEC0-43D7-C671-26D3-9CE26A083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6D4F4-83C0-1BA6-12DC-D4AA83436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B654-9589-C0E3-5033-7407A576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01B4-BCAE-4B12-8E36-A42C6BD6F6E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6652-1BA2-A4C4-E8A6-E7F64A4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A81D7-ECC1-8881-AC79-FCBB30FD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2BDB-F386-4119-856F-58789580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5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6A84-5D76-0FD2-25FA-CEB33D3A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9793-C6C6-DD34-C48B-B03AFE1ED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5B4D-180E-386E-EC0E-3BEDFC2A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01B4-BCAE-4B12-8E36-A42C6BD6F6E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B531F-12EB-6D10-F662-4E79213E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776A-60F5-6E44-B340-6F9BA2F9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2BDB-F386-4119-856F-58789580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93A4-83EE-7A9B-AB47-FDCDE9F2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D3C5E-F4D9-A96A-72DE-CD5E7E96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63E4E-A623-17CD-C324-DC17ED0D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01B4-BCAE-4B12-8E36-A42C6BD6F6E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A25E-77EE-751E-5782-2E2E5F85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1F95-4F10-665D-290D-ED77185D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2BDB-F386-4119-856F-58789580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BFC1-E7A6-4122-94B4-17992B0F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6E1F-5FFA-1C55-D5C8-70460C29C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73F4D-3788-72DA-A346-EF970A890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7A2BE-8700-9428-B9D2-D33099C3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01B4-BCAE-4B12-8E36-A42C6BD6F6E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3428-DFE2-E8DB-1546-67181654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AE26E-DE53-72F7-A466-F891CD67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2BDB-F386-4119-856F-58789580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8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95DA-A296-E608-8199-D443F916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5C306-50A4-DA59-47B5-ABAC2C37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771E0-9ABC-132B-1199-9C7D8460D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E457B-4A58-DF1B-4E0B-05B393E5C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2ACB5-FE28-9AB1-62F9-195C5C198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9511B-6924-B9E1-47D2-7EDD4557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01B4-BCAE-4B12-8E36-A42C6BD6F6E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D0F66-8FE2-FB38-4CEB-FA289EE7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ECBD8-B53C-76B6-D2ED-843FBAB8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2BDB-F386-4119-856F-58789580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F1D5-AF05-DB0D-79BC-F1960D6B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D77B4-989B-D80D-5796-BC98F31D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01B4-BCAE-4B12-8E36-A42C6BD6F6E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E57C2-91C0-BE25-DD08-4C7B32EA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B4509-7261-DFDC-12D8-D0D17F29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2BDB-F386-4119-856F-58789580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0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71ACD-114A-9677-A873-C1193647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01B4-BCAE-4B12-8E36-A42C6BD6F6E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39D07-502A-A71B-8C05-FA58392E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0D6C-1796-134F-706B-5C44BAFC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2BDB-F386-4119-856F-58789580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B488-F129-7AFC-A38B-FB27085B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28EE7-D0F8-40A5-0388-9B223439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718AC-86BB-62E5-48D0-791840A17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5F590-1D66-15FC-66A2-1AEE90EB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01B4-BCAE-4B12-8E36-A42C6BD6F6E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A5AB7-2D0C-1696-5A67-57CD0974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84369-8319-094A-9076-03A90DC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2BDB-F386-4119-856F-58789580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2DA3-DFF4-EAE1-5C98-ACB8C8ED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88A41-9092-1ECD-9883-A531E2D6C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CC40-9FEA-1287-F2EC-08DDFFB57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46466-3DA1-DCE1-5143-9754B06C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01B4-BCAE-4B12-8E36-A42C6BD6F6E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E4A2B-52A1-5086-B3FD-88D5C50C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8B325-B5BE-93A4-82D0-4D4638A4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2BDB-F386-4119-856F-58789580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8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4CE80-4EC5-D9E7-208D-848F0E16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931A8-FBF7-F031-5099-46A3F86EA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65540-A899-ED1B-20C1-A21B2D9DC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701B4-BCAE-4B12-8E36-A42C6BD6F6E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32065-DAB4-13FD-8EFF-B8337D2AB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6971A-7B77-41CF-1ECF-F2CDE05CC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42BDB-F386-4119-856F-58789580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7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AB90-AB72-C4F5-5A24-16B54BA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50C85-284B-EF70-D9F6-D966629E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board status from game</a:t>
            </a:r>
          </a:p>
          <a:p>
            <a:r>
              <a:rPr lang="en-US" dirty="0"/>
              <a:t>Calculate moves</a:t>
            </a:r>
          </a:p>
          <a:p>
            <a:r>
              <a:rPr lang="en-US" dirty="0"/>
              <a:t>Return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93459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E01C-086C-DFD4-7E98-6C7E750C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game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4FAE-77C9-6CBC-FD0B-A92346E2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349518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5084-B842-05A7-0027-09C8E7AF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0FEE-3B22-0B36-B09B-11E07992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Deck representation using modulo</a:t>
            </a:r>
          </a:p>
          <a:p>
            <a:pPr lvl="1"/>
            <a:r>
              <a:rPr lang="zh-CN" altLang="en-US" dirty="0"/>
              <a:t>饼</a:t>
            </a:r>
            <a:r>
              <a:rPr lang="en-US" altLang="zh-CN" dirty="0"/>
              <a:t>=0, </a:t>
            </a:r>
            <a:r>
              <a:rPr lang="zh-CN" altLang="en-US" dirty="0"/>
              <a:t>条</a:t>
            </a:r>
            <a:r>
              <a:rPr lang="en-US" altLang="zh-CN" dirty="0"/>
              <a:t>=1, </a:t>
            </a:r>
            <a:r>
              <a:rPr lang="zh-CN" altLang="en-US" dirty="0"/>
              <a:t>万</a:t>
            </a:r>
            <a:r>
              <a:rPr lang="en-US" altLang="zh-CN" dirty="0"/>
              <a:t>=2</a:t>
            </a:r>
          </a:p>
          <a:p>
            <a:pPr lvl="1"/>
            <a:r>
              <a:rPr lang="en-US" dirty="0"/>
              <a:t>Deck ID = </a:t>
            </a:r>
            <a:r>
              <a:rPr lang="zh-CN" altLang="en-US" dirty="0"/>
              <a:t>数值</a:t>
            </a:r>
            <a:r>
              <a:rPr lang="en-US" altLang="zh-CN" dirty="0"/>
              <a:t>*3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花色</a:t>
            </a:r>
            <a:endParaRPr lang="en-US" altLang="zh-CN" dirty="0"/>
          </a:p>
          <a:p>
            <a:pPr lvl="1"/>
            <a:r>
              <a:rPr lang="zh-CN" altLang="en-US" dirty="0"/>
              <a:t>数值 </a:t>
            </a:r>
            <a:r>
              <a:rPr lang="en-US" altLang="zh-CN" dirty="0"/>
              <a:t>= Deck ID // 3</a:t>
            </a:r>
          </a:p>
          <a:p>
            <a:pPr lvl="1"/>
            <a:r>
              <a:rPr lang="zh-CN" altLang="en-US" dirty="0"/>
              <a:t>花色 </a:t>
            </a:r>
            <a:r>
              <a:rPr lang="en-US" altLang="zh-CN" dirty="0"/>
              <a:t>= Deck ID % 3</a:t>
            </a:r>
          </a:p>
          <a:p>
            <a:pPr lvl="1"/>
            <a:r>
              <a:rPr lang="en-US" altLang="zh-CN" dirty="0"/>
              <a:t>Deck ID is a value from 3 to 29, inclusive</a:t>
            </a:r>
          </a:p>
          <a:p>
            <a:r>
              <a:rPr lang="en-US" altLang="zh-CN" dirty="0"/>
              <a:t>Special Cards</a:t>
            </a:r>
          </a:p>
          <a:p>
            <a:pPr lvl="1"/>
            <a:r>
              <a:rPr lang="zh-CN" altLang="en-US" dirty="0"/>
              <a:t>中</a:t>
            </a:r>
            <a:r>
              <a:rPr lang="en-US" altLang="zh-CN" dirty="0"/>
              <a:t>=-1, </a:t>
            </a:r>
            <a:r>
              <a:rPr lang="zh-CN" altLang="en-US" dirty="0"/>
              <a:t>发</a:t>
            </a:r>
            <a:r>
              <a:rPr lang="en-US" altLang="zh-CN" dirty="0"/>
              <a:t>=-2, </a:t>
            </a:r>
            <a:r>
              <a:rPr lang="zh-CN" altLang="en-US" dirty="0"/>
              <a:t>白</a:t>
            </a:r>
            <a:r>
              <a:rPr lang="en-US" altLang="zh-CN" dirty="0"/>
              <a:t>=-3, </a:t>
            </a:r>
            <a:r>
              <a:rPr lang="zh-CN" altLang="en-US" dirty="0"/>
              <a:t>花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Board structure</a:t>
            </a:r>
          </a:p>
          <a:p>
            <a:pPr lvl="1"/>
            <a:r>
              <a:rPr lang="en-US" altLang="zh-CN" dirty="0"/>
              <a:t>5*8 matrix to represent board</a:t>
            </a:r>
          </a:p>
          <a:p>
            <a:pPr lvl="1"/>
            <a:r>
              <a:rPr lang="en-US" altLang="zh-CN" dirty="0"/>
              <a:t>7 element list to represent top row</a:t>
            </a:r>
          </a:p>
          <a:p>
            <a:pPr lvl="2"/>
            <a:r>
              <a:rPr lang="en-US" altLang="zh-CN" dirty="0"/>
              <a:t>If a </a:t>
            </a:r>
            <a:r>
              <a:rPr lang="zh-CN" altLang="en-US" dirty="0"/>
              <a:t>中</a:t>
            </a:r>
            <a:r>
              <a:rPr lang="en-US" altLang="zh-CN" dirty="0"/>
              <a:t> is just put on the top row it is represented by -1. If four </a:t>
            </a:r>
            <a:r>
              <a:rPr lang="zh-CN" altLang="en-US" dirty="0"/>
              <a:t>中</a:t>
            </a:r>
            <a:r>
              <a:rPr lang="en-US" altLang="zh-CN" dirty="0"/>
              <a:t> is collected on the top row it is represented by -4 (-1*4). This can be quickly checked by value//4==0.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129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B92C-562F-E2EC-AB2E-313A8BBB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B3A5A-97DF-BCEC-C777-19253BF2E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New Board = Operation(Board)</a:t>
            </a:r>
          </a:p>
          <a:p>
            <a:pPr lvl="1"/>
            <a:r>
              <a:rPr lang="en-US" dirty="0"/>
              <a:t>{Operations} = valid(Board), returns list of valid operations</a:t>
            </a:r>
          </a:p>
          <a:p>
            <a:r>
              <a:rPr lang="en-US" dirty="0"/>
              <a:t>Score(Operation)</a:t>
            </a:r>
          </a:p>
          <a:p>
            <a:pPr lvl="1"/>
            <a:r>
              <a:rPr lang="en-US" dirty="0"/>
              <a:t>A function that measures how good an operation is</a:t>
            </a:r>
          </a:p>
          <a:p>
            <a:pPr lvl="1"/>
            <a:r>
              <a:rPr lang="en-US" dirty="0"/>
              <a:t>Forming a new head to tail: length of the connection</a:t>
            </a:r>
          </a:p>
          <a:p>
            <a:pPr lvl="1"/>
            <a:r>
              <a:rPr lang="en-US" dirty="0"/>
              <a:t>Stacking four </a:t>
            </a:r>
            <a:r>
              <a:rPr lang="zh-CN" altLang="en-US" dirty="0"/>
              <a:t>中发白</a:t>
            </a:r>
            <a:r>
              <a:rPr lang="en-US" altLang="zh-CN" dirty="0"/>
              <a:t>: some constant C1</a:t>
            </a:r>
          </a:p>
          <a:p>
            <a:pPr lvl="1"/>
            <a:r>
              <a:rPr lang="en-US" altLang="zh-CN" dirty="0"/>
              <a:t>Making an empty column: some constant C2</a:t>
            </a:r>
          </a:p>
          <a:p>
            <a:r>
              <a:rPr lang="en-US" altLang="zh-CN" dirty="0"/>
              <a:t>Algorithm</a:t>
            </a:r>
          </a:p>
          <a:p>
            <a:pPr lvl="1"/>
            <a:r>
              <a:rPr lang="en-US" altLang="zh-CN" dirty="0"/>
              <a:t>Traverses a tree of boards connected by operations up to a certain depth n, pick board with largest sum of operations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7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45F9-2277-70E7-FCC3-B958B461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89A06-F17D-EA18-C15B-B6879B91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operation includes manual operation and automatic operation</a:t>
            </a:r>
          </a:p>
          <a:p>
            <a:r>
              <a:rPr lang="en-US" dirty="0"/>
              <a:t>Manual operation:</a:t>
            </a:r>
          </a:p>
          <a:p>
            <a:pPr lvl="1"/>
            <a:r>
              <a:rPr lang="en-US" dirty="0"/>
              <a:t>Moving a set of cards from one column to another</a:t>
            </a:r>
          </a:p>
          <a:p>
            <a:pPr lvl="1"/>
            <a:r>
              <a:rPr lang="en-US" dirty="0"/>
              <a:t>Moving one card from board to top row</a:t>
            </a:r>
          </a:p>
          <a:p>
            <a:pPr lvl="1"/>
            <a:r>
              <a:rPr lang="en-US" dirty="0"/>
              <a:t>Moving one card from top row to board</a:t>
            </a:r>
          </a:p>
          <a:p>
            <a:pPr lvl="1"/>
            <a:r>
              <a:rPr lang="en-US" dirty="0"/>
              <a:t>Collecting all four </a:t>
            </a:r>
            <a:r>
              <a:rPr lang="zh-CN" altLang="en-US" dirty="0"/>
              <a:t>中发白</a:t>
            </a:r>
            <a:endParaRPr lang="en-US" altLang="zh-CN" dirty="0"/>
          </a:p>
          <a:p>
            <a:r>
              <a:rPr lang="en-US" dirty="0"/>
              <a:t>Automatic operation happens after manual operation:</a:t>
            </a:r>
          </a:p>
          <a:p>
            <a:pPr lvl="1"/>
            <a:r>
              <a:rPr lang="en-US" dirty="0"/>
              <a:t>Moving </a:t>
            </a:r>
            <a:r>
              <a:rPr lang="zh-CN" altLang="en-US" dirty="0"/>
              <a:t>花</a:t>
            </a:r>
            <a:r>
              <a:rPr lang="en-US" altLang="zh-CN" dirty="0"/>
              <a:t> from board to top row</a:t>
            </a:r>
          </a:p>
          <a:p>
            <a:pPr lvl="1"/>
            <a:r>
              <a:rPr lang="en-US" dirty="0"/>
              <a:t>Moving cards with small values to the top row</a:t>
            </a:r>
          </a:p>
          <a:p>
            <a:r>
              <a:rPr lang="en-US" dirty="0"/>
              <a:t>Score(Operation) = Score(Manual) + Score (Automatic)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6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307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Feature</vt:lpstr>
      <vt:lpstr>Reading game board</vt:lpstr>
      <vt:lpstr>Board representation</vt:lpstr>
      <vt:lpstr>Moves</vt:lpstr>
      <vt:lpstr>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</dc:title>
  <dc:creator>Jichao Yang</dc:creator>
  <cp:lastModifiedBy>Jichao Yang</cp:lastModifiedBy>
  <cp:revision>2</cp:revision>
  <dcterms:created xsi:type="dcterms:W3CDTF">2024-01-03T09:01:11Z</dcterms:created>
  <dcterms:modified xsi:type="dcterms:W3CDTF">2024-01-03T09:35:12Z</dcterms:modified>
</cp:coreProperties>
</file>