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85" r:id="rId9"/>
    <p:sldId id="263" r:id="rId10"/>
    <p:sldId id="265" r:id="rId11"/>
    <p:sldId id="267" r:id="rId12"/>
    <p:sldId id="269" r:id="rId13"/>
    <p:sldId id="270" r:id="rId14"/>
    <p:sldId id="272" r:id="rId15"/>
    <p:sldId id="271" r:id="rId16"/>
    <p:sldId id="273" r:id="rId17"/>
    <p:sldId id="279" r:id="rId18"/>
    <p:sldId id="286" r:id="rId19"/>
    <p:sldId id="287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Final Project-Group 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Jichong</a:t>
            </a:r>
            <a:r>
              <a:rPr lang="en-US" dirty="0" smtClean="0"/>
              <a:t> Wu</a:t>
            </a:r>
          </a:p>
          <a:p>
            <a:pPr algn="r"/>
            <a:r>
              <a:rPr lang="en-US" dirty="0" smtClean="0"/>
              <a:t>Ethan </a:t>
            </a:r>
            <a:r>
              <a:rPr lang="en-US" dirty="0" err="1" smtClean="0"/>
              <a:t>Litman</a:t>
            </a:r>
            <a:endParaRPr lang="en-US" dirty="0" smtClean="0"/>
          </a:p>
          <a:p>
            <a:pPr algn="r"/>
            <a:r>
              <a:rPr lang="en-US" dirty="0" err="1" smtClean="0"/>
              <a:t>Jia</a:t>
            </a:r>
            <a:r>
              <a:rPr lang="en-US" dirty="0" smtClean="0"/>
              <a:t>-Ern </a:t>
            </a:r>
            <a:r>
              <a:rPr lang="en-US" dirty="0" err="1" smtClean="0"/>
              <a:t>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Wet</a:t>
            </a:r>
          </a:p>
          <a:p>
            <a:pPr lvl="3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Grade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and Level</a:t>
            </a: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31628"/>
              </p:ext>
            </p:extLst>
          </p:nvPr>
        </p:nvGraphicFramePr>
        <p:xfrm>
          <a:off x="108204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109.0826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2.0559171290468747e-24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30920"/>
              </p:ext>
            </p:extLst>
          </p:nvPr>
        </p:nvGraphicFramePr>
        <p:xfrm>
          <a:off x="1143000" y="48768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878.5009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4.629546644838622e-193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Straight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Type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Car, SUV/CUV, Pickup Truck, and Van</a:t>
            </a:r>
          </a:p>
          <a:p>
            <a:pPr marL="100584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70672"/>
              </p:ext>
            </p:extLst>
          </p:nvPr>
        </p:nvGraphicFramePr>
        <p:xfrm>
          <a:off x="114300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2664.3365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28675"/>
              </p:ext>
            </p:extLst>
          </p:nvPr>
        </p:nvGraphicFramePr>
        <p:xfrm>
          <a:off x="1143000" y="48768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1382.5924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1.763942124164862e-299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1989-2007, 2008-2010, and 2011-2019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Gender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</a:t>
            </a:r>
          </a:p>
          <a:p>
            <a:pPr marL="100584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83791"/>
              </p:ext>
            </p:extLst>
          </p:nvPr>
        </p:nvGraphicFramePr>
        <p:xfrm>
          <a:off x="114300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1971.8730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57799"/>
              </p:ext>
            </p:extLst>
          </p:nvPr>
        </p:nvGraphicFramePr>
        <p:xfrm>
          <a:off x="1143000" y="486156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31.8556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1.6607267637296446e-08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5152"/>
              </p:ext>
            </p:extLst>
          </p:nvPr>
        </p:nvGraphicFramePr>
        <p:xfrm>
          <a:off x="685800" y="2895600"/>
          <a:ext cx="7155182" cy="233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417"/>
                <a:gridCol w="1412207"/>
                <a:gridCol w="1791037"/>
                <a:gridCol w="1430887"/>
                <a:gridCol w="1431634"/>
              </a:tblGrid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of Freedom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1.466400e+05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439.6108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2.873407e-97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2.062749e+07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5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Nine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Eight categorical features: </a:t>
            </a:r>
          </a:p>
          <a:p>
            <a:pPr marL="731520" lvl="2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Weather, Light,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Surface,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Alignment,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Vehicle Type,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Year, and Driver’s 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Gender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numerical feature: 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Driver’s age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Missing values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rates are around 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population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large: 61,841 data observations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percent of the analytical dataset was used as the training dataset, and 30 percent of the analytical dataset was used as the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 to generate a sequence of accuracy scores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78" y="2286000"/>
            <a:ext cx="6096000" cy="38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Occupants in a rollover crash have greater likelihood of experiencing fatal injuries than occupants in non-rollover crash.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 Traffic Safety Administration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18.9 percent fatal crashes in 2014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rollovers.</a:t>
            </a:r>
          </a:p>
          <a:p>
            <a:r>
              <a:rPr lang="en-US" dirty="0" smtClean="0"/>
              <a:t>Rollover became </a:t>
            </a:r>
            <a:r>
              <a:rPr lang="en-US" dirty="0"/>
              <a:t>one of the significant safety </a:t>
            </a:r>
            <a:r>
              <a:rPr lang="en-US" dirty="0" smtClean="0"/>
              <a:t>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9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553200" cy="33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categorical variables in the analytical dataset were presented by using dummy variables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GENDER</m:t>
                      </m:r>
                      <m:r>
                        <a:rPr lang="en-US">
                          <a:latin typeface="Cambria Math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FEMALE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female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driver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3" y="533400"/>
            <a:ext cx="830532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0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3" y="609600"/>
            <a:ext cx="852429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9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KNN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categorical variables in the analytical dataset were labeled by artificial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Weather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     0,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clear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normal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       1,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FOG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CLOUDY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2,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rain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sleet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3,  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snow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4,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windy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Wilcoxon signed-rank test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sample size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probability distribution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vs. Random Forest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8731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0.6456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Mean: 0.6399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0.6764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Mean: 0.6742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29987"/>
              </p:ext>
            </p:extLst>
          </p:nvPr>
        </p:nvGraphicFramePr>
        <p:xfrm>
          <a:off x="1150620" y="5474334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Statistic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0.001953125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3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vs. Logistic Regression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28980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Random Forest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0.6711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0.6655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0.6752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0.6703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0.6874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0.6742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0.6750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0.6824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0.6973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0.6809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91295"/>
              </p:ext>
            </p:extLst>
          </p:nvPr>
        </p:nvGraphicFramePr>
        <p:xfrm>
          <a:off x="1150620" y="5474334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Test Statistic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P-value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0.001953125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vs. KNN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01072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0.6750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0.6824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0.6973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0.6809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KNN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0.6699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0.6741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0.6715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0.6874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0.6753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6698"/>
              </p:ext>
            </p:extLst>
          </p:nvPr>
        </p:nvGraphicFramePr>
        <p:xfrm>
          <a:off x="1150620" y="5474334"/>
          <a:ext cx="6080760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Test Statistic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P-value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20.0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0.4921875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geometric properties, such as the height of the mass center and the track width are significantly related to the likelihood of rollover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Stability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reduced rollovers.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25079"/>
              </p:ext>
            </p:extLst>
          </p:nvPr>
        </p:nvGraphicFramePr>
        <p:xfrm>
          <a:off x="914400" y="3810000"/>
          <a:ext cx="6553200" cy="2309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1157"/>
                <a:gridCol w="4712043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Year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ESC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Rate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 of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Fatality Analysis Reporting System (FARS) provided by NHTSA.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FARS is a census of fatal traffic crashes that includes the 50 States, the District of Columbia and Puerto Rico since 1975. 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crashes in FARS must result in the death of at least one person within 30 days of the crash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Accident dataset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 dataset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Vehicle dataset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Limitations</a:t>
            </a:r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4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source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limited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describe complicated traffic crashes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applications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analysis results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 descr="C:\Users\Jia-Ern Pai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199"/>
            <a:ext cx="2819400" cy="2668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9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Target Population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FARS ranged from 2014 to 2018 with the restriction of MY ranged from 1989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vehicles in a fatal crash: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single-vehicle fatal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type: passenger vehicles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sedans, SUVs/CUVs, pickup trucks,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vans) with the weight less than or equal to 10,000 lbs.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Purpose of Studies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rollover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single-passenger vehicle crashes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Target: Status of Rollover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Binary: Rollover and Non-Rollover</a:t>
            </a:r>
          </a:p>
        </p:txBody>
      </p:sp>
    </p:spTree>
    <p:extLst>
      <p:ext uri="{BB962C8B-B14F-4D97-AF65-F5344CB8AC3E}">
        <p14:creationId xmlns:p14="http://schemas.microsoft.com/office/powerpoint/2010/main" val="19153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Clear/Normal, Fog/Cloudy, Rain/Sleet, </a:t>
            </a:r>
          </a:p>
          <a:p>
            <a:pPr marL="100584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Snow, and Windy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Condition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Dark, Dawn/Dusk, and Light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33257"/>
              </p:ext>
            </p:extLst>
          </p:nvPr>
        </p:nvGraphicFramePr>
        <p:xfrm>
          <a:off x="1295400" y="35052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189.7558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5.980968829657794e-40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40610"/>
              </p:ext>
            </p:extLst>
          </p:nvPr>
        </p:nvGraphicFramePr>
        <p:xfrm>
          <a:off x="1310640" y="539496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500.5370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2.0406178824711528e-109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4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243</TotalTime>
  <Words>908</Words>
  <Application>Microsoft Office PowerPoint</Application>
  <PresentationFormat>On-screen Show (4:3)</PresentationFormat>
  <Paragraphs>316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Final Project-Group 8</vt:lpstr>
      <vt:lpstr>Introduction</vt:lpstr>
      <vt:lpstr>Previous studies</vt:lpstr>
      <vt:lpstr>Data source</vt:lpstr>
      <vt:lpstr>Limitations of data source</vt:lpstr>
      <vt:lpstr>Target Population</vt:lpstr>
      <vt:lpstr>Purpose of Studies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Missing values</vt:lpstr>
      <vt:lpstr>Algorithms</vt:lpstr>
      <vt:lpstr>Algorithms</vt:lpstr>
      <vt:lpstr>Algorithms</vt:lpstr>
      <vt:lpstr>Algorithms</vt:lpstr>
      <vt:lpstr>Algorithms</vt:lpstr>
      <vt:lpstr>Algorithms</vt:lpstr>
      <vt:lpstr>PowerPoint Presentation</vt:lpstr>
      <vt:lpstr>PowerPoint Presentation</vt:lpstr>
      <vt:lpstr>Algorithms</vt:lpstr>
      <vt:lpstr>Algorithm Comparison</vt:lpstr>
      <vt:lpstr>Algorithm Comparison</vt:lpstr>
      <vt:lpstr>Algorithm Comparison</vt:lpstr>
      <vt:lpstr>Algorithm Comparison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Jia-Ern Pai</dc:creator>
  <cp:lastModifiedBy>Jia-Ern Pai</cp:lastModifiedBy>
  <cp:revision>24</cp:revision>
  <dcterms:created xsi:type="dcterms:W3CDTF">2021-05-03T18:03:57Z</dcterms:created>
  <dcterms:modified xsi:type="dcterms:W3CDTF">2021-05-03T22:37:42Z</dcterms:modified>
</cp:coreProperties>
</file>