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5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ck-PC\workspace\Gestos\video_demostrativo.mp4" TargetMode="External"/><Relationship Id="rId4" Type="http://schemas.openxmlformats.org/officeDocument/2006/relationships/hyperlink" Target="https://github.com/Jick9536/NPI-P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V-jUvLj3J9E" TargetMode="External"/><Relationship Id="rId13" Type="http://schemas.openxmlformats.org/officeDocument/2006/relationships/hyperlink" Target="http://developer.android.com/training/gestures/multi.html" TargetMode="External"/><Relationship Id="rId18" Type="http://schemas.openxmlformats.org/officeDocument/2006/relationships/hyperlink" Target="https://androidresearch.wordpress.com/tag/gesture-builder/" TargetMode="External"/><Relationship Id="rId3" Type="http://schemas.openxmlformats.org/officeDocument/2006/relationships/hyperlink" Target="http://www.1mobile.es/finger-gesture-launcher-38666.html" TargetMode="External"/><Relationship Id="rId7" Type="http://schemas.openxmlformats.org/officeDocument/2006/relationships/hyperlink" Target="http://www.youtube.com/watch?v=-lZazZPbaP8" TargetMode="External"/><Relationship Id="rId12" Type="http://schemas.openxmlformats.org/officeDocument/2006/relationships/hyperlink" Target="http://developer.android.com/training/gestures/movement.html" TargetMode="External"/><Relationship Id="rId17" Type="http://schemas.openxmlformats.org/officeDocument/2006/relationships/hyperlink" Target="http://nuevos-paradigmas-de-interaccion.wikispaces.com/file/view/PresentacionP3_Android_3Sensores.pdf/535961100/PresentacionP3_Android_3Sensores.pdf" TargetMode="External"/><Relationship Id="rId2" Type="http://schemas.openxmlformats.org/officeDocument/2006/relationships/hyperlink" Target="http://www.apksforandroid.com/back-button-gesture-launcher-1-5-apk/" TargetMode="External"/><Relationship Id="rId16" Type="http://schemas.openxmlformats.org/officeDocument/2006/relationships/hyperlink" Target="https://nuevos-paradigmas-de-interaccion.wikispaces.com/Detecci%C3%B3n+de+patrones+en+Android+-+Gesture+Builder" TargetMode="External"/><Relationship Id="rId20" Type="http://schemas.openxmlformats.org/officeDocument/2006/relationships/hyperlink" Target="http://secretos-android.blogspot.com.es/2011/07/los-gestos-en-androi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orious.org/g2l-gesture-launcher/g2l-gesture%20launcher/source/8df977fa18e8ac761a4c0a4da3be41b3270d5bb1" TargetMode="External"/><Relationship Id="rId11" Type="http://schemas.openxmlformats.org/officeDocument/2006/relationships/hyperlink" Target="http://developer.android.com/training/gestures/detector.html" TargetMode="External"/><Relationship Id="rId5" Type="http://schemas.openxmlformats.org/officeDocument/2006/relationships/hyperlink" Target="http://www.youtube.com/watch?v=mW9r7hXi8mk" TargetMode="External"/><Relationship Id="rId15" Type="http://schemas.openxmlformats.org/officeDocument/2006/relationships/hyperlink" Target="http://developer.android.com/reference/android/gesture/package-summary.html" TargetMode="External"/><Relationship Id="rId10" Type="http://schemas.openxmlformats.org/officeDocument/2006/relationships/hyperlink" Target="http://www.techotopia.com/index.php/Implementing_Android_Custom_Gesture_Recognition_with_Android_Studio" TargetMode="External"/><Relationship Id="rId19" Type="http://schemas.openxmlformats.org/officeDocument/2006/relationships/hyperlink" Target="http://www.androidcurso.com/index.php/tutoriales-android/36-unidad-5-entradas-en-android-teclado-pantalla-tactil-y-sensores/153-gestures" TargetMode="External"/><Relationship Id="rId4" Type="http://schemas.openxmlformats.org/officeDocument/2006/relationships/hyperlink" Target="https://gitorious.org/g2l-gesture-launcher/g2l-gesture-launcher/source/8df977fa18e8ac761a4c0a4da3be41b3270d5bb1" TargetMode="External"/><Relationship Id="rId9" Type="http://schemas.openxmlformats.org/officeDocument/2006/relationships/hyperlink" Target="https://www.youtube.com/watch?v=2QsyXtqVAEw" TargetMode="External"/><Relationship Id="rId14" Type="http://schemas.openxmlformats.org/officeDocument/2006/relationships/hyperlink" Target="http://developer.android.com/training/gestures/viewgro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avemac327.gesture.tool&amp;hl=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avemac327.gesture.tool&amp;hl=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gesture/package-summa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NPI- Práctica 3</a:t>
            </a:r>
            <a:br>
              <a:rPr lang="es-ES" dirty="0" smtClean="0"/>
            </a:br>
            <a:r>
              <a:rPr lang="es-ES" dirty="0" smtClean="0"/>
              <a:t>Tutorial - Gestos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Javier Escobar Cerezo</a:t>
            </a:r>
          </a:p>
          <a:p>
            <a:r>
              <a:rPr lang="es-ES" dirty="0" smtClean="0"/>
              <a:t>Julio Rodríguez Martínez</a:t>
            </a:r>
            <a:endParaRPr lang="es-ES" dirty="0"/>
          </a:p>
        </p:txBody>
      </p:sp>
      <p:pic>
        <p:nvPicPr>
          <p:cNvPr id="1026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836712"/>
            <a:ext cx="19431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8488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661248"/>
            <a:ext cx="2847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715200" cy="460648"/>
          </a:xfrm>
        </p:spPr>
        <p:txBody>
          <a:bodyPr>
            <a:normAutofit/>
          </a:bodyPr>
          <a:lstStyle/>
          <a:p>
            <a:r>
              <a:rPr lang="es-ES" dirty="0" smtClean="0"/>
              <a:t>Quinto paso. Prueba de la aplicación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video_demostrativ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844824"/>
            <a:ext cx="3456384" cy="4733744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283968" y="1844824"/>
            <a:ext cx="4104456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s-ES" sz="2400" dirty="0" smtClean="0"/>
              <a:t>La aplicación reconoce números del 0-9. Si pones dos números consecutivos los suma automática y da el resultado. Si pintas un espiral la aplicación termina.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Enlace GITHUB</a:t>
            </a:r>
            <a:b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s-ES" sz="2400" dirty="0" smtClean="0">
                <a:hlinkClick r:id="rId4"/>
              </a:rPr>
              <a:t>https</a:t>
            </a:r>
            <a:r>
              <a:rPr lang="es-ES" sz="2400" dirty="0" smtClean="0">
                <a:hlinkClick r:id="rId4"/>
              </a:rPr>
              <a:t>://</a:t>
            </a:r>
            <a:r>
              <a:rPr lang="es-ES" sz="2400" dirty="0" smtClean="0">
                <a:hlinkClick r:id="rId4"/>
              </a:rPr>
              <a:t>github.com/Jick9536/NPI-P3</a:t>
            </a: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predicción por defecto 1.0 es muy baja hay que ajustarla bien para cada tipo de dispositivo si no se quiere que se reconozcan varios gestos simultáneamente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 </a:t>
            </a:r>
          </a:p>
          <a:p>
            <a:pPr fontAlgn="base"/>
            <a:r>
              <a:rPr lang="es-ES" dirty="0" smtClean="0"/>
              <a:t>Los </a:t>
            </a:r>
            <a:r>
              <a:rPr lang="es-ES" dirty="0" smtClean="0"/>
              <a:t>gestos tienen que hacerse en un solo trazo. Aunque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u="sng" dirty="0" err="1" smtClean="0"/>
              <a:t>tool</a:t>
            </a:r>
            <a:r>
              <a:rPr lang="es-ES" dirty="0" smtClean="0"/>
              <a:t> que permite hacer gestos múltiples a la hora de hacer el ejemplo sólo reconoce un solo trazo. Este problema debería poder solucionarse añadiendo </a:t>
            </a:r>
            <a:r>
              <a:rPr lang="en-US" dirty="0" smtClean="0"/>
              <a:t> </a:t>
            </a:r>
            <a:r>
              <a:rPr lang="en-US" dirty="0" err="1" smtClean="0"/>
              <a:t>android:gestureStrokeType</a:t>
            </a:r>
            <a:r>
              <a:rPr lang="en-US" dirty="0" smtClean="0"/>
              <a:t>="multiple”</a:t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 err="1" smtClean="0"/>
              <a:t>android:fadeOffset</a:t>
            </a:r>
            <a:r>
              <a:rPr lang="en-US" dirty="0" smtClean="0"/>
              <a:t>="800"/ en el xml</a:t>
            </a:r>
            <a:endParaRPr lang="es-ES" dirty="0" smtClean="0"/>
          </a:p>
          <a:p>
            <a:pPr algn="just" fontAlgn="base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43447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Ejemplos de uso de librería de </a:t>
            </a:r>
            <a:r>
              <a:rPr lang="es-ES" sz="2000" dirty="0" err="1" smtClean="0"/>
              <a:t>gesture</a:t>
            </a: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136904" cy="2016224"/>
          </a:xfrm>
        </p:spPr>
        <p:txBody>
          <a:bodyPr>
            <a:normAutofit fontScale="55000" lnSpcReduction="20000"/>
          </a:bodyPr>
          <a:lstStyle/>
          <a:p>
            <a:r>
              <a:rPr lang="es-ES" sz="2200" dirty="0" smtClean="0">
                <a:hlinkClick r:id="rId2"/>
              </a:rPr>
              <a:t>http://www.apksforandroid.com/back-button-gesture-launcher-1-5-apk/</a:t>
            </a:r>
            <a:endParaRPr lang="es-ES" sz="2200" dirty="0" smtClean="0"/>
          </a:p>
          <a:p>
            <a:r>
              <a:rPr lang="es-ES" sz="2200" dirty="0" smtClean="0">
                <a:hlinkClick r:id="rId3"/>
              </a:rPr>
              <a:t>http://www.1mobile.es/finger-gesture-launcher-38666.html</a:t>
            </a:r>
            <a:endParaRPr lang="es-ES" sz="2200" dirty="0" smtClean="0"/>
          </a:p>
          <a:p>
            <a:pPr lvl="0"/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4"/>
              </a:rPr>
              <a:t>https://gitorious.org/g2l-gesture-launcher/g2l-gesture-launcher/source/8df977fa18e8ac761a4c0a4da3be41b3270d5bb1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/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Search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http://www.youtube.com/watch?v=mW9r7hXi8mk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https://gitorious.org/g2l-gesture-launcher/g2l-gesture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source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/8df977fa18e8ac761a4c0a4da3be41b3270d5bb1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7"/>
              </a:rPr>
              <a:t>http://www.youtube.com/watch?v=-lZazZPbaP8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/>
              <a:t>Move’n</a:t>
            </a:r>
            <a:r>
              <a:rPr lang="es-ES" sz="2200" dirty="0" smtClean="0"/>
              <a:t> </a:t>
            </a:r>
            <a:r>
              <a:rPr lang="es-ES" sz="2200" dirty="0" err="1" smtClean="0"/>
              <a:t>Launch</a:t>
            </a:r>
            <a:r>
              <a:rPr lang="es-ES" sz="2200" dirty="0" smtClean="0"/>
              <a:t> Lite </a:t>
            </a:r>
            <a:r>
              <a:rPr lang="es-ES" sz="2200" dirty="0" smtClean="0">
                <a:hlinkClick r:id="rId8"/>
              </a:rPr>
              <a:t>http://www.youtube.com/watch?v=V-jUvLj3J9E</a:t>
            </a:r>
            <a:endParaRPr lang="es-ES" sz="2200" dirty="0" smtClean="0"/>
          </a:p>
          <a:p>
            <a:r>
              <a:rPr lang="es-ES" sz="2200" dirty="0" err="1" smtClean="0"/>
              <a:t>Sign</a:t>
            </a:r>
            <a:r>
              <a:rPr lang="es-ES" sz="2200" dirty="0" smtClean="0"/>
              <a:t>  </a:t>
            </a:r>
            <a:r>
              <a:rPr lang="es-ES" sz="2200" dirty="0" smtClean="0">
                <a:hlinkClick r:id="rId9"/>
              </a:rPr>
              <a:t>https://www.youtube.com/watch?v=2QsyXtqVAEw#action=share</a:t>
            </a:r>
            <a:endParaRPr lang="es-ES" sz="2200" dirty="0" smtClean="0"/>
          </a:p>
          <a:p>
            <a:endParaRPr lang="es-E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endParaRPr lang="es-ES" sz="1000" dirty="0" smtClean="0"/>
          </a:p>
          <a:p>
            <a:endParaRPr lang="es-ES" sz="1000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3568" y="3356992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</a:pPr>
            <a:endParaRPr lang="es-ES" sz="1000" b="1" dirty="0" smtClean="0">
              <a:solidFill>
                <a:schemeClr val="tx1">
                  <a:tint val="75000"/>
                </a:schemeClr>
              </a:solidFill>
              <a:hlinkClick r:id="rId10"/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http</a:t>
            </a: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0"/>
              </a:rPr>
              <a:t>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www.techotopia.com/index.php/Implementing_Android_Custom_Gesture_Recognition_with_Android_Studio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1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1"/>
              </a:rPr>
              <a:t>developer.android.com/training/gestures/detector.html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2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2"/>
              </a:rPr>
              <a:t>developer.android.com/training/gestures/movement.html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3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3"/>
              </a:rPr>
              <a:t>developer.android.com/training/gestures/multi.html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4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4"/>
              </a:rPr>
              <a:t>developer.android.com/training/gestures/viewgroup.html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dirty="0" smtClean="0">
                <a:hlinkClick r:id="rId15"/>
              </a:rPr>
              <a:t>http://developer.android.com/reference/android/gesture/package-summary.html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6"/>
              </a:rPr>
              <a:t>https://nuevos-paradigmas-de-interaccion.wikispaces.com/Detecci%C3%B3n+de+patrones+en+Android+-+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6"/>
              </a:rPr>
              <a:t>Gesture+Builder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7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7"/>
              </a:rPr>
              <a:t>nuevos-paradigmas-de-interaccion.wikispaces.com/file/view/PresentacionP3_Android_3Sensores.pdf/535961100/PresentacionP3_Android_3Sensores.pdf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8"/>
              </a:rPr>
              <a:t>https://androidresearch.wordpress.com/tag/gesture-builder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8"/>
              </a:rPr>
              <a:t>/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9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9"/>
              </a:rPr>
              <a:t>www.androidcurso.com/index.php/tutoriales-android/36-unidad-5-entradas-en-android-teclado-pantalla-tactil-y-sensores/153-gestures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20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20"/>
              </a:rPr>
              <a:t>secretos-android.blogspot.com.es/2011/07/los-gestos-en-android.html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endParaRPr kumimoji="0" lang="es-E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83568" y="2996952"/>
            <a:ext cx="7772400" cy="43447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endParaRPr kumimoji="0" lang="es-E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 personalizados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Surge por la necesidad de simplificación de interfaces en dispositivos </a:t>
            </a:r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 partir de la SDK 1.6 (API 4) se incluye la librería </a:t>
            </a:r>
            <a:r>
              <a:rPr lang="es-ES" dirty="0" err="1" smtClean="0"/>
              <a:t>Gesture</a:t>
            </a:r>
            <a:r>
              <a:rPr lang="es-ES" dirty="0" smtClean="0"/>
              <a:t>. (</a:t>
            </a:r>
            <a:r>
              <a:rPr lang="es-ES" dirty="0" err="1" smtClean="0"/>
              <a:t>android.gesture</a:t>
            </a:r>
            <a:r>
              <a:rPr lang="es-ES" dirty="0" smtClean="0"/>
              <a:t>). Esta posibilita:</a:t>
            </a:r>
          </a:p>
          <a:p>
            <a:pPr lvl="1"/>
            <a:r>
              <a:rPr lang="es-ES" dirty="0" smtClean="0"/>
              <a:t>Dibujar gestos nuevos</a:t>
            </a:r>
          </a:p>
          <a:p>
            <a:pPr lvl="1"/>
            <a:r>
              <a:rPr lang="es-ES" dirty="0" smtClean="0"/>
              <a:t>Almacenar gestos</a:t>
            </a:r>
          </a:p>
          <a:p>
            <a:pPr lvl="1"/>
            <a:r>
              <a:rPr lang="es-ES" dirty="0" smtClean="0"/>
              <a:t>Cargar gestos</a:t>
            </a:r>
          </a:p>
          <a:p>
            <a:pPr lvl="1"/>
            <a:r>
              <a:rPr lang="es-ES" dirty="0" smtClean="0"/>
              <a:t>Reconocer gestos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4637">
            <a:off x="6444208" y="0"/>
            <a:ext cx="1809093" cy="19442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tool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SDK de </a:t>
            </a:r>
            <a:r>
              <a:rPr lang="es-ES" dirty="0" err="1" smtClean="0"/>
              <a:t>Andoid</a:t>
            </a:r>
            <a:r>
              <a:rPr lang="es-ES" dirty="0" smtClean="0"/>
              <a:t> suministra una aplicación llamada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esta permite crear nuestros gestos personalizados </a:t>
            </a:r>
            <a:r>
              <a:rPr lang="es-ES" dirty="0" smtClean="0">
                <a:hlinkClick r:id="rId3"/>
              </a:rPr>
              <a:t>https://play.google.com/store/apps/details?id=com.davemac327.gesture.tool&amp;hl=es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gestos creados se guardan en fichero “gesture.txt” dentro de la tarjeta de memoria de nuestro dispositivo.</a:t>
            </a:r>
          </a:p>
          <a:p>
            <a:endParaRPr lang="es-ES" dirty="0" smtClean="0"/>
          </a:p>
          <a:p>
            <a:r>
              <a:rPr lang="es-ES" dirty="0" smtClean="0"/>
              <a:t>Este archivo se incluirá dentro de nuestro nuevo proyecto haciendo una instancia a la librería </a:t>
            </a:r>
            <a:r>
              <a:rPr lang="es-ES" dirty="0" err="1" smtClean="0"/>
              <a:t>GestureLibrary</a:t>
            </a:r>
            <a:r>
              <a:rPr lang="es-ES" dirty="0" smtClean="0"/>
              <a:t> . De esta manera se podrá usar para buscar coincidencias con nuestros gestos personalizados.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Primer paso: Crear un aplicación </a:t>
            </a:r>
            <a:r>
              <a:rPr lang="es-ES" dirty="0" err="1" smtClean="0"/>
              <a:t>vacia</a:t>
            </a:r>
            <a:r>
              <a:rPr lang="es-ES" dirty="0" smtClean="0"/>
              <a:t> con eclipse. </a:t>
            </a:r>
            <a:r>
              <a:rPr lang="es-ES" sz="2000" dirty="0" err="1" smtClean="0"/>
              <a:t>File</a:t>
            </a:r>
            <a:r>
              <a:rPr lang="es-ES" sz="2000" dirty="0" smtClean="0"/>
              <a:t>-&gt;New-&gt;Project-&gt;</a:t>
            </a:r>
            <a:r>
              <a:rPr lang="es-ES" sz="2000" dirty="0" err="1" smtClean="0"/>
              <a:t>Android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</a:t>
            </a:r>
            <a:r>
              <a:rPr lang="es-ES" sz="2000" dirty="0" smtClean="0"/>
              <a:t> Project.</a:t>
            </a:r>
            <a:br>
              <a:rPr lang="es-ES" sz="2000" dirty="0" smtClean="0"/>
            </a:br>
            <a:endParaRPr lang="es-ES" dirty="0" smtClean="0"/>
          </a:p>
          <a:p>
            <a:pPr lvl="1"/>
            <a:r>
              <a:rPr lang="es-ES" dirty="0" err="1" smtClean="0"/>
              <a:t>Minimun</a:t>
            </a:r>
            <a:r>
              <a:rPr lang="es-ES" dirty="0" smtClean="0"/>
              <a:t> </a:t>
            </a:r>
            <a:r>
              <a:rPr lang="es-ES" dirty="0" err="1" smtClean="0"/>
              <a:t>Requiered</a:t>
            </a:r>
            <a:r>
              <a:rPr lang="es-ES" dirty="0" smtClean="0"/>
              <a:t> SDK: API 7: </a:t>
            </a:r>
            <a:r>
              <a:rPr lang="es-ES" dirty="0" err="1" smtClean="0"/>
              <a:t>Android</a:t>
            </a:r>
            <a:r>
              <a:rPr lang="es-ES" dirty="0" smtClean="0"/>
              <a:t> 2.1 (</a:t>
            </a:r>
            <a:r>
              <a:rPr lang="es-ES" dirty="0" err="1" smtClean="0"/>
              <a:t>Eclair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Segundo Paso: Creación e incorporación de gestos al proyecto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Descargar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https://play.google.com/store/apps/details?id=com.davemac327.gesture.tool&amp;hl=es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ck-PC\workspace\Gestos\gesture-cre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2741947" cy="446449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276872"/>
            <a:ext cx="4762872" cy="2692896"/>
          </a:xfrm>
        </p:spPr>
        <p:txBody>
          <a:bodyPr/>
          <a:lstStyle/>
          <a:p>
            <a:pPr lvl="1"/>
            <a:r>
              <a:rPr lang="es-ES" dirty="0" smtClean="0"/>
              <a:t>Abrir y pulsar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gesture</a:t>
            </a:r>
            <a:r>
              <a:rPr lang="es-ES" dirty="0" smtClean="0"/>
              <a:t> para añadir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Arrastrar el dedo sobre la pantalla para definir la forma 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Nombrar forma y pulsar done. </a:t>
            </a:r>
          </a:p>
          <a:p>
            <a:pPr lvl="1"/>
            <a:endParaRPr lang="es-ES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4077072"/>
            <a:ext cx="7776864" cy="254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4690864" cy="51845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Repite el proceso hasta tener todos los gestos que quieras.</a:t>
            </a:r>
          </a:p>
          <a:p>
            <a:pPr>
              <a:buNone/>
            </a:pPr>
            <a:endParaRPr lang="es-ES" dirty="0" smtClean="0"/>
          </a:p>
          <a:p>
            <a:pPr lvl="2"/>
            <a:r>
              <a:rPr lang="es-ES" dirty="0" smtClean="0"/>
              <a:t>En nuestro caso hemos guardo un gesto por cada número 0-9 y un gesto para la salida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Con el botón test puedes probar los gestos creados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sdcard</a:t>
            </a:r>
            <a:r>
              <a:rPr lang="es-ES" dirty="0" smtClean="0"/>
              <a:t>/</a:t>
            </a:r>
            <a:r>
              <a:rPr lang="es-ES" dirty="0" err="1" smtClean="0"/>
              <a:t>gestures</a:t>
            </a:r>
            <a:r>
              <a:rPr lang="es-ES" dirty="0" smtClean="0"/>
              <a:t> se creara un fichero con nuestros gestos personalizados. “gesture.txt”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Este fichero lo pasamos al proyecto </a:t>
            </a:r>
            <a:r>
              <a:rPr lang="es-ES" dirty="0" err="1" smtClean="0"/>
              <a:t>guardandolo</a:t>
            </a:r>
            <a:r>
              <a:rPr lang="es-ES" dirty="0" smtClean="0"/>
              <a:t> en la ruta:</a:t>
            </a:r>
          </a:p>
          <a:p>
            <a:pPr lvl="2"/>
            <a:r>
              <a:rPr lang="es-ES" dirty="0" smtClean="0"/>
              <a:t>/res/</a:t>
            </a:r>
            <a:r>
              <a:rPr lang="es-ES" dirty="0" err="1" smtClean="0"/>
              <a:t>raw</a:t>
            </a:r>
            <a:endParaRPr lang="es-ES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Jick-PC\workspace\Gestos\Screenshot_2015-01-04-19-29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2808312" cy="487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Tercer paso: Inclusión de librerías en el proyecto.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Main.Activity.java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err="1" smtClean="0"/>
              <a:t>Gesuture</a:t>
            </a:r>
            <a:r>
              <a:rPr lang="es-ES" dirty="0" smtClean="0"/>
              <a:t>: todas las </a:t>
            </a:r>
            <a:r>
              <a:rPr lang="es-ES" dirty="0" err="1" smtClean="0"/>
              <a:t>librerias</a:t>
            </a:r>
            <a:r>
              <a:rPr lang="es-ES" dirty="0" smtClean="0"/>
              <a:t> asociadas con gestos</a:t>
            </a:r>
          </a:p>
          <a:p>
            <a:pPr lvl="1"/>
            <a:r>
              <a:rPr lang="es-ES" dirty="0" err="1" smtClean="0"/>
              <a:t>GestureLibraries</a:t>
            </a:r>
            <a:r>
              <a:rPr lang="es-ES" dirty="0" smtClean="0"/>
              <a:t>: Lectura y escritura de gestos y su manejo</a:t>
            </a:r>
          </a:p>
          <a:p>
            <a:pPr lvl="1"/>
            <a:r>
              <a:rPr lang="es-ES" dirty="0" err="1" smtClean="0"/>
              <a:t>GestureLibrary</a:t>
            </a:r>
            <a:r>
              <a:rPr lang="es-ES" dirty="0" smtClean="0"/>
              <a:t>: Cargar, crear gestos, determinar gesto introducido, secuencia de un gesto, etc.</a:t>
            </a:r>
          </a:p>
          <a:p>
            <a:pPr lvl="1"/>
            <a:r>
              <a:rPr lang="es-ES" dirty="0" err="1" smtClean="0"/>
              <a:t>GestureOverlayViem</a:t>
            </a:r>
            <a:r>
              <a:rPr lang="es-ES" dirty="0" smtClean="0"/>
              <a:t>: método </a:t>
            </a:r>
            <a:r>
              <a:rPr lang="es-ES" dirty="0" err="1" smtClean="0"/>
              <a:t>OnGesturePermormedListener</a:t>
            </a:r>
            <a:endParaRPr lang="es-ES" dirty="0" smtClean="0"/>
          </a:p>
          <a:p>
            <a:pPr lvl="1"/>
            <a:r>
              <a:rPr lang="es-ES" dirty="0" smtClean="0"/>
              <a:t> </a:t>
            </a:r>
            <a:r>
              <a:rPr lang="es-ES" dirty="0" err="1" smtClean="0"/>
              <a:t>Prediction</a:t>
            </a:r>
            <a:r>
              <a:rPr lang="es-ES" dirty="0" smtClean="0"/>
              <a:t>: métodos </a:t>
            </a:r>
            <a:r>
              <a:rPr lang="es-ES" dirty="0" err="1" smtClean="0"/>
              <a:t>probalisticos</a:t>
            </a:r>
            <a:r>
              <a:rPr lang="es-ES" dirty="0" smtClean="0"/>
              <a:t> para la detección de gestos, patrones, orientaciones, etc.</a:t>
            </a:r>
          </a:p>
          <a:p>
            <a:pPr lvl="1"/>
            <a:r>
              <a:rPr lang="es-ES" dirty="0" smtClean="0"/>
              <a:t>Mas </a:t>
            </a:r>
            <a:r>
              <a:rPr lang="es-ES" dirty="0" err="1" smtClean="0"/>
              <a:t>info</a:t>
            </a:r>
            <a:r>
              <a:rPr lang="es-ES" dirty="0" smtClean="0"/>
              <a:t> sobre las </a:t>
            </a:r>
            <a:r>
              <a:rPr lang="es-ES" dirty="0" err="1" smtClean="0"/>
              <a:t>librerias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http://developer.android.com/reference/android/gesture/package-summary.html</a:t>
            </a:r>
            <a:r>
              <a:rPr lang="es-ES" dirty="0" smtClean="0"/>
              <a:t> ??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66967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5543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Cuarto paso: Definición de constructores y métodos en la aplicación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Res/</a:t>
            </a:r>
            <a:r>
              <a:rPr lang="es-ES" dirty="0" err="1" smtClean="0"/>
              <a:t>layout</a:t>
            </a:r>
            <a:r>
              <a:rPr lang="es-ES" dirty="0" smtClean="0"/>
              <a:t>/activity_main_activity2.xml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b="1" dirty="0" smtClean="0"/>
              <a:t> </a:t>
            </a:r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Tenemos </a:t>
            </a:r>
            <a:r>
              <a:rPr lang="es-ES" dirty="0" err="1" smtClean="0"/>
              <a:t>un</a:t>
            </a:r>
            <a:r>
              <a:rPr lang="es-ES" i="1" dirty="0" err="1" smtClean="0"/>
              <a:t>layout</a:t>
            </a:r>
            <a:r>
              <a:rPr lang="es-ES" dirty="0" smtClean="0"/>
              <a:t> </a:t>
            </a:r>
            <a:r>
              <a:rPr lang="es-ES" dirty="0" smtClean="0"/>
              <a:t> </a:t>
            </a:r>
            <a:r>
              <a:rPr lang="es-ES" dirty="0" smtClean="0"/>
              <a:t>formado por un </a:t>
            </a:r>
            <a:r>
              <a:rPr lang="es-ES" dirty="0" err="1" smtClean="0"/>
              <a:t>LinearLayout</a:t>
            </a:r>
            <a:r>
              <a:rPr lang="es-ES" dirty="0" smtClean="0"/>
              <a:t> que contiene: un </a:t>
            </a:r>
            <a:r>
              <a:rPr lang="es-ES" dirty="0" err="1" smtClean="0"/>
              <a:t>TextView</a:t>
            </a:r>
            <a:r>
              <a:rPr lang="es-ES" dirty="0" smtClean="0"/>
              <a:t> con un </a:t>
            </a:r>
            <a:r>
              <a:rPr lang="es-ES" dirty="0" smtClean="0"/>
              <a:t>título</a:t>
            </a:r>
            <a:r>
              <a:rPr lang="es-ES" dirty="0" smtClean="0"/>
              <a:t> </a:t>
            </a:r>
            <a:r>
              <a:rPr lang="es-ES" dirty="0" smtClean="0"/>
              <a:t>y</a:t>
            </a:r>
            <a:r>
              <a:rPr lang="es-ES" dirty="0" smtClean="0"/>
              <a:t> un </a:t>
            </a:r>
            <a:r>
              <a:rPr lang="es-ES" dirty="0" err="1" smtClean="0"/>
              <a:t>GestureOverlayView</a:t>
            </a:r>
            <a:r>
              <a:rPr lang="es-ES" dirty="0" smtClean="0"/>
              <a:t> para la </a:t>
            </a:r>
            <a:r>
              <a:rPr lang="es-ES" dirty="0" smtClean="0"/>
              <a:t>salida </a:t>
            </a:r>
            <a:r>
              <a:rPr lang="es-ES" dirty="0" smtClean="0"/>
              <a:t>del programa. </a:t>
            </a:r>
            <a:r>
              <a:rPr lang="es-ES" dirty="0" err="1" smtClean="0"/>
              <a:t>GestureStrokeType</a:t>
            </a:r>
            <a:r>
              <a:rPr lang="es-ES" dirty="0" smtClean="0"/>
              <a:t> permite varios trazos y </a:t>
            </a:r>
            <a:r>
              <a:rPr lang="es-ES" dirty="0" err="1" smtClean="0"/>
              <a:t>fadeoffset</a:t>
            </a:r>
            <a:r>
              <a:rPr lang="es-ES" dirty="0" smtClean="0"/>
              <a:t> es el tiempo entre gestos </a:t>
            </a:r>
            <a:r>
              <a:rPr lang="es-ES" dirty="0" err="1" smtClean="0"/>
              <a:t>multiples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lvl="1"/>
            <a:r>
              <a:rPr lang="es-ES" dirty="0" smtClean="0"/>
              <a:t>Modificaciones en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/MainActivity2.java</a:t>
            </a:r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dirty="0" smtClean="0"/>
              <a:t>…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630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08920"/>
            <a:ext cx="7086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382</TotalTime>
  <Words>458</Words>
  <Application>Microsoft Office PowerPoint</Application>
  <PresentationFormat>Presentación en pantalla (4:3)</PresentationFormat>
  <Paragraphs>123</Paragraphs>
  <Slides>13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NPI- Práctica 3 Tutorial - Gestos </vt:lpstr>
      <vt:lpstr>Gestos personalizados </vt:lpstr>
      <vt:lpstr>Gesture builder / tool</vt:lpstr>
      <vt:lpstr>Creación de apk de prueba </vt:lpstr>
      <vt:lpstr>Creación de apk de prueba (II)</vt:lpstr>
      <vt:lpstr>Creación de apk de prueba (III)</vt:lpstr>
      <vt:lpstr>Creación de apk de prueba (IV)</vt:lpstr>
      <vt:lpstr>Creación de apk de prueba (V)</vt:lpstr>
      <vt:lpstr>Creación de apk de prueba (VI)</vt:lpstr>
      <vt:lpstr>Creación de apk de prueba (VI)</vt:lpstr>
      <vt:lpstr>Creación de apk de prueba (VI)</vt:lpstr>
      <vt:lpstr>Problemas encontrados</vt:lpstr>
      <vt:lpstr>Ejemplos de uso de librería de gesture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uso de librería de gesture</dc:title>
  <dc:creator>Jick-PC</dc:creator>
  <cp:lastModifiedBy>Jick-PC</cp:lastModifiedBy>
  <cp:revision>39</cp:revision>
  <dcterms:created xsi:type="dcterms:W3CDTF">2015-01-05T11:30:46Z</dcterms:created>
  <dcterms:modified xsi:type="dcterms:W3CDTF">2015-01-06T11:43:02Z</dcterms:modified>
</cp:coreProperties>
</file>