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56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639" autoAdjust="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C1EE710-F46E-4A11-9E26-AAEA4D324068}" type="datetimeFigureOut">
              <a:rPr lang="es-ES" smtClean="0"/>
              <a:t>05/01/2015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85FBA62-36F6-4B39-8C1C-CA82301BE597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E710-F46E-4A11-9E26-AAEA4D324068}" type="datetimeFigureOut">
              <a:rPr lang="es-ES" smtClean="0"/>
              <a:t>05/01/2015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BA62-36F6-4B39-8C1C-CA82301BE59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E710-F46E-4A11-9E26-AAEA4D324068}" type="datetimeFigureOut">
              <a:rPr lang="es-ES" smtClean="0"/>
              <a:t>05/01/2015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BA62-36F6-4B39-8C1C-CA82301BE59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1EE710-F46E-4A11-9E26-AAEA4D324068}" type="datetimeFigureOut">
              <a:rPr lang="es-ES" smtClean="0"/>
              <a:t>05/01/2015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85FBA62-36F6-4B39-8C1C-CA82301BE597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C1EE710-F46E-4A11-9E26-AAEA4D324068}" type="datetimeFigureOut">
              <a:rPr lang="es-ES" smtClean="0"/>
              <a:t>05/01/2015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85FBA62-36F6-4B39-8C1C-CA82301BE597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E710-F46E-4A11-9E26-AAEA4D324068}" type="datetimeFigureOut">
              <a:rPr lang="es-ES" smtClean="0"/>
              <a:t>05/01/2015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BA62-36F6-4B39-8C1C-CA82301BE597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E710-F46E-4A11-9E26-AAEA4D324068}" type="datetimeFigureOut">
              <a:rPr lang="es-ES" smtClean="0"/>
              <a:t>05/01/2015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BA62-36F6-4B39-8C1C-CA82301BE597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1EE710-F46E-4A11-9E26-AAEA4D324068}" type="datetimeFigureOut">
              <a:rPr lang="es-ES" smtClean="0"/>
              <a:t>05/01/2015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85FBA62-36F6-4B39-8C1C-CA82301BE597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E710-F46E-4A11-9E26-AAEA4D324068}" type="datetimeFigureOut">
              <a:rPr lang="es-ES" smtClean="0"/>
              <a:t>05/01/2015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BA62-36F6-4B39-8C1C-CA82301BE59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1EE710-F46E-4A11-9E26-AAEA4D324068}" type="datetimeFigureOut">
              <a:rPr lang="es-ES" smtClean="0"/>
              <a:t>05/01/2015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85FBA62-36F6-4B39-8C1C-CA82301BE597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1EE710-F46E-4A11-9E26-AAEA4D324068}" type="datetimeFigureOut">
              <a:rPr lang="es-ES" smtClean="0"/>
              <a:t>05/01/2015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85FBA62-36F6-4B39-8C1C-CA82301BE597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C1EE710-F46E-4A11-9E26-AAEA4D324068}" type="datetimeFigureOut">
              <a:rPr lang="es-ES" smtClean="0"/>
              <a:t>05/01/2015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85FBA62-36F6-4B39-8C1C-CA82301BE597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ick-PC\workspace\Gestos\video_demostrativo.mp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watch?v=V-jUvLj3J9E" TargetMode="External"/><Relationship Id="rId13" Type="http://schemas.openxmlformats.org/officeDocument/2006/relationships/hyperlink" Target="http://developer.android.com/training/gestures/multi.html" TargetMode="External"/><Relationship Id="rId18" Type="http://schemas.openxmlformats.org/officeDocument/2006/relationships/hyperlink" Target="https://androidresearch.wordpress.com/tag/gesture-builder/" TargetMode="External"/><Relationship Id="rId3" Type="http://schemas.openxmlformats.org/officeDocument/2006/relationships/hyperlink" Target="http://www.1mobile.es/finger-gesture-launcher-38666.html" TargetMode="External"/><Relationship Id="rId7" Type="http://schemas.openxmlformats.org/officeDocument/2006/relationships/hyperlink" Target="http://www.youtube.com/watch?v=-lZazZPbaP8" TargetMode="External"/><Relationship Id="rId12" Type="http://schemas.openxmlformats.org/officeDocument/2006/relationships/hyperlink" Target="http://developer.android.com/training/gestures/movement.html" TargetMode="External"/><Relationship Id="rId17" Type="http://schemas.openxmlformats.org/officeDocument/2006/relationships/hyperlink" Target="http://nuevos-paradigmas-de-interaccion.wikispaces.com/file/view/PresentacionP3_Android_3Sensores.pdf/535961100/PresentacionP3_Android_3Sensores.pdf" TargetMode="External"/><Relationship Id="rId2" Type="http://schemas.openxmlformats.org/officeDocument/2006/relationships/hyperlink" Target="http://www.apksforandroid.com/back-button-gesture-launcher-1-5-apk/" TargetMode="External"/><Relationship Id="rId16" Type="http://schemas.openxmlformats.org/officeDocument/2006/relationships/hyperlink" Target="https://nuevos-paradigmas-de-interaccion.wikispaces.com/Detecci%C3%B3n+de+patrones+en+Android+-+Gesture+Builder" TargetMode="External"/><Relationship Id="rId20" Type="http://schemas.openxmlformats.org/officeDocument/2006/relationships/hyperlink" Target="http://secretos-android.blogspot.com.es/2011/07/los-gestos-en-android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orious.org/g2l-gesture-launcher/g2l-gesture%20launcher/source/8df977fa18e8ac761a4c0a4da3be41b3270d5bb1" TargetMode="External"/><Relationship Id="rId11" Type="http://schemas.openxmlformats.org/officeDocument/2006/relationships/hyperlink" Target="http://developer.android.com/training/gestures/detector.html" TargetMode="External"/><Relationship Id="rId5" Type="http://schemas.openxmlformats.org/officeDocument/2006/relationships/hyperlink" Target="http://www.youtube.com/watch?v=mW9r7hXi8mk" TargetMode="External"/><Relationship Id="rId15" Type="http://schemas.openxmlformats.org/officeDocument/2006/relationships/hyperlink" Target="http://developer.android.com/reference/android/gesture/package-summary.html" TargetMode="External"/><Relationship Id="rId10" Type="http://schemas.openxmlformats.org/officeDocument/2006/relationships/hyperlink" Target="http://www.techotopia.com/index.php/Implementing_Android_Custom_Gesture_Recognition_with_Android_Studio" TargetMode="External"/><Relationship Id="rId19" Type="http://schemas.openxmlformats.org/officeDocument/2006/relationships/hyperlink" Target="http://www.androidcurso.com/index.php/tutoriales-android/36-unidad-5-entradas-en-android-teclado-pantalla-tactil-y-sensores/153-gestures" TargetMode="External"/><Relationship Id="rId4" Type="http://schemas.openxmlformats.org/officeDocument/2006/relationships/hyperlink" Target="https://gitorious.org/g2l-gesture-launcher/g2l-gesture-launcher/source/8df977fa18e8ac761a4c0a4da3be41b3270d5bb1" TargetMode="External"/><Relationship Id="rId9" Type="http://schemas.openxmlformats.org/officeDocument/2006/relationships/hyperlink" Target="https://www.youtube.com/watch?v=2QsyXtqVAEw" TargetMode="External"/><Relationship Id="rId14" Type="http://schemas.openxmlformats.org/officeDocument/2006/relationships/hyperlink" Target="http://developer.android.com/training/gestures/viewgroup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davemac327.gesture.tool&amp;hl=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google.com/store/apps/details?id=com.davemac327.gesture.tool&amp;hl=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developer.android.com/reference/android/gesture/package-summary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NPI- Práctica 3</a:t>
            </a:r>
            <a:br>
              <a:rPr lang="es-ES" dirty="0" smtClean="0"/>
            </a:br>
            <a:r>
              <a:rPr lang="es-ES" dirty="0" smtClean="0"/>
              <a:t>Tutorial - Gestos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Javier Escobar Cerezo</a:t>
            </a:r>
          </a:p>
          <a:p>
            <a:r>
              <a:rPr lang="es-ES" dirty="0" smtClean="0"/>
              <a:t>Julio Rodríguez Martínez</a:t>
            </a:r>
            <a:endParaRPr lang="es-ES" dirty="0"/>
          </a:p>
        </p:txBody>
      </p:sp>
      <p:pic>
        <p:nvPicPr>
          <p:cNvPr id="1026" name="Picture 2" descr="C:\Users\Jick-PC\workspace\Gestos\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836712"/>
            <a:ext cx="1943100" cy="2324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1143000"/>
          </a:xfrm>
        </p:spPr>
        <p:txBody>
          <a:bodyPr/>
          <a:lstStyle/>
          <a:p>
            <a:r>
              <a:rPr lang="es-ES" dirty="0" smtClean="0"/>
              <a:t>Creación de </a:t>
            </a:r>
            <a:r>
              <a:rPr lang="es-ES" dirty="0" err="1" smtClean="0"/>
              <a:t>apk</a:t>
            </a:r>
            <a:r>
              <a:rPr lang="es-ES" dirty="0" smtClean="0"/>
              <a:t> de prueba (</a:t>
            </a:r>
            <a:r>
              <a:rPr lang="es-ES" dirty="0" smtClean="0"/>
              <a:t>VI)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7715200" cy="460648"/>
          </a:xfrm>
        </p:spPr>
        <p:txBody>
          <a:bodyPr>
            <a:normAutofit/>
          </a:bodyPr>
          <a:lstStyle/>
          <a:p>
            <a:r>
              <a:rPr lang="es-ES" dirty="0" smtClean="0"/>
              <a:t>Quinto paso. Prueba de la </a:t>
            </a:r>
            <a:r>
              <a:rPr lang="es-ES" dirty="0" smtClean="0"/>
              <a:t>aplicación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5" name="video_demostrativ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2987824" y="1844824"/>
            <a:ext cx="3456384" cy="4733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 encontrados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La predicción por defecto 1.0 es muy baja hay que ajustarla bien para cada tipo de dispositivo si no se quiere que se reconozcan varios gestos simultáneamente.</a:t>
            </a:r>
          </a:p>
          <a:p>
            <a:endParaRPr lang="es-ES" dirty="0" smtClean="0"/>
          </a:p>
          <a:p>
            <a:r>
              <a:rPr lang="es-ES" dirty="0" smtClean="0"/>
              <a:t> Los gestos tienen que hacerse en un solo trazo. Aunque </a:t>
            </a:r>
            <a:r>
              <a:rPr lang="es-ES" dirty="0" err="1" smtClean="0"/>
              <a:t>gesture</a:t>
            </a:r>
            <a:r>
              <a:rPr lang="es-ES" dirty="0" smtClean="0"/>
              <a:t> </a:t>
            </a:r>
            <a:r>
              <a:rPr lang="es-ES" dirty="0" err="1" smtClean="0"/>
              <a:t>tool</a:t>
            </a:r>
            <a:r>
              <a:rPr lang="es-ES" dirty="0" smtClean="0"/>
              <a:t> que permite hacer gestos múltiples a la hora de hacer el ejemplo sólo reconoce un solo trazo. Error solucionado añadiendo </a:t>
            </a:r>
            <a:r>
              <a:rPr lang="es-ES" dirty="0" err="1" smtClean="0"/>
              <a:t>android:gestureStrokeType</a:t>
            </a:r>
            <a:r>
              <a:rPr lang="es-ES" dirty="0" smtClean="0"/>
              <a:t>=</a:t>
            </a:r>
            <a:r>
              <a:rPr lang="es-ES" i="1" dirty="0" smtClean="0"/>
              <a:t>"</a:t>
            </a:r>
            <a:r>
              <a:rPr lang="es-ES" i="1" dirty="0" err="1" smtClean="0"/>
              <a:t>multiple</a:t>
            </a:r>
            <a:r>
              <a:rPr lang="es-ES" i="1" dirty="0" smtClean="0"/>
              <a:t>" </a:t>
            </a:r>
            <a:r>
              <a:rPr lang="es-ES" i="1" dirty="0" smtClean="0"/>
              <a:t> </a:t>
            </a:r>
            <a:r>
              <a:rPr lang="es-ES" dirty="0" smtClean="0"/>
              <a:t>en el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43447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Ejemplos de uso de librería de </a:t>
            </a:r>
            <a:r>
              <a:rPr lang="es-ES" sz="2000" dirty="0" err="1" smtClean="0"/>
              <a:t>gesture</a:t>
            </a:r>
            <a:endParaRPr lang="es-ES" sz="2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1052736"/>
            <a:ext cx="8136904" cy="2016224"/>
          </a:xfrm>
        </p:spPr>
        <p:txBody>
          <a:bodyPr>
            <a:normAutofit fontScale="55000" lnSpcReduction="20000"/>
          </a:bodyPr>
          <a:lstStyle/>
          <a:p>
            <a:r>
              <a:rPr lang="es-ES" sz="2200" dirty="0" smtClean="0">
                <a:hlinkClick r:id="rId2"/>
              </a:rPr>
              <a:t>http://www.apksforandroid.com/back-button-gesture-launcher-1-5-apk/</a:t>
            </a:r>
            <a:endParaRPr lang="es-ES" sz="2200" dirty="0" smtClean="0"/>
          </a:p>
          <a:p>
            <a:r>
              <a:rPr lang="es-ES" sz="2200" dirty="0" smtClean="0">
                <a:hlinkClick r:id="rId3"/>
              </a:rPr>
              <a:t>http://www.1mobile.es/finger-gesture-launcher-38666.html</a:t>
            </a:r>
            <a:endParaRPr lang="es-ES" sz="2200" dirty="0" smtClean="0"/>
          </a:p>
          <a:p>
            <a:pPr lvl="0"/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  <a:hlinkClick r:id="rId4"/>
              </a:rPr>
              <a:t>https://gitorious.org/g2l-gesture-launcher/g2l-gesture-launcher/source/8df977fa18e8ac761a4c0a4da3be41b3270d5bb1</a:t>
            </a:r>
            <a:endParaRPr lang="es-ES" sz="2200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/>
            <a:r>
              <a:rPr lang="es-ES" sz="2200" dirty="0" err="1" smtClean="0">
                <a:solidFill>
                  <a:schemeClr val="tx1">
                    <a:tint val="75000"/>
                  </a:schemeClr>
                </a:solidFill>
              </a:rPr>
              <a:t>Gesture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ES" sz="2200" dirty="0" err="1" smtClean="0">
                <a:solidFill>
                  <a:schemeClr val="tx1">
                    <a:tint val="75000"/>
                  </a:schemeClr>
                </a:solidFill>
              </a:rPr>
              <a:t>Search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  <a:hlinkClick r:id="rId5"/>
              </a:rPr>
              <a:t>http://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  <a:hlinkClick r:id="rId5"/>
              </a:rPr>
              <a:t>www.youtube.com/watch?v=mW9r7hXi8mk</a:t>
            </a:r>
            <a:endParaRPr lang="es-ES" sz="2200" dirty="0" smtClean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ES" sz="2200" dirty="0" err="1" smtClean="0">
                <a:solidFill>
                  <a:schemeClr val="tx1">
                    <a:tint val="75000"/>
                  </a:schemeClr>
                </a:solidFill>
              </a:rPr>
              <a:t>Gesture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</a:rPr>
              <a:t>  </a:t>
            </a:r>
            <a:r>
              <a:rPr lang="es-ES" sz="2200" dirty="0" err="1" smtClean="0">
                <a:solidFill>
                  <a:schemeClr val="tx1">
                    <a:tint val="75000"/>
                  </a:schemeClr>
                </a:solidFill>
              </a:rPr>
              <a:t>Launcher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  <a:hlinkClick r:id="rId6"/>
              </a:rPr>
              <a:t>https://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  <a:hlinkClick r:id="rId6"/>
              </a:rPr>
              <a:t>gitorious.org/g2l-gesture-launcher/g2l-gesture </a:t>
            </a:r>
            <a:r>
              <a:rPr lang="es-ES" sz="2200" dirty="0" err="1" smtClean="0">
                <a:solidFill>
                  <a:schemeClr val="tx1">
                    <a:tint val="75000"/>
                  </a:schemeClr>
                </a:solidFill>
                <a:hlinkClick r:id="rId6"/>
              </a:rPr>
              <a:t>launcher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  <a:hlinkClick r:id="rId6"/>
              </a:rPr>
              <a:t>/</a:t>
            </a:r>
            <a:r>
              <a:rPr lang="es-ES" sz="2200" dirty="0" err="1" smtClean="0">
                <a:solidFill>
                  <a:schemeClr val="tx1">
                    <a:tint val="75000"/>
                  </a:schemeClr>
                </a:solidFill>
                <a:hlinkClick r:id="rId6"/>
              </a:rPr>
              <a:t>source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  <a:hlinkClick r:id="rId6"/>
              </a:rPr>
              <a:t>/8df977fa18e8ac761a4c0a4da3be41b3270d5bb1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  <a:hlinkClick r:id="rId7"/>
              </a:rPr>
              <a:t>http://www.youtube.com/watch?v=-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  <a:hlinkClick r:id="rId7"/>
              </a:rPr>
              <a:t>lZazZPbaP8</a:t>
            </a:r>
            <a:endParaRPr lang="es-ES" sz="2200" dirty="0" smtClean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ES" sz="2200" dirty="0" err="1" smtClean="0"/>
              <a:t>Move’n</a:t>
            </a:r>
            <a:r>
              <a:rPr lang="es-ES" sz="2200" dirty="0" smtClean="0"/>
              <a:t> </a:t>
            </a:r>
            <a:r>
              <a:rPr lang="es-ES" sz="2200" dirty="0" err="1" smtClean="0"/>
              <a:t>Launch</a:t>
            </a:r>
            <a:r>
              <a:rPr lang="es-ES" sz="2200" dirty="0" smtClean="0"/>
              <a:t> Lite </a:t>
            </a:r>
            <a:r>
              <a:rPr lang="es-ES" sz="2200" dirty="0" smtClean="0">
                <a:hlinkClick r:id="rId8"/>
              </a:rPr>
              <a:t>http://</a:t>
            </a:r>
            <a:r>
              <a:rPr lang="es-ES" sz="2200" dirty="0" smtClean="0">
                <a:hlinkClick r:id="rId8"/>
              </a:rPr>
              <a:t>www.youtube.com/watch?v=V-jUvLj3J9E</a:t>
            </a:r>
            <a:endParaRPr lang="es-ES" sz="2200" dirty="0" smtClean="0"/>
          </a:p>
          <a:p>
            <a:r>
              <a:rPr lang="es-ES" sz="2200" dirty="0" err="1" smtClean="0"/>
              <a:t>Sign</a:t>
            </a:r>
            <a:r>
              <a:rPr lang="es-ES" sz="2200" dirty="0" smtClean="0"/>
              <a:t>  </a:t>
            </a:r>
            <a:r>
              <a:rPr lang="es-ES" sz="2200" dirty="0" smtClean="0">
                <a:hlinkClick r:id="rId9"/>
              </a:rPr>
              <a:t>https://</a:t>
            </a:r>
            <a:r>
              <a:rPr lang="es-ES" sz="2200" dirty="0" smtClean="0">
                <a:hlinkClick r:id="rId9"/>
              </a:rPr>
              <a:t>www.youtube.com/watch?v=2QsyXtqVAEw#action=share</a:t>
            </a:r>
            <a:endParaRPr lang="es-ES" sz="2200" dirty="0" smtClean="0"/>
          </a:p>
          <a:p>
            <a:endParaRPr lang="es-ES" sz="1000" dirty="0" smtClean="0">
              <a:solidFill>
                <a:schemeClr val="tx1">
                  <a:tint val="75000"/>
                </a:schemeClr>
              </a:solidFill>
            </a:endParaRPr>
          </a:p>
          <a:p>
            <a:endParaRPr lang="es-ES" sz="1000" dirty="0" smtClean="0"/>
          </a:p>
          <a:p>
            <a:endParaRPr lang="es-ES" sz="1000" dirty="0"/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683568" y="3356992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</a:pPr>
            <a:endParaRPr lang="es-ES" sz="1000" b="1" dirty="0" smtClean="0">
              <a:solidFill>
                <a:schemeClr val="tx1">
                  <a:tint val="75000"/>
                </a:schemeClr>
              </a:solidFill>
              <a:hlinkClick r:id="rId10"/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 smtClean="0">
                <a:solidFill>
                  <a:schemeClr val="tx1">
                    <a:tint val="75000"/>
                  </a:schemeClr>
                </a:solidFill>
                <a:hlinkClick r:id="rId10"/>
              </a:rPr>
              <a:t>http</a:t>
            </a:r>
            <a:r>
              <a:rPr lang="es-ES" sz="1200" b="1" dirty="0">
                <a:solidFill>
                  <a:schemeClr val="tx1">
                    <a:tint val="75000"/>
                  </a:schemeClr>
                </a:solidFill>
                <a:hlinkClick r:id="rId10"/>
              </a:rPr>
              <a:t>://</a:t>
            </a:r>
            <a:r>
              <a:rPr lang="es-ES" sz="1200" b="1" dirty="0" smtClean="0">
                <a:solidFill>
                  <a:schemeClr val="tx1">
                    <a:tint val="75000"/>
                  </a:schemeClr>
                </a:solidFill>
                <a:hlinkClick r:id="rId10"/>
              </a:rPr>
              <a:t>www.techotopia.com/index.php/Implementing_Android_Custom_Gesture_Recognition_with_Android_Studio</a:t>
            </a:r>
            <a:endParaRPr lang="es-ES" sz="12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tx1">
                    <a:tint val="75000"/>
                  </a:schemeClr>
                </a:solidFill>
                <a:hlinkClick r:id="rId11"/>
              </a:rPr>
              <a:t>http://</a:t>
            </a:r>
            <a:r>
              <a:rPr lang="es-ES" sz="1200" b="1" dirty="0" smtClean="0">
                <a:solidFill>
                  <a:schemeClr val="tx1">
                    <a:tint val="75000"/>
                  </a:schemeClr>
                </a:solidFill>
                <a:hlinkClick r:id="rId11"/>
              </a:rPr>
              <a:t>developer.android.com/training/gestures/detector.html</a:t>
            </a:r>
            <a:endParaRPr lang="es-ES" sz="12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tx1">
                    <a:tint val="75000"/>
                  </a:schemeClr>
                </a:solidFill>
                <a:hlinkClick r:id="rId12"/>
              </a:rPr>
              <a:t>http://</a:t>
            </a:r>
            <a:r>
              <a:rPr lang="es-ES" sz="1200" b="1" dirty="0" smtClean="0">
                <a:solidFill>
                  <a:schemeClr val="tx1">
                    <a:tint val="75000"/>
                  </a:schemeClr>
                </a:solidFill>
                <a:hlinkClick r:id="rId12"/>
              </a:rPr>
              <a:t>developer.android.com/training/gestures/movement.html</a:t>
            </a:r>
            <a:endParaRPr lang="es-ES" sz="12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tx1">
                    <a:tint val="75000"/>
                  </a:schemeClr>
                </a:solidFill>
                <a:hlinkClick r:id="rId13"/>
              </a:rPr>
              <a:t>http://</a:t>
            </a:r>
            <a:r>
              <a:rPr lang="es-ES" sz="1200" b="1" dirty="0" smtClean="0">
                <a:solidFill>
                  <a:schemeClr val="tx1">
                    <a:tint val="75000"/>
                  </a:schemeClr>
                </a:solidFill>
                <a:hlinkClick r:id="rId13"/>
              </a:rPr>
              <a:t>developer.android.com/training/gestures/multi.html</a:t>
            </a:r>
            <a:endParaRPr lang="es-ES" sz="12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tx1">
                    <a:tint val="75000"/>
                  </a:schemeClr>
                </a:solidFill>
                <a:hlinkClick r:id="rId14"/>
              </a:rPr>
              <a:t>http://</a:t>
            </a:r>
            <a:r>
              <a:rPr lang="es-ES" sz="1200" b="1" dirty="0" smtClean="0">
                <a:solidFill>
                  <a:schemeClr val="tx1">
                    <a:tint val="75000"/>
                  </a:schemeClr>
                </a:solidFill>
                <a:hlinkClick r:id="rId14"/>
              </a:rPr>
              <a:t>developer.android.com/training/gestures/viewgroup.html</a:t>
            </a:r>
            <a:endParaRPr lang="es-ES" sz="12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dirty="0" smtClean="0">
                <a:hlinkClick r:id="rId15"/>
              </a:rPr>
              <a:t>http://developer.android.com/reference/android/gesture/package-summary.html</a:t>
            </a:r>
            <a:endParaRPr lang="es-ES" sz="12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tx1">
                    <a:tint val="75000"/>
                  </a:schemeClr>
                </a:solidFill>
                <a:hlinkClick r:id="rId16"/>
              </a:rPr>
              <a:t>https://nuevos-paradigmas-de-interaccion.wikispaces.com/Detecci%C3%B3n+de+patrones+en+Android+-+</a:t>
            </a:r>
            <a:r>
              <a:rPr lang="es-ES" sz="1200" b="1" dirty="0" smtClean="0">
                <a:solidFill>
                  <a:schemeClr val="tx1">
                    <a:tint val="75000"/>
                  </a:schemeClr>
                </a:solidFill>
                <a:hlinkClick r:id="rId16"/>
              </a:rPr>
              <a:t>Gesture+Builder</a:t>
            </a:r>
            <a:endParaRPr lang="es-ES" sz="12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tx1">
                    <a:tint val="75000"/>
                  </a:schemeClr>
                </a:solidFill>
                <a:hlinkClick r:id="rId17"/>
              </a:rPr>
              <a:t>http://</a:t>
            </a:r>
            <a:r>
              <a:rPr lang="es-ES" sz="1200" b="1" dirty="0" smtClean="0">
                <a:solidFill>
                  <a:schemeClr val="tx1">
                    <a:tint val="75000"/>
                  </a:schemeClr>
                </a:solidFill>
                <a:hlinkClick r:id="rId17"/>
              </a:rPr>
              <a:t>nuevos-paradigmas-de-interaccion.wikispaces.com/file/view/PresentacionP3_Android_3Sensores.pdf/535961100/PresentacionP3_Android_3Sensores.pdf</a:t>
            </a:r>
            <a:endParaRPr lang="es-ES" sz="12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tx1">
                    <a:tint val="75000"/>
                  </a:schemeClr>
                </a:solidFill>
                <a:hlinkClick r:id="rId18"/>
              </a:rPr>
              <a:t>https://androidresearch.wordpress.com/tag/gesture-builder</a:t>
            </a:r>
            <a:r>
              <a:rPr lang="es-ES" sz="1200" b="1" dirty="0" smtClean="0">
                <a:solidFill>
                  <a:schemeClr val="tx1">
                    <a:tint val="75000"/>
                  </a:schemeClr>
                </a:solidFill>
                <a:hlinkClick r:id="rId18"/>
              </a:rPr>
              <a:t>/</a:t>
            </a:r>
            <a:endParaRPr lang="es-ES" sz="12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tx1">
                    <a:tint val="75000"/>
                  </a:schemeClr>
                </a:solidFill>
                <a:hlinkClick r:id="rId19"/>
              </a:rPr>
              <a:t>http://</a:t>
            </a:r>
            <a:r>
              <a:rPr lang="es-ES" sz="1200" b="1" dirty="0" smtClean="0">
                <a:solidFill>
                  <a:schemeClr val="tx1">
                    <a:tint val="75000"/>
                  </a:schemeClr>
                </a:solidFill>
                <a:hlinkClick r:id="rId19"/>
              </a:rPr>
              <a:t>www.androidcurso.com/index.php/tutoriales-android/36-unidad-5-entradas-en-android-teclado-pantalla-tactil-y-sensores/153-gestures</a:t>
            </a:r>
            <a:endParaRPr lang="es-ES" sz="12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tx1">
                    <a:tint val="75000"/>
                  </a:schemeClr>
                </a:solidFill>
                <a:hlinkClick r:id="rId20"/>
              </a:rPr>
              <a:t>http://</a:t>
            </a:r>
            <a:r>
              <a:rPr lang="es-ES" sz="1200" b="1" dirty="0" smtClean="0">
                <a:solidFill>
                  <a:schemeClr val="tx1">
                    <a:tint val="75000"/>
                  </a:schemeClr>
                </a:solidFill>
                <a:hlinkClick r:id="rId20"/>
              </a:rPr>
              <a:t>secretos-android.blogspot.com.es/2011/07/los-gestos-en-android.html</a:t>
            </a:r>
            <a:endParaRPr lang="es-ES" sz="12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endParaRPr kumimoji="0" lang="es-E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683568" y="2996952"/>
            <a:ext cx="7772400" cy="434479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Bibliografía</a:t>
            </a:r>
            <a:endParaRPr kumimoji="0" lang="es-ES" sz="20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Gestos personalizados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Surge por la necesidad de simplificación de interfaces en dispositivos </a:t>
            </a:r>
            <a:r>
              <a:rPr lang="es-ES" dirty="0" err="1" smtClean="0"/>
              <a:t>android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A partir de la SDK 1.6 (API 4) se incluye la librería </a:t>
            </a:r>
            <a:r>
              <a:rPr lang="es-ES" dirty="0" err="1" smtClean="0"/>
              <a:t>Gesture</a:t>
            </a:r>
            <a:r>
              <a:rPr lang="es-ES" dirty="0" smtClean="0"/>
              <a:t>. (</a:t>
            </a:r>
            <a:r>
              <a:rPr lang="es-ES" dirty="0" err="1" smtClean="0"/>
              <a:t>android.gesture</a:t>
            </a:r>
            <a:r>
              <a:rPr lang="es-ES" dirty="0" smtClean="0"/>
              <a:t>). Esta posibilita:</a:t>
            </a:r>
          </a:p>
          <a:p>
            <a:pPr lvl="1"/>
            <a:r>
              <a:rPr lang="es-ES" dirty="0" smtClean="0"/>
              <a:t>Dibujar gestos </a:t>
            </a:r>
            <a:r>
              <a:rPr lang="es-ES" dirty="0" smtClean="0"/>
              <a:t>nuevos</a:t>
            </a:r>
          </a:p>
          <a:p>
            <a:pPr lvl="1"/>
            <a:r>
              <a:rPr lang="es-ES" dirty="0" smtClean="0"/>
              <a:t>Almacenar </a:t>
            </a:r>
            <a:r>
              <a:rPr lang="es-ES" dirty="0" smtClean="0"/>
              <a:t>gestos</a:t>
            </a:r>
          </a:p>
          <a:p>
            <a:pPr lvl="1"/>
            <a:r>
              <a:rPr lang="es-ES" dirty="0" smtClean="0"/>
              <a:t>Cargar </a:t>
            </a:r>
            <a:r>
              <a:rPr lang="es-ES" dirty="0" smtClean="0"/>
              <a:t>gestos</a:t>
            </a:r>
          </a:p>
          <a:p>
            <a:pPr lvl="1"/>
            <a:r>
              <a:rPr lang="es-ES" dirty="0" smtClean="0"/>
              <a:t>Reconocer gestos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ick-PC\workspace\Gestos\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54637">
            <a:off x="6444208" y="0"/>
            <a:ext cx="1809093" cy="1944216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Gesture</a:t>
            </a:r>
            <a:r>
              <a:rPr lang="es-ES" dirty="0" smtClean="0"/>
              <a:t> </a:t>
            </a:r>
            <a:r>
              <a:rPr lang="es-ES" dirty="0" err="1" smtClean="0"/>
              <a:t>builder</a:t>
            </a:r>
            <a:r>
              <a:rPr lang="es-ES" dirty="0" smtClean="0"/>
              <a:t> / </a:t>
            </a:r>
            <a:r>
              <a:rPr lang="es-ES" dirty="0" err="1" smtClean="0"/>
              <a:t>tool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El SDK de </a:t>
            </a:r>
            <a:r>
              <a:rPr lang="es-ES" dirty="0" err="1" smtClean="0"/>
              <a:t>Andoid</a:t>
            </a:r>
            <a:r>
              <a:rPr lang="es-ES" dirty="0" smtClean="0"/>
              <a:t> suministra una aplicación llamada </a:t>
            </a:r>
            <a:r>
              <a:rPr lang="es-ES" dirty="0" err="1" smtClean="0"/>
              <a:t>Gesture</a:t>
            </a:r>
            <a:r>
              <a:rPr lang="es-ES" dirty="0" smtClean="0"/>
              <a:t> </a:t>
            </a:r>
            <a:r>
              <a:rPr lang="es-ES" dirty="0" err="1" smtClean="0"/>
              <a:t>Builder</a:t>
            </a:r>
            <a:r>
              <a:rPr lang="es-ES" dirty="0" smtClean="0"/>
              <a:t> / </a:t>
            </a:r>
            <a:r>
              <a:rPr lang="es-ES" dirty="0" err="1" smtClean="0"/>
              <a:t>Gesture</a:t>
            </a:r>
            <a:r>
              <a:rPr lang="es-ES" dirty="0" smtClean="0"/>
              <a:t> </a:t>
            </a:r>
            <a:r>
              <a:rPr lang="es-ES" dirty="0" err="1" smtClean="0"/>
              <a:t>Tool</a:t>
            </a:r>
            <a:r>
              <a:rPr lang="es-ES" dirty="0" smtClean="0"/>
              <a:t> esta permite crear nuestros </a:t>
            </a:r>
            <a:r>
              <a:rPr lang="es-ES" dirty="0" smtClean="0"/>
              <a:t>gestos personalizados </a:t>
            </a:r>
            <a:r>
              <a:rPr lang="es-ES" dirty="0" smtClean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play.google.com/store/apps/details?id=com.davemac327.gesture.tool&amp;hl=es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Los gestos creados se guardan en fichero “gesture.txt” dentro de la tarjeta de memoria de nuestro dispositivo.</a:t>
            </a:r>
          </a:p>
          <a:p>
            <a:endParaRPr lang="es-ES" dirty="0" smtClean="0"/>
          </a:p>
          <a:p>
            <a:r>
              <a:rPr lang="es-ES" dirty="0" smtClean="0"/>
              <a:t>Este archivo se incluirá dentro de nuestro nuevo proyecto haciendo una instancia a la librería </a:t>
            </a:r>
            <a:r>
              <a:rPr lang="es-ES" dirty="0" err="1" smtClean="0"/>
              <a:t>GestureLibrary</a:t>
            </a:r>
            <a:r>
              <a:rPr lang="es-ES" dirty="0" smtClean="0"/>
              <a:t> . De esta manera se podrá usar para buscar coincidencias con nuestros gestos personalizados.</a:t>
            </a:r>
            <a:endParaRPr lang="es-ES" dirty="0" smtClean="0"/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</a:t>
            </a:r>
            <a:r>
              <a:rPr lang="es-ES" dirty="0" err="1" smtClean="0"/>
              <a:t>apk</a:t>
            </a:r>
            <a:r>
              <a:rPr lang="es-ES" dirty="0" smtClean="0"/>
              <a:t> de prueba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Primer paso: Crear un aplicación </a:t>
            </a:r>
            <a:r>
              <a:rPr lang="es-ES" dirty="0" err="1" smtClean="0"/>
              <a:t>vacia</a:t>
            </a:r>
            <a:r>
              <a:rPr lang="es-ES" dirty="0" smtClean="0"/>
              <a:t> con eclipse. </a:t>
            </a:r>
            <a:r>
              <a:rPr lang="es-ES" sz="2000" dirty="0" err="1" smtClean="0"/>
              <a:t>File</a:t>
            </a:r>
            <a:r>
              <a:rPr lang="es-ES" sz="2000" dirty="0" smtClean="0"/>
              <a:t>-&gt;New-&gt;Project-&gt;</a:t>
            </a:r>
            <a:r>
              <a:rPr lang="es-ES" sz="2000" dirty="0" err="1" smtClean="0"/>
              <a:t>Android</a:t>
            </a:r>
            <a:r>
              <a:rPr lang="es-ES" sz="2000" dirty="0" smtClean="0"/>
              <a:t> </a:t>
            </a:r>
            <a:r>
              <a:rPr lang="es-ES" sz="2000" dirty="0" err="1" smtClean="0"/>
              <a:t>Application</a:t>
            </a:r>
            <a:r>
              <a:rPr lang="es-ES" sz="2000" dirty="0" smtClean="0"/>
              <a:t> Project.</a:t>
            </a:r>
            <a:br>
              <a:rPr lang="es-ES" sz="2000" dirty="0" smtClean="0"/>
            </a:br>
            <a:endParaRPr lang="es-ES" dirty="0" smtClean="0"/>
          </a:p>
          <a:p>
            <a:pPr lvl="1"/>
            <a:r>
              <a:rPr lang="es-ES" dirty="0" err="1" smtClean="0"/>
              <a:t>Minimun</a:t>
            </a:r>
            <a:r>
              <a:rPr lang="es-ES" dirty="0" smtClean="0"/>
              <a:t> </a:t>
            </a:r>
            <a:r>
              <a:rPr lang="es-ES" dirty="0" err="1" smtClean="0"/>
              <a:t>Requiered</a:t>
            </a:r>
            <a:r>
              <a:rPr lang="es-ES" dirty="0" smtClean="0"/>
              <a:t> SDK: API 7: </a:t>
            </a:r>
            <a:r>
              <a:rPr lang="es-ES" dirty="0" err="1" smtClean="0"/>
              <a:t>Android</a:t>
            </a:r>
            <a:r>
              <a:rPr lang="es-ES" dirty="0" smtClean="0"/>
              <a:t> 2.1 (</a:t>
            </a:r>
            <a:r>
              <a:rPr lang="es-ES" dirty="0" err="1" smtClean="0"/>
              <a:t>Eclair</a:t>
            </a:r>
            <a:r>
              <a:rPr lang="es-ES" dirty="0" smtClean="0"/>
              <a:t>)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Segundo Paso: Creación e incorporación de gestos al proyecto</a:t>
            </a:r>
          </a:p>
          <a:p>
            <a:pPr>
              <a:buNone/>
            </a:pPr>
            <a:endParaRPr lang="es-ES" dirty="0" smtClean="0"/>
          </a:p>
          <a:p>
            <a:pPr lvl="1"/>
            <a:r>
              <a:rPr lang="es-ES" dirty="0" smtClean="0"/>
              <a:t>Descargar </a:t>
            </a:r>
            <a:r>
              <a:rPr lang="es-ES" dirty="0" err="1" smtClean="0"/>
              <a:t>Gesture</a:t>
            </a:r>
            <a:r>
              <a:rPr lang="es-ES" dirty="0" smtClean="0"/>
              <a:t> </a:t>
            </a:r>
            <a:r>
              <a:rPr lang="es-ES" dirty="0" err="1" smtClean="0"/>
              <a:t>Tool</a:t>
            </a:r>
            <a:r>
              <a:rPr lang="es-ES" dirty="0" smtClean="0"/>
              <a:t> </a:t>
            </a:r>
            <a:r>
              <a:rPr lang="es-ES" dirty="0" smtClean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play.google.com/store/apps/details?id=com.davemac327.gesture.tool&amp;hl=es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ick-PC\workspace\Gestos\gesture-creation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628800"/>
            <a:ext cx="2741947" cy="4464496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</a:t>
            </a:r>
            <a:r>
              <a:rPr lang="es-ES" dirty="0" err="1" smtClean="0"/>
              <a:t>apk</a:t>
            </a:r>
            <a:r>
              <a:rPr lang="es-ES" dirty="0" smtClean="0"/>
              <a:t> de prueba </a:t>
            </a:r>
            <a:r>
              <a:rPr lang="es-ES" dirty="0" smtClean="0"/>
              <a:t>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2276872"/>
            <a:ext cx="4762872" cy="2692896"/>
          </a:xfrm>
        </p:spPr>
        <p:txBody>
          <a:bodyPr/>
          <a:lstStyle/>
          <a:p>
            <a:pPr lvl="1"/>
            <a:r>
              <a:rPr lang="es-ES" dirty="0" smtClean="0"/>
              <a:t>Abrir y pulsar </a:t>
            </a:r>
            <a:r>
              <a:rPr lang="es-ES" dirty="0" err="1" smtClean="0"/>
              <a:t>add</a:t>
            </a:r>
            <a:r>
              <a:rPr lang="es-ES" dirty="0" smtClean="0"/>
              <a:t> </a:t>
            </a:r>
            <a:r>
              <a:rPr lang="es-ES" dirty="0" err="1" smtClean="0"/>
              <a:t>gesture</a:t>
            </a:r>
            <a:r>
              <a:rPr lang="es-ES" dirty="0" smtClean="0"/>
              <a:t> para añadir</a:t>
            </a:r>
            <a:br>
              <a:rPr lang="es-ES" dirty="0" smtClean="0"/>
            </a:br>
            <a:endParaRPr lang="es-ES" dirty="0" smtClean="0"/>
          </a:p>
          <a:p>
            <a:pPr lvl="1"/>
            <a:r>
              <a:rPr lang="es-ES" dirty="0" smtClean="0"/>
              <a:t>Arrastrar el dedo sobre la pantalla para definir la forma </a:t>
            </a:r>
            <a:br>
              <a:rPr lang="es-ES" dirty="0" smtClean="0"/>
            </a:br>
            <a:endParaRPr lang="es-ES" dirty="0" smtClean="0"/>
          </a:p>
          <a:p>
            <a:pPr lvl="1"/>
            <a:r>
              <a:rPr lang="es-ES" dirty="0" smtClean="0"/>
              <a:t>Nombrar forma y pulsar done. </a:t>
            </a:r>
          </a:p>
          <a:p>
            <a:pPr lvl="1"/>
            <a:endParaRPr lang="es-ES" dirty="0" smtClean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95536" y="4077072"/>
            <a:ext cx="7776864" cy="25488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s-E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</a:t>
            </a:r>
            <a:r>
              <a:rPr lang="es-ES" dirty="0" err="1" smtClean="0"/>
              <a:t>apk</a:t>
            </a:r>
            <a:r>
              <a:rPr lang="es-ES" dirty="0" smtClean="0"/>
              <a:t> de prueba (</a:t>
            </a:r>
            <a:r>
              <a:rPr lang="es-ES" dirty="0" smtClean="0"/>
              <a:t>III)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4690864" cy="518457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s-ES" dirty="0" smtClean="0"/>
              <a:t>Repite el proceso hasta tener todos los gestos que quieras.</a:t>
            </a:r>
          </a:p>
          <a:p>
            <a:pPr>
              <a:buNone/>
            </a:pPr>
            <a:endParaRPr lang="es-ES" dirty="0" smtClean="0"/>
          </a:p>
          <a:p>
            <a:pPr lvl="2"/>
            <a:r>
              <a:rPr lang="es-ES" dirty="0" smtClean="0"/>
              <a:t>En nuestro caso hemos guardo un gesto por cada número </a:t>
            </a:r>
            <a:r>
              <a:rPr lang="es-ES" dirty="0" smtClean="0"/>
              <a:t>0-9 y un gesto para la salida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Con el botón test puedes probar los gestos creados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En </a:t>
            </a:r>
            <a:r>
              <a:rPr lang="es-ES" dirty="0" err="1" smtClean="0"/>
              <a:t>sdcard</a:t>
            </a:r>
            <a:r>
              <a:rPr lang="es-ES" dirty="0" smtClean="0"/>
              <a:t>/</a:t>
            </a:r>
            <a:r>
              <a:rPr lang="es-ES" dirty="0" err="1" smtClean="0"/>
              <a:t>gestures</a:t>
            </a:r>
            <a:r>
              <a:rPr lang="es-ES" dirty="0" smtClean="0"/>
              <a:t> se creara un fichero con nuestros gestos personalizados. “gesture.txt”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Este fichero lo pasamos al proyecto </a:t>
            </a:r>
            <a:r>
              <a:rPr lang="es-ES" dirty="0" err="1" smtClean="0"/>
              <a:t>guardandolo</a:t>
            </a:r>
            <a:r>
              <a:rPr lang="es-ES" dirty="0" smtClean="0"/>
              <a:t> en la ruta:</a:t>
            </a:r>
          </a:p>
          <a:p>
            <a:pPr lvl="2"/>
            <a:r>
              <a:rPr lang="es-ES" dirty="0" smtClean="0"/>
              <a:t>/res/</a:t>
            </a:r>
            <a:r>
              <a:rPr lang="es-ES" dirty="0" err="1" smtClean="0"/>
              <a:t>raw</a:t>
            </a:r>
            <a:endParaRPr lang="es-ES" dirty="0" smtClean="0"/>
          </a:p>
          <a:p>
            <a:pPr lvl="1"/>
            <a:endParaRPr lang="es-ES" dirty="0" smtClean="0"/>
          </a:p>
          <a:p>
            <a:pPr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3074" name="Picture 2" descr="C:\Users\Jick-PC\workspace\Gestos\Screenshot_2015-01-04-19-29-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484784"/>
            <a:ext cx="2808312" cy="48791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</a:t>
            </a:r>
            <a:r>
              <a:rPr lang="es-ES" dirty="0" err="1" smtClean="0"/>
              <a:t>apk</a:t>
            </a:r>
            <a:r>
              <a:rPr lang="es-ES" dirty="0" smtClean="0"/>
              <a:t> de prueba (</a:t>
            </a:r>
            <a:r>
              <a:rPr lang="es-ES" dirty="0" smtClean="0"/>
              <a:t>IV)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Tercer </a:t>
            </a:r>
            <a:r>
              <a:rPr lang="es-ES" dirty="0" smtClean="0"/>
              <a:t>paso: </a:t>
            </a:r>
            <a:r>
              <a:rPr lang="es-ES" dirty="0" smtClean="0"/>
              <a:t>Inclusión </a:t>
            </a:r>
            <a:r>
              <a:rPr lang="es-ES" dirty="0" smtClean="0"/>
              <a:t>de </a:t>
            </a:r>
            <a:r>
              <a:rPr lang="es-ES" dirty="0" smtClean="0"/>
              <a:t>librerías en el </a:t>
            </a:r>
            <a:r>
              <a:rPr lang="es-ES" dirty="0" smtClean="0"/>
              <a:t>proyecto.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Main.Activity.java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lvl="1"/>
            <a:r>
              <a:rPr lang="es-ES" dirty="0" err="1" smtClean="0"/>
              <a:t>Gesuture</a:t>
            </a:r>
            <a:r>
              <a:rPr lang="es-ES" dirty="0" smtClean="0"/>
              <a:t>: todas las </a:t>
            </a:r>
            <a:r>
              <a:rPr lang="es-ES" dirty="0" err="1" smtClean="0"/>
              <a:t>librerias</a:t>
            </a:r>
            <a:r>
              <a:rPr lang="es-ES" dirty="0" smtClean="0"/>
              <a:t> asociadas con gestos</a:t>
            </a:r>
          </a:p>
          <a:p>
            <a:pPr lvl="1"/>
            <a:r>
              <a:rPr lang="es-ES" dirty="0" err="1" smtClean="0"/>
              <a:t>GestureLibraries</a:t>
            </a:r>
            <a:r>
              <a:rPr lang="es-ES" dirty="0" smtClean="0"/>
              <a:t>: Lectura y escritura de gestos y su manejo</a:t>
            </a:r>
          </a:p>
          <a:p>
            <a:pPr lvl="1"/>
            <a:r>
              <a:rPr lang="es-ES" dirty="0" err="1" smtClean="0"/>
              <a:t>GestureLibrary</a:t>
            </a:r>
            <a:r>
              <a:rPr lang="es-ES" dirty="0" smtClean="0"/>
              <a:t>: Cargar, crear gestos, determinar gesto introducido, secuencia de un gesto, etc.</a:t>
            </a:r>
          </a:p>
          <a:p>
            <a:pPr lvl="1"/>
            <a:r>
              <a:rPr lang="es-ES" dirty="0" err="1" smtClean="0"/>
              <a:t>GestureOverlayViem</a:t>
            </a:r>
            <a:r>
              <a:rPr lang="es-ES" dirty="0" smtClean="0"/>
              <a:t>: método </a:t>
            </a:r>
            <a:r>
              <a:rPr lang="es-ES" dirty="0" err="1" smtClean="0"/>
              <a:t>OnGesturePermormedListener</a:t>
            </a:r>
            <a:endParaRPr lang="es-ES" dirty="0" smtClean="0"/>
          </a:p>
          <a:p>
            <a:pPr lvl="1"/>
            <a:r>
              <a:rPr lang="es-ES" dirty="0" smtClean="0"/>
              <a:t> </a:t>
            </a:r>
            <a:r>
              <a:rPr lang="es-ES" dirty="0" err="1" smtClean="0"/>
              <a:t>Prediction</a:t>
            </a:r>
            <a:r>
              <a:rPr lang="es-ES" dirty="0" smtClean="0"/>
              <a:t>: métodos </a:t>
            </a:r>
            <a:r>
              <a:rPr lang="es-ES" dirty="0" err="1" smtClean="0"/>
              <a:t>probalisticos</a:t>
            </a:r>
            <a:r>
              <a:rPr lang="es-ES" dirty="0" smtClean="0"/>
              <a:t> para la detección de gestos, patrones, orientaciones, etc.</a:t>
            </a:r>
          </a:p>
          <a:p>
            <a:pPr lvl="1"/>
            <a:r>
              <a:rPr lang="es-ES" dirty="0" smtClean="0"/>
              <a:t>Mas </a:t>
            </a:r>
            <a:r>
              <a:rPr lang="es-ES" dirty="0" err="1" smtClean="0"/>
              <a:t>info</a:t>
            </a:r>
            <a:r>
              <a:rPr lang="es-ES" dirty="0" smtClean="0"/>
              <a:t> sobre las </a:t>
            </a:r>
            <a:r>
              <a:rPr lang="es-ES" dirty="0" err="1" smtClean="0"/>
              <a:t>librerias</a:t>
            </a:r>
            <a:r>
              <a:rPr lang="es-ES" dirty="0" smtClean="0"/>
              <a:t>: </a:t>
            </a:r>
            <a:r>
              <a:rPr lang="es-ES" dirty="0" smtClean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developer.android.com/reference/android/gesture/package-summary.html</a:t>
            </a:r>
            <a:r>
              <a:rPr lang="es-ES" dirty="0" smtClean="0"/>
              <a:t> ??</a:t>
            </a:r>
          </a:p>
          <a:p>
            <a:pPr lvl="1"/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420888"/>
            <a:ext cx="669674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</a:t>
            </a:r>
            <a:r>
              <a:rPr lang="es-ES" dirty="0" err="1" smtClean="0"/>
              <a:t>apk</a:t>
            </a:r>
            <a:r>
              <a:rPr lang="es-ES" dirty="0" smtClean="0"/>
              <a:t> de prueba </a:t>
            </a:r>
            <a:r>
              <a:rPr lang="es-ES" dirty="0" smtClean="0"/>
              <a:t>(</a:t>
            </a:r>
            <a:r>
              <a:rPr lang="es-ES" dirty="0" smtClean="0"/>
              <a:t>V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Cuarto </a:t>
            </a:r>
            <a:r>
              <a:rPr lang="es-ES" dirty="0" smtClean="0"/>
              <a:t>paso: Definición </a:t>
            </a:r>
            <a:r>
              <a:rPr lang="es-ES" dirty="0" smtClean="0"/>
              <a:t>de constructores y métodos en la aplicación</a:t>
            </a:r>
            <a:r>
              <a:rPr lang="es-ES" dirty="0" smtClean="0"/>
              <a:t>.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</a:t>
            </a:r>
            <a:r>
              <a:rPr lang="es-ES" dirty="0" err="1" smtClean="0"/>
              <a:t>apk</a:t>
            </a:r>
            <a:r>
              <a:rPr lang="es-ES" dirty="0" smtClean="0"/>
              <a:t> de prueba (</a:t>
            </a:r>
            <a:r>
              <a:rPr lang="es-ES" dirty="0" smtClean="0"/>
              <a:t>VI)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337</TotalTime>
  <Words>455</Words>
  <Application>Microsoft Office PowerPoint</Application>
  <PresentationFormat>Presentación en pantalla (4:3)</PresentationFormat>
  <Paragraphs>86</Paragraphs>
  <Slides>12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Mirador</vt:lpstr>
      <vt:lpstr>NPI- Práctica 3 Tutorial - Gestos </vt:lpstr>
      <vt:lpstr>Gestos personalizados </vt:lpstr>
      <vt:lpstr>Gesture builder / tool</vt:lpstr>
      <vt:lpstr>Creación de apk de prueba </vt:lpstr>
      <vt:lpstr>Creación de apk de prueba (II)</vt:lpstr>
      <vt:lpstr>Creación de apk de prueba (III)</vt:lpstr>
      <vt:lpstr>Creación de apk de prueba (IV)</vt:lpstr>
      <vt:lpstr>Creación de apk de prueba (V)</vt:lpstr>
      <vt:lpstr>Creación de apk de prueba (VI)</vt:lpstr>
      <vt:lpstr>Creación de apk de prueba (VI)</vt:lpstr>
      <vt:lpstr>Problemas encontrados</vt:lpstr>
      <vt:lpstr>Ejemplos de uso de librería de gesture</vt:lpstr>
    </vt:vector>
  </TitlesOfParts>
  <Company>RevolucionUnattended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Ejemplos de uso de librería de gesture</dc:title>
  <dc:creator>Jick-PC</dc:creator>
  <cp:lastModifiedBy>Jick-PC</cp:lastModifiedBy>
  <cp:revision>34</cp:revision>
  <dcterms:created xsi:type="dcterms:W3CDTF">2015-01-05T11:30:46Z</dcterms:created>
  <dcterms:modified xsi:type="dcterms:W3CDTF">2015-01-05T17:08:40Z</dcterms:modified>
</cp:coreProperties>
</file>